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0"/>
  </p:notesMasterIdLst>
  <p:sldIdLst>
    <p:sldId id="276" r:id="rId2"/>
    <p:sldId id="282" r:id="rId3"/>
    <p:sldId id="284" r:id="rId4"/>
    <p:sldId id="285" r:id="rId5"/>
    <p:sldId id="371" r:id="rId6"/>
    <p:sldId id="287" r:id="rId7"/>
    <p:sldId id="407" r:id="rId8"/>
    <p:sldId id="379" r:id="rId9"/>
    <p:sldId id="380" r:id="rId10"/>
    <p:sldId id="381" r:id="rId11"/>
    <p:sldId id="408" r:id="rId12"/>
    <p:sldId id="372" r:id="rId13"/>
    <p:sldId id="290" r:id="rId14"/>
    <p:sldId id="291" r:id="rId15"/>
    <p:sldId id="411" r:id="rId16"/>
    <p:sldId id="412" r:id="rId17"/>
    <p:sldId id="413" r:id="rId18"/>
    <p:sldId id="382" r:id="rId19"/>
    <p:sldId id="384" r:id="rId20"/>
    <p:sldId id="386" r:id="rId21"/>
    <p:sldId id="387" r:id="rId22"/>
    <p:sldId id="388" r:id="rId23"/>
    <p:sldId id="389" r:id="rId24"/>
    <p:sldId id="390" r:id="rId25"/>
    <p:sldId id="392" r:id="rId26"/>
    <p:sldId id="394" r:id="rId27"/>
    <p:sldId id="414" r:id="rId28"/>
    <p:sldId id="395" r:id="rId29"/>
    <p:sldId id="415" r:id="rId30"/>
    <p:sldId id="416" r:id="rId31"/>
    <p:sldId id="417" r:id="rId32"/>
    <p:sldId id="418" r:id="rId33"/>
    <p:sldId id="419" r:id="rId34"/>
    <p:sldId id="420" r:id="rId35"/>
    <p:sldId id="423" r:id="rId36"/>
    <p:sldId id="424" r:id="rId37"/>
    <p:sldId id="425" r:id="rId38"/>
    <p:sldId id="426" r:id="rId39"/>
    <p:sldId id="427" r:id="rId40"/>
    <p:sldId id="396" r:id="rId41"/>
    <p:sldId id="397" r:id="rId42"/>
    <p:sldId id="283" r:id="rId43"/>
    <p:sldId id="398" r:id="rId44"/>
    <p:sldId id="286" r:id="rId45"/>
    <p:sldId id="400" r:id="rId46"/>
    <p:sldId id="429" r:id="rId47"/>
    <p:sldId id="430" r:id="rId48"/>
    <p:sldId id="357" r:id="rId49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AA"/>
    <a:srgbClr val="FF999B"/>
    <a:srgbClr val="99FEFF"/>
    <a:srgbClr val="9999FD"/>
    <a:srgbClr val="69A0C4"/>
    <a:srgbClr val="8FEA8D"/>
    <a:srgbClr val="99CD99"/>
    <a:srgbClr val="CB1F26"/>
    <a:srgbClr val="E5E9C6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62"/>
    <p:restoredTop sz="87739"/>
  </p:normalViewPr>
  <p:slideViewPr>
    <p:cSldViewPr>
      <p:cViewPr varScale="1">
        <p:scale>
          <a:sx n="88" d="100"/>
          <a:sy n="88" d="100"/>
        </p:scale>
        <p:origin x="192" y="85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3834-6D41-BCC2-62977ABE5A8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3834-6D41-BCC2-62977ABE5A8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3834-6D41-BCC2-62977ABE5A8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3834-6D41-BCC2-62977ABE5A8A}"/>
              </c:ext>
            </c:extLst>
          </c:dPt>
          <c:cat>
            <c:strRef>
              <c:f>Sheet1!$A$2:$A$5</c:f>
              <c:strCache>
                <c:ptCount val="4"/>
                <c:pt idx="0">
                  <c:v>Academia</c:v>
                </c:pt>
                <c:pt idx="3">
                  <c:v>Industries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</c:v>
                </c:pt>
                <c:pt idx="3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66-F745-8852-C466A48CD7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1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2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71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45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36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06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01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83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07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36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95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74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60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68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56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SPOS </a:t>
            </a:r>
            <a:r>
              <a:rPr lang="en-US" dirty="0" err="1"/>
              <a:t>旷世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2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SPOS </a:t>
            </a:r>
            <a:r>
              <a:rPr lang="en-US" dirty="0" err="1"/>
              <a:t>旷世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814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SPOS </a:t>
            </a:r>
            <a:r>
              <a:rPr lang="en-US" dirty="0" err="1"/>
              <a:t>旷世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7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SPOS </a:t>
            </a:r>
            <a:r>
              <a:rPr lang="en-US" dirty="0" err="1"/>
              <a:t>旷世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45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SPOS </a:t>
            </a:r>
            <a:r>
              <a:rPr lang="en-US" dirty="0" err="1"/>
              <a:t>旷世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214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70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90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78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301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92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826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03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121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081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710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735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4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779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015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08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148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0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031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627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98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10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89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77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22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28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6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86200"/>
            <a:ext cx="12188825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3887117"/>
            <a:ext cx="10360501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4399020"/>
            <a:ext cx="8532178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0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98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79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30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7834" y="2870633"/>
            <a:ext cx="5930678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66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2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24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3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51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8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88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8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138425"/>
            <a:ext cx="10969943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bg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bg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0.png"/><Relationship Id="rId10" Type="http://schemas.openxmlformats.org/officeDocument/2006/relationships/image" Target="../media/image31.tiff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3.emf"/><Relationship Id="rId4" Type="http://schemas.openxmlformats.org/officeDocument/2006/relationships/image" Target="../media/image47.png"/><Relationship Id="rId9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5.emf"/><Relationship Id="rId5" Type="http://schemas.openxmlformats.org/officeDocument/2006/relationships/image" Target="../media/image48.png"/><Relationship Id="rId10" Type="http://schemas.openxmlformats.org/officeDocument/2006/relationships/image" Target="../media/image34.emf"/><Relationship Id="rId4" Type="http://schemas.openxmlformats.org/officeDocument/2006/relationships/image" Target="../media/image47.png"/><Relationship Id="rId9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5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6.emf"/><Relationship Id="rId5" Type="http://schemas.openxmlformats.org/officeDocument/2006/relationships/image" Target="../media/image48.png"/><Relationship Id="rId10" Type="http://schemas.openxmlformats.org/officeDocument/2006/relationships/image" Target="../media/image35.emf"/><Relationship Id="rId4" Type="http://schemas.openxmlformats.org/officeDocument/2006/relationships/image" Target="../media/image47.png"/><Relationship Id="rId9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10" Type="http://schemas.openxmlformats.org/officeDocument/2006/relationships/image" Target="../media/image280.png"/><Relationship Id="rId4" Type="http://schemas.openxmlformats.org/officeDocument/2006/relationships/image" Target="../media/image470.png"/><Relationship Id="rId9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13" Type="http://schemas.openxmlformats.org/officeDocument/2006/relationships/image" Target="../media/image38.tiff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11" Type="http://schemas.openxmlformats.org/officeDocument/2006/relationships/image" Target="../media/image37.emf"/><Relationship Id="rId5" Type="http://schemas.openxmlformats.org/officeDocument/2006/relationships/image" Target="../media/image480.png"/><Relationship Id="rId10" Type="http://schemas.openxmlformats.org/officeDocument/2006/relationships/image" Target="../media/image280.png"/><Relationship Id="rId4" Type="http://schemas.openxmlformats.org/officeDocument/2006/relationships/image" Target="../media/image470.png"/><Relationship Id="rId9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11" Type="http://schemas.openxmlformats.org/officeDocument/2006/relationships/image" Target="../media/image55.png"/><Relationship Id="rId5" Type="http://schemas.openxmlformats.org/officeDocument/2006/relationships/image" Target="../media/image480.png"/><Relationship Id="rId10" Type="http://schemas.openxmlformats.org/officeDocument/2006/relationships/image" Target="../media/image280.png"/><Relationship Id="rId4" Type="http://schemas.openxmlformats.org/officeDocument/2006/relationships/image" Target="../media/image470.png"/><Relationship Id="rId9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11" Type="http://schemas.openxmlformats.org/officeDocument/2006/relationships/image" Target="../media/image55.png"/><Relationship Id="rId5" Type="http://schemas.openxmlformats.org/officeDocument/2006/relationships/image" Target="../media/image480.png"/><Relationship Id="rId10" Type="http://schemas.openxmlformats.org/officeDocument/2006/relationships/image" Target="../media/image280.png"/><Relationship Id="rId4" Type="http://schemas.openxmlformats.org/officeDocument/2006/relationships/image" Target="../media/image470.png"/><Relationship Id="rId9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11" Type="http://schemas.openxmlformats.org/officeDocument/2006/relationships/image" Target="../media/image55.png"/><Relationship Id="rId5" Type="http://schemas.openxmlformats.org/officeDocument/2006/relationships/image" Target="../media/image480.png"/><Relationship Id="rId10" Type="http://schemas.openxmlformats.org/officeDocument/2006/relationships/image" Target="../media/image280.png"/><Relationship Id="rId4" Type="http://schemas.openxmlformats.org/officeDocument/2006/relationships/image" Target="../media/image470.png"/><Relationship Id="rId9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11" Type="http://schemas.openxmlformats.org/officeDocument/2006/relationships/image" Target="../media/image55.png"/><Relationship Id="rId5" Type="http://schemas.openxmlformats.org/officeDocument/2006/relationships/image" Target="../media/image480.png"/><Relationship Id="rId10" Type="http://schemas.openxmlformats.org/officeDocument/2006/relationships/image" Target="../media/image280.png"/><Relationship Id="rId4" Type="http://schemas.openxmlformats.org/officeDocument/2006/relationships/image" Target="../media/image470.png"/><Relationship Id="rId9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7" Type="http://schemas.openxmlformats.org/officeDocument/2006/relationships/image" Target="../media/image470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20.png"/><Relationship Id="rId5" Type="http://schemas.openxmlformats.org/officeDocument/2006/relationships/image" Target="../media/image39.emf"/><Relationship Id="rId10" Type="http://schemas.openxmlformats.org/officeDocument/2006/relationships/image" Target="../media/image50.png"/><Relationship Id="rId4" Type="http://schemas.openxmlformats.org/officeDocument/2006/relationships/image" Target="../media/image280.png"/><Relationship Id="rId9" Type="http://schemas.openxmlformats.org/officeDocument/2006/relationships/image" Target="../media/image4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10" Type="http://schemas.openxmlformats.org/officeDocument/2006/relationships/image" Target="../media/image280.png"/><Relationship Id="rId4" Type="http://schemas.openxmlformats.org/officeDocument/2006/relationships/image" Target="../media/image57.png"/><Relationship Id="rId9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13" Type="http://schemas.openxmlformats.org/officeDocument/2006/relationships/image" Target="../media/image6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11" Type="http://schemas.openxmlformats.org/officeDocument/2006/relationships/image" Target="../media/image290.png"/><Relationship Id="rId5" Type="http://schemas.openxmlformats.org/officeDocument/2006/relationships/image" Target="../media/image480.png"/><Relationship Id="rId10" Type="http://schemas.openxmlformats.org/officeDocument/2006/relationships/image" Target="../media/image2800.png"/><Relationship Id="rId4" Type="http://schemas.openxmlformats.org/officeDocument/2006/relationships/image" Target="../media/image57.png"/><Relationship Id="rId9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13" Type="http://schemas.openxmlformats.org/officeDocument/2006/relationships/image" Target="../media/image6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11" Type="http://schemas.openxmlformats.org/officeDocument/2006/relationships/image" Target="../media/image290.png"/><Relationship Id="rId5" Type="http://schemas.openxmlformats.org/officeDocument/2006/relationships/image" Target="../media/image480.png"/><Relationship Id="rId10" Type="http://schemas.openxmlformats.org/officeDocument/2006/relationships/image" Target="../media/image2800.png"/><Relationship Id="rId4" Type="http://schemas.openxmlformats.org/officeDocument/2006/relationships/image" Target="../media/image57.png"/><Relationship Id="rId9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01.png"/><Relationship Id="rId3" Type="http://schemas.openxmlformats.org/officeDocument/2006/relationships/image" Target="../media/image46.png"/><Relationship Id="rId21" Type="http://schemas.openxmlformats.org/officeDocument/2006/relationships/image" Target="../media/image6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20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7.png"/><Relationship Id="rId9" Type="http://schemas.openxmlformats.org/officeDocument/2006/relationships/image" Target="../media/image32.emf"/><Relationship Id="rId2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4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70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70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70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0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660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41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660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1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660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1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660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80.png"/><Relationship Id="rId18" Type="http://schemas.openxmlformats.org/officeDocument/2006/relationships/image" Target="../media/image230.png"/><Relationship Id="rId3" Type="http://schemas.openxmlformats.org/officeDocument/2006/relationships/image" Target="../media/image46.tiff"/><Relationship Id="rId7" Type="http://schemas.openxmlformats.org/officeDocument/2006/relationships/image" Target="../media/image50.emf"/><Relationship Id="rId12" Type="http://schemas.openxmlformats.org/officeDocument/2006/relationships/image" Target="../media/image170.png"/><Relationship Id="rId17" Type="http://schemas.openxmlformats.org/officeDocument/2006/relationships/image" Target="../media/image220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11" Type="http://schemas.openxmlformats.org/officeDocument/2006/relationships/image" Target="../media/image160.png"/><Relationship Id="rId5" Type="http://schemas.openxmlformats.org/officeDocument/2006/relationships/image" Target="../media/image48.emf"/><Relationship Id="rId15" Type="http://schemas.openxmlformats.org/officeDocument/2006/relationships/image" Target="../media/image201.png"/><Relationship Id="rId10" Type="http://schemas.openxmlformats.org/officeDocument/2006/relationships/image" Target="../media/image150.png"/><Relationship Id="rId4" Type="http://schemas.openxmlformats.org/officeDocument/2006/relationships/image" Target="../media/image47.emf"/><Relationship Id="rId9" Type="http://schemas.openxmlformats.org/officeDocument/2006/relationships/image" Target="../media/image78.png"/><Relationship Id="rId14" Type="http://schemas.openxmlformats.org/officeDocument/2006/relationships/image" Target="../media/image1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2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4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5.png"/><Relationship Id="rId26" Type="http://schemas.openxmlformats.org/officeDocument/2006/relationships/image" Target="../media/image330.png"/><Relationship Id="rId21" Type="http://schemas.openxmlformats.org/officeDocument/2006/relationships/image" Target="../media/image58.png"/><Relationship Id="rId17" Type="http://schemas.openxmlformats.org/officeDocument/2006/relationships/image" Target="../media/image56.emf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200.png"/><Relationship Id="rId20" Type="http://schemas.openxmlformats.org/officeDocument/2006/relationships/image" Target="../media/image270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10.png"/><Relationship Id="rId32" Type="http://schemas.openxmlformats.org/officeDocument/2006/relationships/image" Target="../media/image390.png"/><Relationship Id="rId23" Type="http://schemas.openxmlformats.org/officeDocument/2006/relationships/image" Target="../media/image61.png"/><Relationship Id="rId28" Type="http://schemas.openxmlformats.org/officeDocument/2006/relationships/image" Target="../media/image350.png"/><Relationship Id="rId19" Type="http://schemas.openxmlformats.org/officeDocument/2006/relationships/image" Target="../media/image57.emf"/><Relationship Id="rId31" Type="http://schemas.openxmlformats.org/officeDocument/2006/relationships/image" Target="../media/image72.png"/><Relationship Id="rId22" Type="http://schemas.openxmlformats.org/officeDocument/2006/relationships/image" Target="../media/image291.png"/><Relationship Id="rId27" Type="http://schemas.openxmlformats.org/officeDocument/2006/relationships/image" Target="../media/image63.emf"/><Relationship Id="rId30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74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10" Type="http://schemas.openxmlformats.org/officeDocument/2006/relationships/image" Target="../media/image84.svg"/><Relationship Id="rId4" Type="http://schemas.openxmlformats.org/officeDocument/2006/relationships/image" Target="../media/image76.svg"/><Relationship Id="rId9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azure.microsoft.com/en-us/services/machine-learning/" TargetMode="External"/><Relationship Id="rId3" Type="http://schemas.openxmlformats.org/officeDocument/2006/relationships/image" Target="../media/image16.emf"/><Relationship Id="rId7" Type="http://schemas.openxmlformats.org/officeDocument/2006/relationships/hyperlink" Target="https://cloud.google.com/auto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10" Type="http://schemas.openxmlformats.org/officeDocument/2006/relationships/image" Target="../media/image19.tiff"/><Relationship Id="rId4" Type="http://schemas.openxmlformats.org/officeDocument/2006/relationships/chart" Target="../charts/chart1.xml"/><Relationship Id="rId9" Type="http://schemas.openxmlformats.org/officeDocument/2006/relationships/hyperlink" Target="https://www.ccf.org.cn/c/2019-10-23/669567.s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570185"/>
          </a:xfrm>
        </p:spPr>
        <p:txBody>
          <a:bodyPr/>
          <a:lstStyle/>
          <a:p>
            <a:r>
              <a:rPr lang="en-IN" sz="44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Multi-Objective Neural Architecture Search</a:t>
            </a:r>
            <a:endParaRPr lang="en-IN" sz="4400" dirty="0">
              <a:solidFill>
                <a:srgbClr val="92D050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AB99A7B-8EB5-AD43-8459-9A2F1A980AE5}"/>
              </a:ext>
            </a:extLst>
          </p:cNvPr>
          <p:cNvSpPr txBox="1">
            <a:spLocks/>
          </p:cNvSpPr>
          <p:nvPr/>
        </p:nvSpPr>
        <p:spPr>
          <a:xfrm>
            <a:off x="609441" y="3068960"/>
            <a:ext cx="10969943" cy="1731640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000"/>
              </a:lnSpc>
            </a:pPr>
            <a:r>
              <a:rPr lang="en-IN" sz="32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CVPR Tutorial</a:t>
            </a:r>
          </a:p>
          <a:p>
            <a:pPr algn="ctr">
              <a:lnSpc>
                <a:spcPts val="6000"/>
              </a:lnSpc>
            </a:pPr>
            <a:r>
              <a:rPr lang="en-IN" sz="3200" dirty="0" err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Zhichao</a:t>
            </a:r>
            <a:r>
              <a:rPr lang="en-IN" sz="32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Lu</a:t>
            </a:r>
            <a:endParaRPr lang="en-IN" sz="24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6000"/>
              </a:lnSpc>
            </a:pPr>
            <a:r>
              <a:rPr lang="en-IN" sz="24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June 19, 2023</a:t>
            </a:r>
          </a:p>
        </p:txBody>
      </p:sp>
    </p:spTree>
    <p:extLst>
      <p:ext uri="{BB962C8B-B14F-4D97-AF65-F5344CB8AC3E}">
        <p14:creationId xmlns:p14="http://schemas.microsoft.com/office/powerpoint/2010/main" val="1257885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 Search Space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520093-3422-0A40-B221-4D1E0284807F}"/>
              </a:ext>
            </a:extLst>
          </p:cNvPr>
          <p:cNvGrpSpPr/>
          <p:nvPr/>
        </p:nvGrpSpPr>
        <p:grpSpPr>
          <a:xfrm>
            <a:off x="684212" y="1343861"/>
            <a:ext cx="2895598" cy="4752139"/>
            <a:chOff x="760414" y="1052930"/>
            <a:chExt cx="2895598" cy="4752139"/>
          </a:xfrm>
        </p:grpSpPr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A01DC089-6275-114F-8C61-BB5EBA0633F0}"/>
                </a:ext>
              </a:extLst>
            </p:cNvPr>
            <p:cNvSpPr/>
            <p:nvPr/>
          </p:nvSpPr>
          <p:spPr>
            <a:xfrm>
              <a:off x="760414" y="1464409"/>
              <a:ext cx="2895598" cy="394579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2E2CE78-503D-DA46-A777-6EC54CA3E37C}"/>
                    </a:ext>
                  </a:extLst>
                </p:cNvPr>
                <p:cNvSpPr/>
                <p:nvPr/>
              </p:nvSpPr>
              <p:spPr>
                <a:xfrm>
                  <a:off x="1782073" y="3846034"/>
                  <a:ext cx="731520" cy="274320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zh-CN" alt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  </m:t>
                        </m:r>
                        <m:r>
                          <a:rPr kumimoji="0" 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⋮</m:t>
                        </m:r>
                      </m:oMath>
                    </m:oMathPara>
                  </a14:m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2E2CE78-503D-DA46-A777-6EC54CA3E3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2073" y="3846034"/>
                  <a:ext cx="731520" cy="274320"/>
                </a:xfrm>
                <a:prstGeom prst="rect">
                  <a:avLst/>
                </a:prstGeom>
                <a:blipFill>
                  <a:blip r:embed="rId3"/>
                  <a:stretch>
                    <a:fillRect b="-30435"/>
                  </a:stretch>
                </a:blip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8AF8CB4-BA53-434B-8AD9-3448376154D4}"/>
                </a:ext>
              </a:extLst>
            </p:cNvPr>
            <p:cNvSpPr/>
            <p:nvPr/>
          </p:nvSpPr>
          <p:spPr>
            <a:xfrm>
              <a:off x="1782073" y="5530749"/>
              <a:ext cx="7315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Output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74E0A309-FE4A-E84D-B6C0-540C26CC2AE9}"/>
                </a:ext>
              </a:extLst>
            </p:cNvPr>
            <p:cNvCxnSpPr>
              <a:cxnSpLocks/>
              <a:stCxn id="81" idx="2"/>
              <a:endCxn id="103" idx="0"/>
            </p:cNvCxnSpPr>
            <p:nvPr/>
          </p:nvCxnSpPr>
          <p:spPr>
            <a:xfrm>
              <a:off x="2147833" y="4961591"/>
              <a:ext cx="0" cy="56915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49FA50B-06F0-3D43-8052-EE3822FFCA36}"/>
                </a:ext>
              </a:extLst>
            </p:cNvPr>
            <p:cNvSpPr/>
            <p:nvPr/>
          </p:nvSpPr>
          <p:spPr>
            <a:xfrm>
              <a:off x="1782073" y="1052930"/>
              <a:ext cx="7315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Input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3D5ED5-05BB-7F41-9D3D-0678539C637B}"/>
                </a:ext>
              </a:extLst>
            </p:cNvPr>
            <p:cNvSpPr/>
            <p:nvPr/>
          </p:nvSpPr>
          <p:spPr>
            <a:xfrm>
              <a:off x="1782073" y="1608453"/>
              <a:ext cx="731520" cy="274320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45C9F3A-2583-5345-905A-01F4671240E2}"/>
                </a:ext>
              </a:extLst>
            </p:cNvPr>
            <p:cNvSpPr/>
            <p:nvPr/>
          </p:nvSpPr>
          <p:spPr>
            <a:xfrm>
              <a:off x="1782073" y="2163976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8045FA7-8CD7-AD40-BE6F-925D309F0F75}"/>
                </a:ext>
              </a:extLst>
            </p:cNvPr>
            <p:cNvCxnSpPr>
              <a:stCxn id="85" idx="2"/>
              <a:endCxn id="86" idx="0"/>
            </p:cNvCxnSpPr>
            <p:nvPr/>
          </p:nvCxnSpPr>
          <p:spPr>
            <a:xfrm>
              <a:off x="2147833" y="1327250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2FA021E9-0732-0D41-85ED-F72C1C417833}"/>
                </a:ext>
              </a:extLst>
            </p:cNvPr>
            <p:cNvCxnSpPr>
              <a:cxnSpLocks/>
              <a:stCxn id="86" idx="2"/>
              <a:endCxn id="87" idx="0"/>
            </p:cNvCxnSpPr>
            <p:nvPr/>
          </p:nvCxnSpPr>
          <p:spPr>
            <a:xfrm>
              <a:off x="2147833" y="1882773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7778C31-180C-9041-B99F-9F3BD3FD2786}"/>
                </a:ext>
              </a:extLst>
            </p:cNvPr>
            <p:cNvSpPr/>
            <p:nvPr/>
          </p:nvSpPr>
          <p:spPr>
            <a:xfrm>
              <a:off x="1782073" y="2717533"/>
              <a:ext cx="7315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E447BFB-7F78-B945-9B09-4441310479F9}"/>
                </a:ext>
              </a:extLst>
            </p:cNvPr>
            <p:cNvSpPr/>
            <p:nvPr/>
          </p:nvSpPr>
          <p:spPr>
            <a:xfrm>
              <a:off x="1782073" y="3273056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F939A36E-0A6A-8441-8B9C-474C09C72494}"/>
                </a:ext>
              </a:extLst>
            </p:cNvPr>
            <p:cNvCxnSpPr>
              <a:endCxn id="90" idx="0"/>
            </p:cNvCxnSpPr>
            <p:nvPr/>
          </p:nvCxnSpPr>
          <p:spPr>
            <a:xfrm>
              <a:off x="2147833" y="2436330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27ED0617-D1F3-7F4C-8370-965785258005}"/>
                </a:ext>
              </a:extLst>
            </p:cNvPr>
            <p:cNvCxnSpPr>
              <a:cxnSpLocks/>
              <a:stCxn id="90" idx="2"/>
              <a:endCxn id="91" idx="0"/>
            </p:cNvCxnSpPr>
            <p:nvPr/>
          </p:nvCxnSpPr>
          <p:spPr>
            <a:xfrm>
              <a:off x="2147833" y="2991853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0E4F4374-A101-474E-B192-DD336D28FBA5}"/>
                </a:ext>
              </a:extLst>
            </p:cNvPr>
            <p:cNvCxnSpPr>
              <a:cxnSpLocks/>
              <a:stCxn id="91" idx="2"/>
              <a:endCxn id="77" idx="0"/>
            </p:cNvCxnSpPr>
            <p:nvPr/>
          </p:nvCxnSpPr>
          <p:spPr>
            <a:xfrm>
              <a:off x="2147833" y="3547376"/>
              <a:ext cx="0" cy="29865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D1F37E5-781B-1D41-9E13-6CFDDF54767B}"/>
                </a:ext>
              </a:extLst>
            </p:cNvPr>
            <p:cNvSpPr/>
            <p:nvPr/>
          </p:nvSpPr>
          <p:spPr>
            <a:xfrm>
              <a:off x="2795710" y="1889656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D7A8BED-A998-8A41-996F-F00B72DCD37D}"/>
                </a:ext>
              </a:extLst>
            </p:cNvPr>
            <p:cNvSpPr/>
            <p:nvPr/>
          </p:nvSpPr>
          <p:spPr>
            <a:xfrm>
              <a:off x="2795710" y="2439771"/>
              <a:ext cx="7315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F542FD9-EAC1-E44F-A23E-53B54523F19F}"/>
                </a:ext>
              </a:extLst>
            </p:cNvPr>
            <p:cNvSpPr/>
            <p:nvPr/>
          </p:nvSpPr>
          <p:spPr>
            <a:xfrm>
              <a:off x="912812" y="2717533"/>
              <a:ext cx="731520" cy="274320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654E83C6-486C-6A41-BCFF-9D79A9EE22B1}"/>
                </a:ext>
              </a:extLst>
            </p:cNvPr>
            <p:cNvCxnSpPr>
              <a:cxnSpLocks/>
              <a:stCxn id="85" idx="2"/>
              <a:endCxn id="95" idx="0"/>
            </p:cNvCxnSpPr>
            <p:nvPr/>
          </p:nvCxnSpPr>
          <p:spPr>
            <a:xfrm>
              <a:off x="2147833" y="1327250"/>
              <a:ext cx="1013637" cy="56240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37A348C-BD68-3240-A4CD-8CC7AFBE8521}"/>
                </a:ext>
              </a:extLst>
            </p:cNvPr>
            <p:cNvCxnSpPr>
              <a:cxnSpLocks/>
              <a:stCxn id="95" idx="2"/>
              <a:endCxn id="96" idx="0"/>
            </p:cNvCxnSpPr>
            <p:nvPr/>
          </p:nvCxnSpPr>
          <p:spPr>
            <a:xfrm>
              <a:off x="3161470" y="2163976"/>
              <a:ext cx="0" cy="27579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B162A99F-8061-2149-B4FF-84E8827D78C6}"/>
                </a:ext>
              </a:extLst>
            </p:cNvPr>
            <p:cNvCxnSpPr>
              <a:cxnSpLocks/>
              <a:stCxn id="96" idx="2"/>
            </p:cNvCxnSpPr>
            <p:nvPr/>
          </p:nvCxnSpPr>
          <p:spPr>
            <a:xfrm flipH="1">
              <a:off x="2147833" y="2714091"/>
              <a:ext cx="1013637" cy="55896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FDE56F0-3D55-B54D-ACB1-34E16FD99B1C}"/>
                </a:ext>
              </a:extLst>
            </p:cNvPr>
            <p:cNvCxnSpPr>
              <a:cxnSpLocks/>
              <a:stCxn id="87" idx="2"/>
              <a:endCxn id="97" idx="0"/>
            </p:cNvCxnSpPr>
            <p:nvPr/>
          </p:nvCxnSpPr>
          <p:spPr>
            <a:xfrm flipH="1">
              <a:off x="1278572" y="2438296"/>
              <a:ext cx="869261" cy="2792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93B5578F-B5B1-0448-83BA-A83C8037C5B2}"/>
                </a:ext>
              </a:extLst>
            </p:cNvPr>
            <p:cNvCxnSpPr>
              <a:cxnSpLocks/>
              <a:stCxn id="97" idx="2"/>
              <a:endCxn id="91" idx="0"/>
            </p:cNvCxnSpPr>
            <p:nvPr/>
          </p:nvCxnSpPr>
          <p:spPr>
            <a:xfrm>
              <a:off x="1278572" y="2991853"/>
              <a:ext cx="869261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27ECC83-12C6-A34F-899C-8725E7F2BB5D}"/>
                </a:ext>
              </a:extLst>
            </p:cNvPr>
            <p:cNvSpPr/>
            <p:nvPr/>
          </p:nvSpPr>
          <p:spPr>
            <a:xfrm>
              <a:off x="1782073" y="4133714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AC80F33-D912-AB44-94CA-B63C17CDB8C4}"/>
                </a:ext>
              </a:extLst>
            </p:cNvPr>
            <p:cNvSpPr/>
            <p:nvPr/>
          </p:nvSpPr>
          <p:spPr>
            <a:xfrm>
              <a:off x="1782073" y="4687271"/>
              <a:ext cx="731520" cy="274320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D481C19-D4D0-BE4E-B2E3-A23607847B1B}"/>
                </a:ext>
              </a:extLst>
            </p:cNvPr>
            <p:cNvCxnSpPr>
              <a:cxnSpLocks/>
              <a:stCxn id="80" idx="3"/>
            </p:cNvCxnSpPr>
            <p:nvPr/>
          </p:nvCxnSpPr>
          <p:spPr>
            <a:xfrm flipH="1">
              <a:off x="2147833" y="4270874"/>
              <a:ext cx="365760" cy="1082197"/>
            </a:xfrm>
            <a:prstGeom prst="bentConnector4">
              <a:avLst>
                <a:gd name="adj1" fmla="val -62500"/>
                <a:gd name="adj2" fmla="val 100549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83" name="Elbow Connector 82">
              <a:extLst>
                <a:ext uri="{FF2B5EF4-FFF2-40B4-BE49-F238E27FC236}">
                  <a16:creationId xmlns:a16="http://schemas.microsoft.com/office/drawing/2014/main" id="{EC42BC5C-EC83-EC45-9021-A6FD209349E7}"/>
                </a:ext>
              </a:extLst>
            </p:cNvPr>
            <p:cNvCxnSpPr>
              <a:cxnSpLocks/>
              <a:stCxn id="91" idx="1"/>
              <a:endCxn id="81" idx="1"/>
            </p:cNvCxnSpPr>
            <p:nvPr/>
          </p:nvCxnSpPr>
          <p:spPr>
            <a:xfrm rot="10800000" flipV="1">
              <a:off x="1782073" y="3410215"/>
              <a:ext cx="12700" cy="1414215"/>
            </a:xfrm>
            <a:prstGeom prst="bentConnector3">
              <a:avLst>
                <a:gd name="adj1" fmla="val 3390701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9A98FC7-CAB8-CF4E-9D35-98FE8F039CB2}"/>
                </a:ext>
              </a:extLst>
            </p:cNvPr>
            <p:cNvCxnSpPr>
              <a:cxnSpLocks/>
              <a:stCxn id="80" idx="2"/>
              <a:endCxn id="81" idx="0"/>
            </p:cNvCxnSpPr>
            <p:nvPr/>
          </p:nvCxnSpPr>
          <p:spPr>
            <a:xfrm>
              <a:off x="2147833" y="4408034"/>
              <a:ext cx="0" cy="2792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C76AB8B-C940-784B-BD5C-A9C0D0C69638}"/>
              </a:ext>
            </a:extLst>
          </p:cNvPr>
          <p:cNvSpPr/>
          <p:nvPr/>
        </p:nvSpPr>
        <p:spPr>
          <a:xfrm>
            <a:off x="1534379" y="742890"/>
            <a:ext cx="1195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(a) Macro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25D993-71D4-884D-837A-4FDEECFDF8C5}"/>
              </a:ext>
            </a:extLst>
          </p:cNvPr>
          <p:cNvGrpSpPr/>
          <p:nvPr/>
        </p:nvGrpSpPr>
        <p:grpSpPr>
          <a:xfrm>
            <a:off x="811230" y="6248400"/>
            <a:ext cx="5596340" cy="332601"/>
            <a:chOff x="811230" y="6248400"/>
            <a:chExt cx="5596340" cy="332601"/>
          </a:xfrm>
        </p:grpSpPr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51C774A7-DCDD-5B40-82C2-C374299AB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248400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51854C5-8CBC-504C-87A9-ABBD1AFF8A03}"/>
                </a:ext>
              </a:extLst>
            </p:cNvPr>
            <p:cNvSpPr/>
            <p:nvPr/>
          </p:nvSpPr>
          <p:spPr>
            <a:xfrm>
              <a:off x="811230" y="6304002"/>
              <a:ext cx="55963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MNasNet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CVPR ’19;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EfficientNet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ICML ’19; MobileNetV3, ICCV ’19; OFA, ICLR ’20; …..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D5F93CC-0280-FE4C-896A-770A66BB0D18}"/>
              </a:ext>
            </a:extLst>
          </p:cNvPr>
          <p:cNvGrpSpPr/>
          <p:nvPr/>
        </p:nvGrpSpPr>
        <p:grpSpPr>
          <a:xfrm>
            <a:off x="4429584" y="741600"/>
            <a:ext cx="1940377" cy="5354400"/>
            <a:chOff x="4429584" y="741600"/>
            <a:chExt cx="1940377" cy="535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D82578-8700-804C-B789-F459A769B686}"/>
                </a:ext>
              </a:extLst>
            </p:cNvPr>
            <p:cNvGrpSpPr/>
            <p:nvPr/>
          </p:nvGrpSpPr>
          <p:grpSpPr>
            <a:xfrm>
              <a:off x="4429584" y="1343861"/>
              <a:ext cx="1940377" cy="4752139"/>
              <a:chOff x="4449071" y="1343861"/>
              <a:chExt cx="1940377" cy="4752139"/>
            </a:xfrm>
          </p:grpSpPr>
          <p:sp>
            <p:nvSpPr>
              <p:cNvPr id="146" name="Rounded Rectangle 145">
                <a:extLst>
                  <a:ext uri="{FF2B5EF4-FFF2-40B4-BE49-F238E27FC236}">
                    <a16:creationId xmlns:a16="http://schemas.microsoft.com/office/drawing/2014/main" id="{E28E1529-A948-5644-A6AE-84C30A2FC391}"/>
                  </a:ext>
                </a:extLst>
              </p:cNvPr>
              <p:cNvSpPr/>
              <p:nvPr/>
            </p:nvSpPr>
            <p:spPr>
              <a:xfrm>
                <a:off x="4449071" y="4568823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Rounded Rectangle 144">
                <a:extLst>
                  <a:ext uri="{FF2B5EF4-FFF2-40B4-BE49-F238E27FC236}">
                    <a16:creationId xmlns:a16="http://schemas.microsoft.com/office/drawing/2014/main" id="{E120C9EE-F0F1-CB4A-97A1-E281A55C8081}"/>
                  </a:ext>
                </a:extLst>
              </p:cNvPr>
              <p:cNvSpPr/>
              <p:nvPr/>
            </p:nvSpPr>
            <p:spPr>
              <a:xfrm>
                <a:off x="4449071" y="3011005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Rounded Rectangle 143">
                <a:extLst>
                  <a:ext uri="{FF2B5EF4-FFF2-40B4-BE49-F238E27FC236}">
                    <a16:creationId xmlns:a16="http://schemas.microsoft.com/office/drawing/2014/main" id="{0404A849-5911-F840-BC71-59DA1C07CEA5}"/>
                  </a:ext>
                </a:extLst>
              </p:cNvPr>
              <p:cNvSpPr/>
              <p:nvPr/>
            </p:nvSpPr>
            <p:spPr>
              <a:xfrm>
                <a:off x="4449072" y="1755340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3E8AD06-4861-7C4E-80DC-380F0D9A065E}"/>
                  </a:ext>
                </a:extLst>
              </p:cNvPr>
              <p:cNvSpPr/>
              <p:nvPr/>
            </p:nvSpPr>
            <p:spPr>
              <a:xfrm>
                <a:off x="4641970" y="1343861"/>
                <a:ext cx="731520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 defTabSz="914400"/>
                <a:r>
                  <a:rPr lang="en-US" sz="1200" kern="0" dirty="0">
                    <a:solidFill>
                      <a:prstClr val="black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Input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F685B5A-E096-C241-99FC-CE169F06DED6}"/>
                  </a:ext>
                </a:extLst>
              </p:cNvPr>
              <p:cNvSpPr/>
              <p:nvPr/>
            </p:nvSpPr>
            <p:spPr>
              <a:xfrm>
                <a:off x="4659935" y="5821680"/>
                <a:ext cx="731520" cy="274320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rPr>
                  <a:t>Output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3A68D8F-DDA8-284D-AA19-0EEEFD78196C}"/>
                  </a:ext>
                </a:extLst>
              </p:cNvPr>
              <p:cNvSpPr/>
              <p:nvPr/>
            </p:nvSpPr>
            <p:spPr>
              <a:xfrm>
                <a:off x="4641970" y="1899384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B0E14806-2D87-C248-947A-98B2EA627B56}"/>
                  </a:ext>
                </a:extLst>
              </p:cNvPr>
              <p:cNvSpPr/>
              <p:nvPr/>
            </p:nvSpPr>
            <p:spPr>
              <a:xfrm>
                <a:off x="4641970" y="2454907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2D1526A7-E884-744C-9B99-2467BAD0C89B}"/>
                  </a:ext>
                </a:extLst>
              </p:cNvPr>
              <p:cNvCxnSpPr>
                <a:stCxn id="108" idx="2"/>
                <a:endCxn id="137" idx="0"/>
              </p:cNvCxnSpPr>
              <p:nvPr/>
            </p:nvCxnSpPr>
            <p:spPr>
              <a:xfrm>
                <a:off x="5007730" y="1618181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03FAE294-AEB9-1149-B1B4-6292F374F433}"/>
                  </a:ext>
                </a:extLst>
              </p:cNvPr>
              <p:cNvCxnSpPr>
                <a:cxnSpLocks/>
                <a:stCxn id="137" idx="2"/>
                <a:endCxn id="138" idx="0"/>
              </p:cNvCxnSpPr>
              <p:nvPr/>
            </p:nvCxnSpPr>
            <p:spPr>
              <a:xfrm>
                <a:off x="5007730" y="2173704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64D3122-981B-2242-ABF6-7579421969EF}"/>
                  </a:ext>
                </a:extLst>
              </p:cNvPr>
              <p:cNvSpPr/>
              <p:nvPr/>
            </p:nvSpPr>
            <p:spPr>
              <a:xfrm>
                <a:off x="5568172" y="2173704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42" name="Elbow Connector 141">
                <a:extLst>
                  <a:ext uri="{FF2B5EF4-FFF2-40B4-BE49-F238E27FC236}">
                    <a16:creationId xmlns:a16="http://schemas.microsoft.com/office/drawing/2014/main" id="{7AA10748-D4BE-2A4C-B418-75DA4D5FC56D}"/>
                  </a:ext>
                </a:extLst>
              </p:cNvPr>
              <p:cNvCxnSpPr>
                <a:stCxn id="137" idx="3"/>
                <a:endCxn id="141" idx="0"/>
              </p:cNvCxnSpPr>
              <p:nvPr/>
            </p:nvCxnSpPr>
            <p:spPr>
              <a:xfrm>
                <a:off x="5373490" y="2036544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43" name="Elbow Connector 142">
                <a:extLst>
                  <a:ext uri="{FF2B5EF4-FFF2-40B4-BE49-F238E27FC236}">
                    <a16:creationId xmlns:a16="http://schemas.microsoft.com/office/drawing/2014/main" id="{530F6CD3-EF26-344F-A869-5D7C23A5E956}"/>
                  </a:ext>
                </a:extLst>
              </p:cNvPr>
              <p:cNvCxnSpPr>
                <a:cxnSpLocks/>
                <a:stCxn id="141" idx="2"/>
              </p:cNvCxnSpPr>
              <p:nvPr/>
            </p:nvCxnSpPr>
            <p:spPr>
              <a:xfrm rot="5400000">
                <a:off x="5590673" y="2248807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8B6ECB6-91B7-A340-8262-E2B4E39D6DA2}"/>
                  </a:ext>
                </a:extLst>
              </p:cNvPr>
              <p:cNvSpPr/>
              <p:nvPr/>
            </p:nvSpPr>
            <p:spPr>
              <a:xfrm>
                <a:off x="4641969" y="3132101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E381A9F-5903-DF48-ADDB-3FDE4B2AC78C}"/>
                  </a:ext>
                </a:extLst>
              </p:cNvPr>
              <p:cNvSpPr/>
              <p:nvPr/>
            </p:nvSpPr>
            <p:spPr>
              <a:xfrm>
                <a:off x="4641969" y="3687624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27534713-0C4D-3B41-8C90-F296CCDEE0A2}"/>
                  </a:ext>
                </a:extLst>
              </p:cNvPr>
              <p:cNvCxnSpPr>
                <a:cxnSpLocks/>
                <a:endCxn id="129" idx="0"/>
              </p:cNvCxnSpPr>
              <p:nvPr/>
            </p:nvCxnSpPr>
            <p:spPr>
              <a:xfrm>
                <a:off x="5007729" y="2850898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33CA1B9B-1003-F849-A8EC-79ABB29F9521}"/>
                  </a:ext>
                </a:extLst>
              </p:cNvPr>
              <p:cNvCxnSpPr>
                <a:cxnSpLocks/>
                <a:stCxn id="129" idx="2"/>
                <a:endCxn id="130" idx="0"/>
              </p:cNvCxnSpPr>
              <p:nvPr/>
            </p:nvCxnSpPr>
            <p:spPr>
              <a:xfrm>
                <a:off x="5007729" y="3406421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E25220E-13F7-074F-ABB9-6D70C655BBDA}"/>
                  </a:ext>
                </a:extLst>
              </p:cNvPr>
              <p:cNvSpPr/>
              <p:nvPr/>
            </p:nvSpPr>
            <p:spPr>
              <a:xfrm>
                <a:off x="5568171" y="3406421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34" name="Elbow Connector 133">
                <a:extLst>
                  <a:ext uri="{FF2B5EF4-FFF2-40B4-BE49-F238E27FC236}">
                    <a16:creationId xmlns:a16="http://schemas.microsoft.com/office/drawing/2014/main" id="{8F2E5DA9-C877-F844-840D-08281F10B76D}"/>
                  </a:ext>
                </a:extLst>
              </p:cNvPr>
              <p:cNvCxnSpPr>
                <a:cxnSpLocks/>
                <a:stCxn id="129" idx="3"/>
                <a:endCxn id="133" idx="0"/>
              </p:cNvCxnSpPr>
              <p:nvPr/>
            </p:nvCxnSpPr>
            <p:spPr>
              <a:xfrm>
                <a:off x="5373489" y="3269261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35" name="Elbow Connector 134">
                <a:extLst>
                  <a:ext uri="{FF2B5EF4-FFF2-40B4-BE49-F238E27FC236}">
                    <a16:creationId xmlns:a16="http://schemas.microsoft.com/office/drawing/2014/main" id="{6B0E79B3-0644-4E4E-8196-BFB6A8B466B7}"/>
                  </a:ext>
                </a:extLst>
              </p:cNvPr>
              <p:cNvCxnSpPr>
                <a:cxnSpLocks/>
                <a:stCxn id="133" idx="2"/>
              </p:cNvCxnSpPr>
              <p:nvPr/>
            </p:nvCxnSpPr>
            <p:spPr>
              <a:xfrm rot="5400000">
                <a:off x="5590672" y="3481524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092CC9EE-5B8E-E544-885E-C17908CCD3F7}"/>
                      </a:ext>
                    </a:extLst>
                  </p:cNvPr>
                  <p:cNvSpPr/>
                  <p:nvPr/>
                </p:nvSpPr>
                <p:spPr>
                  <a:xfrm>
                    <a:off x="4641969" y="4136965"/>
                    <a:ext cx="731520" cy="274320"/>
                  </a:xfrm>
                  <a:prstGeom prst="rect">
                    <a:avLst/>
                  </a:prstGeom>
                  <a:noFill/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zh-CN" alt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  </m:t>
                          </m:r>
                          <m:r>
                            <a:rPr kumimoji="0" 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⋮</m:t>
                          </m:r>
                        </m:oMath>
                      </m:oMathPara>
                    </a14:m>
                    <a:endPara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092CC9EE-5B8E-E544-885E-C17908CCD3F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1969" y="4136965"/>
                    <a:ext cx="731520" cy="2743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30435"/>
                    </a:stretch>
                  </a:blip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0246C9E7-886F-8140-841B-2A8D1CD6E356}"/>
                  </a:ext>
                </a:extLst>
              </p:cNvPr>
              <p:cNvSpPr/>
              <p:nvPr/>
            </p:nvSpPr>
            <p:spPr>
              <a:xfrm>
                <a:off x="4641969" y="4700086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0F8855C4-A589-1343-B4D3-BB08971F7F36}"/>
                  </a:ext>
                </a:extLst>
              </p:cNvPr>
              <p:cNvSpPr/>
              <p:nvPr/>
            </p:nvSpPr>
            <p:spPr>
              <a:xfrm>
                <a:off x="4641969" y="5255609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E28B20CC-8A6A-F04A-9D3E-579BEC833E6D}"/>
                  </a:ext>
                </a:extLst>
              </p:cNvPr>
              <p:cNvCxnSpPr>
                <a:endCxn id="121" idx="0"/>
              </p:cNvCxnSpPr>
              <p:nvPr/>
            </p:nvCxnSpPr>
            <p:spPr>
              <a:xfrm>
                <a:off x="5007729" y="4418883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2BCC3FB3-09A0-5048-801D-B4ADE65152D4}"/>
                  </a:ext>
                </a:extLst>
              </p:cNvPr>
              <p:cNvCxnSpPr>
                <a:cxnSpLocks/>
                <a:stCxn id="121" idx="2"/>
                <a:endCxn id="122" idx="0"/>
              </p:cNvCxnSpPr>
              <p:nvPr/>
            </p:nvCxnSpPr>
            <p:spPr>
              <a:xfrm>
                <a:off x="5007729" y="4974406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DC34192D-3485-D244-A894-8AE2C273128B}"/>
                  </a:ext>
                </a:extLst>
              </p:cNvPr>
              <p:cNvSpPr/>
              <p:nvPr/>
            </p:nvSpPr>
            <p:spPr>
              <a:xfrm>
                <a:off x="5568171" y="4974406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26" name="Elbow Connector 125">
                <a:extLst>
                  <a:ext uri="{FF2B5EF4-FFF2-40B4-BE49-F238E27FC236}">
                    <a16:creationId xmlns:a16="http://schemas.microsoft.com/office/drawing/2014/main" id="{DE0FC4E1-1AD7-F143-8AAE-FA14CDC4EEE5}"/>
                  </a:ext>
                </a:extLst>
              </p:cNvPr>
              <p:cNvCxnSpPr>
                <a:stCxn id="121" idx="3"/>
                <a:endCxn id="125" idx="0"/>
              </p:cNvCxnSpPr>
              <p:nvPr/>
            </p:nvCxnSpPr>
            <p:spPr>
              <a:xfrm>
                <a:off x="5373489" y="4837246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27" name="Elbow Connector 126">
                <a:extLst>
                  <a:ext uri="{FF2B5EF4-FFF2-40B4-BE49-F238E27FC236}">
                    <a16:creationId xmlns:a16="http://schemas.microsoft.com/office/drawing/2014/main" id="{F173EF66-D90D-FF47-AA7A-BC5DDDA49CD9}"/>
                  </a:ext>
                </a:extLst>
              </p:cNvPr>
              <p:cNvCxnSpPr>
                <a:cxnSpLocks/>
                <a:stCxn id="125" idx="2"/>
              </p:cNvCxnSpPr>
              <p:nvPr/>
            </p:nvCxnSpPr>
            <p:spPr>
              <a:xfrm rot="5400000">
                <a:off x="5590672" y="5049509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443EB58B-EFD3-1C4E-AEBB-4803C8EE3949}"/>
                  </a:ext>
                </a:extLst>
              </p:cNvPr>
              <p:cNvCxnSpPr/>
              <p:nvPr/>
            </p:nvCxnSpPr>
            <p:spPr>
              <a:xfrm>
                <a:off x="5007729" y="5529929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947669DC-23A9-134B-A502-4C1E43ACE6B8}"/>
                  </a:ext>
                </a:extLst>
              </p:cNvPr>
              <p:cNvCxnSpPr>
                <a:cxnSpLocks/>
                <a:stCxn id="130" idx="2"/>
                <a:endCxn id="117" idx="0"/>
              </p:cNvCxnSpPr>
              <p:nvPr/>
            </p:nvCxnSpPr>
            <p:spPr>
              <a:xfrm>
                <a:off x="5007729" y="3961944"/>
                <a:ext cx="0" cy="17502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</p:grp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56D6E24-91EA-C042-A946-248B03FF2DA9}"/>
                </a:ext>
              </a:extLst>
            </p:cNvPr>
            <p:cNvSpPr/>
            <p:nvPr/>
          </p:nvSpPr>
          <p:spPr>
            <a:xfrm>
              <a:off x="4802140" y="741600"/>
              <a:ext cx="11423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(b) Micro</a:t>
              </a:r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E078552-6950-E348-BA48-ED3DFADBC860}"/>
              </a:ext>
            </a:extLst>
          </p:cNvPr>
          <p:cNvGrpSpPr/>
          <p:nvPr/>
        </p:nvGrpSpPr>
        <p:grpSpPr>
          <a:xfrm>
            <a:off x="7237412" y="736387"/>
            <a:ext cx="2274341" cy="5359613"/>
            <a:chOff x="7393284" y="736387"/>
            <a:chExt cx="2274341" cy="535961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C92A38C-0D16-8343-B28A-EE238B87EF65}"/>
                </a:ext>
              </a:extLst>
            </p:cNvPr>
            <p:cNvGrpSpPr/>
            <p:nvPr/>
          </p:nvGrpSpPr>
          <p:grpSpPr>
            <a:xfrm>
              <a:off x="7558168" y="1343861"/>
              <a:ext cx="1944573" cy="4752139"/>
              <a:chOff x="7219097" y="1343861"/>
              <a:chExt cx="1944573" cy="4752139"/>
            </a:xfrm>
          </p:grpSpPr>
          <p:sp>
            <p:nvSpPr>
              <p:cNvPr id="207" name="Rounded Rectangle 206">
                <a:extLst>
                  <a:ext uri="{FF2B5EF4-FFF2-40B4-BE49-F238E27FC236}">
                    <a16:creationId xmlns:a16="http://schemas.microsoft.com/office/drawing/2014/main" id="{F370D2A0-784B-E841-8A74-298460319948}"/>
                  </a:ext>
                </a:extLst>
              </p:cNvPr>
              <p:cNvSpPr/>
              <p:nvPr/>
            </p:nvSpPr>
            <p:spPr>
              <a:xfrm>
                <a:off x="7223294" y="4557094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" name="Rounded Rectangle 205">
                <a:extLst>
                  <a:ext uri="{FF2B5EF4-FFF2-40B4-BE49-F238E27FC236}">
                    <a16:creationId xmlns:a16="http://schemas.microsoft.com/office/drawing/2014/main" id="{9DF2FC47-B74F-1D4E-8BDE-6EA2A67CD534}"/>
                  </a:ext>
                </a:extLst>
              </p:cNvPr>
              <p:cNvSpPr/>
              <p:nvPr/>
            </p:nvSpPr>
            <p:spPr>
              <a:xfrm>
                <a:off x="7219097" y="3009456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Rounded Rectangle 204">
                <a:extLst>
                  <a:ext uri="{FF2B5EF4-FFF2-40B4-BE49-F238E27FC236}">
                    <a16:creationId xmlns:a16="http://schemas.microsoft.com/office/drawing/2014/main" id="{205A1D93-C644-2B48-B2A9-600AB082D49B}"/>
                  </a:ext>
                </a:extLst>
              </p:cNvPr>
              <p:cNvSpPr/>
              <p:nvPr/>
            </p:nvSpPr>
            <p:spPr>
              <a:xfrm>
                <a:off x="7219097" y="1760614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F5E05B22-8F6A-0347-9A6D-DDF7B89E1134}"/>
                  </a:ext>
                </a:extLst>
              </p:cNvPr>
              <p:cNvSpPr/>
              <p:nvPr/>
            </p:nvSpPr>
            <p:spPr>
              <a:xfrm>
                <a:off x="7430311" y="1343861"/>
                <a:ext cx="731520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rPr>
                  <a:t>Input</a:t>
                </a: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790385C3-ABDE-DA4F-A8F9-E8043B268247}"/>
                  </a:ext>
                </a:extLst>
              </p:cNvPr>
              <p:cNvSpPr/>
              <p:nvPr/>
            </p:nvSpPr>
            <p:spPr>
              <a:xfrm>
                <a:off x="7448276" y="5821680"/>
                <a:ext cx="731520" cy="274320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rPr>
                  <a:t>Output</a:t>
                </a:r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B5F87795-BD33-4841-BCE3-9F23424191B2}"/>
                  </a:ext>
                </a:extLst>
              </p:cNvPr>
              <p:cNvSpPr/>
              <p:nvPr/>
            </p:nvSpPr>
            <p:spPr>
              <a:xfrm>
                <a:off x="7430311" y="1899384"/>
                <a:ext cx="731520" cy="274320"/>
              </a:xfrm>
              <a:prstGeom prst="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4473F70-370C-8A4D-BD36-E0ED115EBEF4}"/>
                  </a:ext>
                </a:extLst>
              </p:cNvPr>
              <p:cNvSpPr/>
              <p:nvPr/>
            </p:nvSpPr>
            <p:spPr>
              <a:xfrm>
                <a:off x="7430311" y="2454907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2196B9C9-4723-2B49-AA5C-B864619A577B}"/>
                  </a:ext>
                </a:extLst>
              </p:cNvPr>
              <p:cNvCxnSpPr>
                <a:stCxn id="174" idx="2"/>
                <a:endCxn id="198" idx="0"/>
              </p:cNvCxnSpPr>
              <p:nvPr/>
            </p:nvCxnSpPr>
            <p:spPr>
              <a:xfrm>
                <a:off x="7796071" y="1618181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id="{0A27314E-CFDE-8D4A-9183-1EA401DEFBFA}"/>
                  </a:ext>
                </a:extLst>
              </p:cNvPr>
              <p:cNvCxnSpPr>
                <a:cxnSpLocks/>
                <a:stCxn id="198" idx="2"/>
                <a:endCxn id="199" idx="0"/>
              </p:cNvCxnSpPr>
              <p:nvPr/>
            </p:nvCxnSpPr>
            <p:spPr>
              <a:xfrm>
                <a:off x="7796071" y="2173704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0CB46A32-78C3-2B43-B7F7-F6083E734180}"/>
                  </a:ext>
                </a:extLst>
              </p:cNvPr>
              <p:cNvSpPr/>
              <p:nvPr/>
            </p:nvSpPr>
            <p:spPr>
              <a:xfrm>
                <a:off x="8356513" y="2173704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203" name="Elbow Connector 202">
                <a:extLst>
                  <a:ext uri="{FF2B5EF4-FFF2-40B4-BE49-F238E27FC236}">
                    <a16:creationId xmlns:a16="http://schemas.microsoft.com/office/drawing/2014/main" id="{10DAE1E9-9A9A-114E-A0AB-719FD4F2E38F}"/>
                  </a:ext>
                </a:extLst>
              </p:cNvPr>
              <p:cNvCxnSpPr>
                <a:stCxn id="198" idx="3"/>
                <a:endCxn id="202" idx="0"/>
              </p:cNvCxnSpPr>
              <p:nvPr/>
            </p:nvCxnSpPr>
            <p:spPr>
              <a:xfrm>
                <a:off x="8161831" y="2036544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204" name="Elbow Connector 203">
                <a:extLst>
                  <a:ext uri="{FF2B5EF4-FFF2-40B4-BE49-F238E27FC236}">
                    <a16:creationId xmlns:a16="http://schemas.microsoft.com/office/drawing/2014/main" id="{EDABE4E8-9C9B-B840-92DE-F90210EF6235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 rot="5400000">
                <a:off x="8379014" y="2248807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84D3E09-5405-034B-BFAA-782AD86E40BD}"/>
                  </a:ext>
                </a:extLst>
              </p:cNvPr>
              <p:cNvSpPr/>
              <p:nvPr/>
            </p:nvSpPr>
            <p:spPr>
              <a:xfrm>
                <a:off x="7430310" y="3132101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534B911A-A508-9746-904D-CCF07391BBD0}"/>
                  </a:ext>
                </a:extLst>
              </p:cNvPr>
              <p:cNvSpPr/>
              <p:nvPr/>
            </p:nvSpPr>
            <p:spPr>
              <a:xfrm>
                <a:off x="7567470" y="3687624"/>
                <a:ext cx="45720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92" name="Straight Arrow Connector 191">
                <a:extLst>
                  <a:ext uri="{FF2B5EF4-FFF2-40B4-BE49-F238E27FC236}">
                    <a16:creationId xmlns:a16="http://schemas.microsoft.com/office/drawing/2014/main" id="{977876B6-2786-C741-8FB2-E3909B34F7C7}"/>
                  </a:ext>
                </a:extLst>
              </p:cNvPr>
              <p:cNvCxnSpPr>
                <a:endCxn id="190" idx="0"/>
              </p:cNvCxnSpPr>
              <p:nvPr/>
            </p:nvCxnSpPr>
            <p:spPr>
              <a:xfrm>
                <a:off x="7796070" y="2850898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93" name="Straight Arrow Connector 192">
                <a:extLst>
                  <a:ext uri="{FF2B5EF4-FFF2-40B4-BE49-F238E27FC236}">
                    <a16:creationId xmlns:a16="http://schemas.microsoft.com/office/drawing/2014/main" id="{C0B4BD2C-95E8-5941-8E87-9A778A4671B0}"/>
                  </a:ext>
                </a:extLst>
              </p:cNvPr>
              <p:cNvCxnSpPr>
                <a:cxnSpLocks/>
                <a:stCxn id="190" idx="2"/>
                <a:endCxn id="191" idx="0"/>
              </p:cNvCxnSpPr>
              <p:nvPr/>
            </p:nvCxnSpPr>
            <p:spPr>
              <a:xfrm>
                <a:off x="7796070" y="3406421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D243080-2CBD-A74B-BB32-247C5D5684E3}"/>
                  </a:ext>
                </a:extLst>
              </p:cNvPr>
              <p:cNvSpPr/>
              <p:nvPr/>
            </p:nvSpPr>
            <p:spPr>
              <a:xfrm>
                <a:off x="8356512" y="3502118"/>
                <a:ext cx="731520" cy="13716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8B8DF603-187A-C947-BFE3-B2F867639DDF}"/>
                  </a:ext>
                </a:extLst>
              </p:cNvPr>
              <p:cNvCxnSpPr>
                <a:stCxn id="190" idx="3"/>
                <a:endCxn id="194" idx="0"/>
              </p:cNvCxnSpPr>
              <p:nvPr/>
            </p:nvCxnSpPr>
            <p:spPr>
              <a:xfrm>
                <a:off x="8161830" y="3269261"/>
                <a:ext cx="560442" cy="232857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96" name="Elbow Connector 195">
                <a:extLst>
                  <a:ext uri="{FF2B5EF4-FFF2-40B4-BE49-F238E27FC236}">
                    <a16:creationId xmlns:a16="http://schemas.microsoft.com/office/drawing/2014/main" id="{6DB9A8D7-6866-4B42-82C9-95D977517B9D}"/>
                  </a:ext>
                </a:extLst>
              </p:cNvPr>
              <p:cNvCxnSpPr>
                <a:cxnSpLocks/>
                <a:stCxn id="194" idx="2"/>
                <a:endCxn id="191" idx="3"/>
              </p:cNvCxnSpPr>
              <p:nvPr/>
            </p:nvCxnSpPr>
            <p:spPr>
              <a:xfrm rot="5400000">
                <a:off x="8280718" y="3383230"/>
                <a:ext cx="185506" cy="697602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3B0BA6CD-2734-D946-ABC2-E14889914F75}"/>
                      </a:ext>
                    </a:extLst>
                  </p:cNvPr>
                  <p:cNvSpPr/>
                  <p:nvPr/>
                </p:nvSpPr>
                <p:spPr>
                  <a:xfrm>
                    <a:off x="7430310" y="4136965"/>
                    <a:ext cx="731520" cy="274320"/>
                  </a:xfrm>
                  <a:prstGeom prst="rect">
                    <a:avLst/>
                  </a:prstGeom>
                  <a:noFill/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zh-CN" alt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  </m:t>
                          </m:r>
                          <m:r>
                            <a:rPr kumimoji="0" 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⋮</m:t>
                          </m:r>
                        </m:oMath>
                      </m:oMathPara>
                    </a14:m>
                    <a:endPara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3B0BA6CD-2734-D946-ABC2-E14889914F7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30310" y="4136965"/>
                    <a:ext cx="731520" cy="2743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30435"/>
                    </a:stretch>
                  </a:blip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DD2FF13-B412-AB45-92E1-8FD9EC4AD4A4}"/>
                  </a:ext>
                </a:extLst>
              </p:cNvPr>
              <p:cNvSpPr/>
              <p:nvPr/>
            </p:nvSpPr>
            <p:spPr>
              <a:xfrm>
                <a:off x="7567470" y="4700086"/>
                <a:ext cx="457200" cy="18288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BBF14736-6892-9143-BA0C-9CF8407C8D2A}"/>
                  </a:ext>
                </a:extLst>
              </p:cNvPr>
              <p:cNvSpPr/>
              <p:nvPr/>
            </p:nvSpPr>
            <p:spPr>
              <a:xfrm>
                <a:off x="7430310" y="5255609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84" name="Straight Arrow Connector 183">
                <a:extLst>
                  <a:ext uri="{FF2B5EF4-FFF2-40B4-BE49-F238E27FC236}">
                    <a16:creationId xmlns:a16="http://schemas.microsoft.com/office/drawing/2014/main" id="{34B6FA3D-FF16-944A-AD2C-A618D96B273B}"/>
                  </a:ext>
                </a:extLst>
              </p:cNvPr>
              <p:cNvCxnSpPr>
                <a:endCxn id="182" idx="0"/>
              </p:cNvCxnSpPr>
              <p:nvPr/>
            </p:nvCxnSpPr>
            <p:spPr>
              <a:xfrm>
                <a:off x="7796070" y="4418883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85" name="Straight Arrow Connector 184">
                <a:extLst>
                  <a:ext uri="{FF2B5EF4-FFF2-40B4-BE49-F238E27FC236}">
                    <a16:creationId xmlns:a16="http://schemas.microsoft.com/office/drawing/2014/main" id="{EDFB1B5B-D151-0D4E-A7DE-AEA0B0CEA34D}"/>
                  </a:ext>
                </a:extLst>
              </p:cNvPr>
              <p:cNvCxnSpPr>
                <a:cxnSpLocks/>
                <a:stCxn id="182" idx="2"/>
                <a:endCxn id="183" idx="0"/>
              </p:cNvCxnSpPr>
              <p:nvPr/>
            </p:nvCxnSpPr>
            <p:spPr>
              <a:xfrm>
                <a:off x="7796070" y="4882966"/>
                <a:ext cx="0" cy="37264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DDFE3BD8-2C6E-294B-80ED-8BEE3A938878}"/>
                  </a:ext>
                </a:extLst>
              </p:cNvPr>
              <p:cNvSpPr/>
              <p:nvPr/>
            </p:nvSpPr>
            <p:spPr>
              <a:xfrm>
                <a:off x="8356512" y="4974406"/>
                <a:ext cx="45720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257793D6-0DAB-7042-8F33-4E471F2B5624}"/>
                  </a:ext>
                </a:extLst>
              </p:cNvPr>
              <p:cNvCxnSpPr>
                <a:stCxn id="182" idx="3"/>
                <a:endCxn id="186" idx="0"/>
              </p:cNvCxnSpPr>
              <p:nvPr/>
            </p:nvCxnSpPr>
            <p:spPr>
              <a:xfrm>
                <a:off x="8024670" y="4791526"/>
                <a:ext cx="560442" cy="18288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44AC2190-045F-5245-AAE0-D1CF476E11CF}"/>
                  </a:ext>
                </a:extLst>
              </p:cNvPr>
              <p:cNvCxnSpPr>
                <a:cxnSpLocks/>
                <a:stCxn id="186" idx="2"/>
              </p:cNvCxnSpPr>
              <p:nvPr/>
            </p:nvCxnSpPr>
            <p:spPr>
              <a:xfrm rot="5400000">
                <a:off x="8310435" y="5118091"/>
                <a:ext cx="144042" cy="405313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80" name="Straight Arrow Connector 179">
                <a:extLst>
                  <a:ext uri="{FF2B5EF4-FFF2-40B4-BE49-F238E27FC236}">
                    <a16:creationId xmlns:a16="http://schemas.microsoft.com/office/drawing/2014/main" id="{EC694454-8454-FD44-BF5F-930CCBCDB944}"/>
                  </a:ext>
                </a:extLst>
              </p:cNvPr>
              <p:cNvCxnSpPr/>
              <p:nvPr/>
            </p:nvCxnSpPr>
            <p:spPr>
              <a:xfrm>
                <a:off x="7796070" y="5529929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73" name="Straight Arrow Connector 172">
                <a:extLst>
                  <a:ext uri="{FF2B5EF4-FFF2-40B4-BE49-F238E27FC236}">
                    <a16:creationId xmlns:a16="http://schemas.microsoft.com/office/drawing/2014/main" id="{809411B7-D740-9749-954D-09BF72D85F61}"/>
                  </a:ext>
                </a:extLst>
              </p:cNvPr>
              <p:cNvCxnSpPr>
                <a:cxnSpLocks/>
                <a:endCxn id="178" idx="0"/>
              </p:cNvCxnSpPr>
              <p:nvPr/>
            </p:nvCxnSpPr>
            <p:spPr>
              <a:xfrm flipH="1">
                <a:off x="7796070" y="3961944"/>
                <a:ext cx="2" cy="17502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</p:grp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A5819464-E76D-A24F-832A-93D7A8A1B6FC}"/>
                </a:ext>
              </a:extLst>
            </p:cNvPr>
            <p:cNvSpPr/>
            <p:nvPr/>
          </p:nvSpPr>
          <p:spPr>
            <a:xfrm>
              <a:off x="7393284" y="736387"/>
              <a:ext cx="22743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(c) Template-based</a:t>
              </a:r>
              <a:r>
                <a:rPr lang="en-IN" baseline="30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endParaRPr lang="en-US" dirty="0"/>
            </a:p>
          </p:txBody>
        </p: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2677AB9F-A014-2945-B587-E745E30025EB}"/>
              </a:ext>
            </a:extLst>
          </p:cNvPr>
          <p:cNvSpPr/>
          <p:nvPr/>
        </p:nvSpPr>
        <p:spPr>
          <a:xfrm>
            <a:off x="9753600" y="1284685"/>
            <a:ext cx="221432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strong priors, </a:t>
            </a:r>
            <a:r>
              <a:rPr lang="en-US" sz="20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performance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0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hardware friendly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to hyperparameter search, </a:t>
            </a: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scalability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so interesting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architectural perspective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rgbClr val="99F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in most Hardware-aware NAS</a:t>
            </a:r>
          </a:p>
        </p:txBody>
      </p:sp>
    </p:spTree>
    <p:extLst>
      <p:ext uri="{BB962C8B-B14F-4D97-AF65-F5344CB8AC3E}">
        <p14:creationId xmlns:p14="http://schemas.microsoft.com/office/powerpoint/2010/main" val="14106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Architecture Search Pipeline</a:t>
            </a:r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63C417-8AA4-0C4C-ADD1-82361442B93B}"/>
              </a:ext>
            </a:extLst>
          </p:cNvPr>
          <p:cNvGrpSpPr/>
          <p:nvPr/>
        </p:nvGrpSpPr>
        <p:grpSpPr>
          <a:xfrm>
            <a:off x="1344420" y="1295400"/>
            <a:ext cx="9499984" cy="3810000"/>
            <a:chOff x="1335657" y="188408"/>
            <a:chExt cx="7464003" cy="299346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17A12D-A5BF-324A-853C-E35F8962FB23}"/>
                </a:ext>
              </a:extLst>
            </p:cNvPr>
            <p:cNvSpPr/>
            <p:nvPr/>
          </p:nvSpPr>
          <p:spPr>
            <a:xfrm>
              <a:off x="1335657" y="1186249"/>
              <a:ext cx="1463040" cy="914400"/>
            </a:xfrm>
            <a:prstGeom prst="rect">
              <a:avLst/>
            </a:prstGeom>
            <a:solidFill>
              <a:srgbClr val="99FE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Search Space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6FDDFA-059D-9346-8FB2-F34C64EB6269}"/>
                </a:ext>
              </a:extLst>
            </p:cNvPr>
            <p:cNvSpPr/>
            <p:nvPr/>
          </p:nvSpPr>
          <p:spPr>
            <a:xfrm>
              <a:off x="3389870" y="1186248"/>
              <a:ext cx="1828800" cy="914400"/>
            </a:xfrm>
            <a:prstGeom prst="rect">
              <a:avLst/>
            </a:prstGeom>
            <a:solidFill>
              <a:srgbClr val="FF999B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Search Algorithm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906B13-6419-404D-9E27-8EDA8E443DBB}"/>
                </a:ext>
              </a:extLst>
            </p:cNvPr>
            <p:cNvSpPr/>
            <p:nvPr/>
          </p:nvSpPr>
          <p:spPr>
            <a:xfrm>
              <a:off x="6787980" y="1186247"/>
              <a:ext cx="2011680" cy="914400"/>
            </a:xfrm>
            <a:prstGeom prst="rect">
              <a:avLst/>
            </a:prstGeom>
            <a:solidFill>
              <a:srgbClr val="FFF7AA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Performance Evaluation</a:t>
              </a: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96CED006-55D0-D044-9EBD-31CC4CD38329}"/>
                </a:ext>
              </a:extLst>
            </p:cNvPr>
            <p:cNvSpPr/>
            <p:nvPr/>
          </p:nvSpPr>
          <p:spPr>
            <a:xfrm rot="19018511">
              <a:off x="5026451" y="1302949"/>
              <a:ext cx="1876189" cy="1878922"/>
            </a:xfrm>
            <a:prstGeom prst="arc">
              <a:avLst/>
            </a:pr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  <a:tailEnd type="stealt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F87BF24-1C55-1D4A-8C70-0D740BF2D32E}"/>
                </a:ext>
              </a:extLst>
            </p:cNvPr>
            <p:cNvSpPr/>
            <p:nvPr/>
          </p:nvSpPr>
          <p:spPr>
            <a:xfrm rot="8116651">
              <a:off x="5065231" y="188408"/>
              <a:ext cx="1876189" cy="1878922"/>
            </a:xfrm>
            <a:prstGeom prst="arc">
              <a:avLst/>
            </a:pr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  <a:tailEnd type="stealt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CD172C7-8507-A74C-AFAB-97EBD9BB7146}"/>
                    </a:ext>
                  </a:extLst>
                </p:cNvPr>
                <p:cNvSpPr/>
                <p:nvPr/>
              </p:nvSpPr>
              <p:spPr>
                <a:xfrm>
                  <a:off x="5085914" y="769072"/>
                  <a:ext cx="1918405" cy="4629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dirty="0">
                      <a:solidFill>
                        <a:schemeClr val="bg1">
                          <a:lumMod val="85000"/>
                        </a:schemeClr>
                      </a:solidFill>
                      <a:latin typeface="SimSun" panose="02010600030101010101" pitchFamily="2" charset="-122"/>
                      <a:ea typeface="SimSun" panose="02010600030101010101" pitchFamily="2" charset="-122"/>
                    </a:rPr>
                    <a:t>Candidate Architecture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16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8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16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CD172C7-8507-A74C-AFAB-97EBD9BB71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5914" y="769072"/>
                  <a:ext cx="1918405" cy="462926"/>
                </a:xfrm>
                <a:prstGeom prst="rect">
                  <a:avLst/>
                </a:prstGeom>
                <a:blipFill>
                  <a:blip r:embed="rId3"/>
                  <a:stretch>
                    <a:fillRect l="-518" t="-4255" r="-10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94009A-CFD1-F348-B4A3-284AC45CF906}"/>
                    </a:ext>
                  </a:extLst>
                </p:cNvPr>
                <p:cNvSpPr/>
                <p:nvPr/>
              </p:nvSpPr>
              <p:spPr>
                <a:xfrm>
                  <a:off x="5124730" y="2208818"/>
                  <a:ext cx="1757194" cy="4843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dirty="0">
                      <a:solidFill>
                        <a:schemeClr val="bg1">
                          <a:lumMod val="85000"/>
                        </a:schemeClr>
                      </a:solidFill>
                      <a:latin typeface="SimSun" panose="02010600030101010101" pitchFamily="2" charset="-122"/>
                      <a:ea typeface="SimSun" panose="02010600030101010101" pitchFamily="2" charset="-122"/>
                    </a:rPr>
                    <a:t>Performance feedback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6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p>
                              </m:e>
                            </m:d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6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94009A-CFD1-F348-B4A3-284AC45CF9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4730" y="2208818"/>
                  <a:ext cx="1757194" cy="484387"/>
                </a:xfrm>
                <a:prstGeom prst="rect">
                  <a:avLst/>
                </a:prstGeom>
                <a:blipFill>
                  <a:blip r:embed="rId4"/>
                  <a:stretch>
                    <a:fillRect l="-1130" t="-4082" r="-1130" b="-4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CBC4327-1C55-AB4C-B580-F7826195A1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5816" y="1643448"/>
              <a:ext cx="457200" cy="1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dash"/>
              <a:miter lim="800000"/>
              <a:tailEnd type="triangle"/>
            </a:ln>
            <a:effectLst/>
          </p:spPr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525799B-E450-9E4C-8764-82CE1DCCD972}"/>
              </a:ext>
            </a:extLst>
          </p:cNvPr>
          <p:cNvCxnSpPr>
            <a:cxnSpLocks/>
          </p:cNvCxnSpPr>
          <p:nvPr/>
        </p:nvCxnSpPr>
        <p:spPr>
          <a:xfrm flipH="1">
            <a:off x="811230" y="6248400"/>
            <a:ext cx="2393897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07408B1-3FD3-E04D-8233-6B028906CF98}"/>
              </a:ext>
            </a:extLst>
          </p:cNvPr>
          <p:cNvSpPr/>
          <p:nvPr/>
        </p:nvSpPr>
        <p:spPr>
          <a:xfrm>
            <a:off x="811230" y="6304002"/>
            <a:ext cx="854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Elsken, Thomas, Jan Hendrik Metzen, and Frank </a:t>
            </a:r>
            <a:r>
              <a:rPr lang="en-IN" sz="1800" baseline="30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Hutter</a:t>
            </a:r>
            <a:r>
              <a:rPr lang="en-IN" sz="18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 "Neural architecture search: A survey." J. Mach. Learn. Res. 20.55 (2019): 1-21.</a:t>
            </a:r>
            <a:endParaRPr lang="en-US" sz="1800" baseline="30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46D24A-641D-9D4F-B718-BFC664876CDA}"/>
              </a:ext>
            </a:extLst>
          </p:cNvPr>
          <p:cNvSpPr/>
          <p:nvPr/>
        </p:nvSpPr>
        <p:spPr>
          <a:xfrm>
            <a:off x="3808413" y="1954351"/>
            <a:ext cx="7161530" cy="2584686"/>
          </a:xfrm>
          <a:prstGeom prst="roundRect">
            <a:avLst>
              <a:gd name="adj" fmla="val 8574"/>
            </a:avLst>
          </a:prstGeom>
          <a:noFill/>
          <a:ln w="38100">
            <a:solidFill>
              <a:srgbClr val="9999F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70267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Hardware Resources in Real World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82B2EF-8706-1945-987D-F913CEF24E46}"/>
              </a:ext>
            </a:extLst>
          </p:cNvPr>
          <p:cNvGrpSpPr/>
          <p:nvPr/>
        </p:nvGrpSpPr>
        <p:grpSpPr>
          <a:xfrm>
            <a:off x="760412" y="971490"/>
            <a:ext cx="5143500" cy="4460052"/>
            <a:chOff x="760412" y="971490"/>
            <a:chExt cx="5143500" cy="4460052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5ED6A8E-2FC1-B94D-A71C-42E231794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12" y="1371600"/>
              <a:ext cx="51435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08959C3-10CF-A044-B2E9-D2F410DAE3B6}"/>
                </a:ext>
              </a:extLst>
            </p:cNvPr>
            <p:cNvSpPr/>
            <p:nvPr/>
          </p:nvSpPr>
          <p:spPr>
            <a:xfrm>
              <a:off x="2390558" y="971490"/>
              <a:ext cx="18832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HR/AR Headsets</a:t>
              </a:r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E85C2CD-D4EA-EF45-9A09-DB2F6E07A2B7}"/>
                </a:ext>
              </a:extLst>
            </p:cNvPr>
            <p:cNvSpPr/>
            <p:nvPr/>
          </p:nvSpPr>
          <p:spPr>
            <a:xfrm>
              <a:off x="1347195" y="4969877"/>
              <a:ext cx="39699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b="1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 full backpack of computers!</a:t>
              </a:r>
              <a:endParaRPr lang="en-US" sz="2800" b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8109678-C28F-4A40-AB17-ED4545DFEE21}"/>
              </a:ext>
            </a:extLst>
          </p:cNvPr>
          <p:cNvGrpSpPr/>
          <p:nvPr/>
        </p:nvGrpSpPr>
        <p:grpSpPr>
          <a:xfrm>
            <a:off x="6424215" y="971490"/>
            <a:ext cx="4568825" cy="4460051"/>
            <a:chOff x="6424215" y="971490"/>
            <a:chExt cx="4568825" cy="4460051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A4CCA182-8E00-BE45-8571-176629369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215" y="1371600"/>
              <a:ext cx="4568825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02FDFBC-D8CA-F444-B1D8-585BC10A33E4}"/>
                </a:ext>
              </a:extLst>
            </p:cNvPr>
            <p:cNvSpPr/>
            <p:nvPr/>
          </p:nvSpPr>
          <p:spPr>
            <a:xfrm>
              <a:off x="7767023" y="971490"/>
              <a:ext cx="18582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Self-driving Cars</a:t>
              </a:r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8A064B2-79D2-4D4C-946F-FD996324DC5F}"/>
                </a:ext>
              </a:extLst>
            </p:cNvPr>
            <p:cNvSpPr/>
            <p:nvPr/>
          </p:nvSpPr>
          <p:spPr>
            <a:xfrm>
              <a:off x="6768864" y="4969876"/>
              <a:ext cx="38545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b="1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 whole trunk of computers!</a:t>
              </a:r>
              <a:endParaRPr lang="en-US" sz="2800" b="1" dirty="0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1EE740D8-C3ED-6B4F-BA3A-2694BBEEBC74}"/>
              </a:ext>
            </a:extLst>
          </p:cNvPr>
          <p:cNvSpPr/>
          <p:nvPr/>
        </p:nvSpPr>
        <p:spPr>
          <a:xfrm>
            <a:off x="1827212" y="5886510"/>
            <a:ext cx="893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We need </a:t>
            </a:r>
            <a:r>
              <a:rPr lang="en-IN" dirty="0">
                <a:solidFill>
                  <a:srgbClr val="99FEFF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more efficient 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DNN models that consumes </a:t>
            </a:r>
            <a:r>
              <a:rPr lang="en-IN" dirty="0">
                <a:solidFill>
                  <a:srgbClr val="99FEFF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less computation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</a:t>
            </a:r>
            <a:r>
              <a:rPr lang="en-IN" dirty="0">
                <a:solidFill>
                  <a:srgbClr val="99FEFF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solidFill>
                <a:srgbClr val="99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8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Practical Evaluation of DNN involves Multiple Perspectives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1B419C-B885-E245-8D70-6504F8531D98}"/>
              </a:ext>
            </a:extLst>
          </p:cNvPr>
          <p:cNvGrpSpPr/>
          <p:nvPr/>
        </p:nvGrpSpPr>
        <p:grpSpPr>
          <a:xfrm>
            <a:off x="684212" y="1064568"/>
            <a:ext cx="9943635" cy="3505200"/>
            <a:chOff x="379411" y="1371600"/>
            <a:chExt cx="9943635" cy="3505200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2939FA1B-C86B-9749-99E2-9799949F90D8}"/>
                </a:ext>
              </a:extLst>
            </p:cNvPr>
            <p:cNvSpPr/>
            <p:nvPr/>
          </p:nvSpPr>
          <p:spPr>
            <a:xfrm>
              <a:off x="379411" y="1371600"/>
              <a:ext cx="9943635" cy="3505200"/>
            </a:xfrm>
            <a:prstGeom prst="roundRect">
              <a:avLst>
                <a:gd name="adj" fmla="val 4553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/>
                <a:t>Deployment Scenarios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0052E1B3-7246-7C4E-AE4E-68B97FE1AF82}"/>
                </a:ext>
              </a:extLst>
            </p:cNvPr>
            <p:cNvSpPr/>
            <p:nvPr/>
          </p:nvSpPr>
          <p:spPr>
            <a:xfrm>
              <a:off x="554798" y="1981200"/>
              <a:ext cx="9654414" cy="274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4D51E646-699B-EF4E-B690-2BB16338211B}"/>
                </a:ext>
              </a:extLst>
            </p:cNvPr>
            <p:cNvSpPr txBox="1"/>
            <p:nvPr/>
          </p:nvSpPr>
          <p:spPr>
            <a:xfrm>
              <a:off x="4963422" y="2046114"/>
              <a:ext cx="1207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Hardware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2BBFC2-22B2-484A-8694-6C02594AE67F}"/>
                </a:ext>
              </a:extLst>
            </p:cNvPr>
            <p:cNvGrpSpPr/>
            <p:nvPr/>
          </p:nvGrpSpPr>
          <p:grpSpPr>
            <a:xfrm>
              <a:off x="4288850" y="2518744"/>
              <a:ext cx="2335752" cy="1309804"/>
              <a:chOff x="4132933" y="2772319"/>
              <a:chExt cx="2770265" cy="1553463"/>
            </a:xfrm>
          </p:grpSpPr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3DF89067-9DE7-D548-A476-A0C80F1BE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32933" y="2784845"/>
                <a:ext cx="1949743" cy="901874"/>
              </a:xfrm>
              <a:prstGeom prst="rect">
                <a:avLst/>
              </a:prstGeom>
            </p:spPr>
          </p:pic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123E8C7B-0368-114D-BA7F-B91A2F73DC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8276" r="28358"/>
              <a:stretch/>
            </p:blipFill>
            <p:spPr>
              <a:xfrm>
                <a:off x="6169783" y="2772319"/>
                <a:ext cx="733415" cy="1463980"/>
              </a:xfrm>
              <a:prstGeom prst="rect">
                <a:avLst/>
              </a:prstGeom>
            </p:spPr>
          </p:pic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D7E89557-0803-4D44-8193-04902D00C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3121" t="18517" r="10078" b="18077"/>
              <a:stretch/>
            </p:blipFill>
            <p:spPr>
              <a:xfrm>
                <a:off x="4848105" y="3720288"/>
                <a:ext cx="733416" cy="605494"/>
              </a:xfrm>
              <a:prstGeom prst="rect">
                <a:avLst/>
              </a:prstGeom>
            </p:spPr>
          </p:pic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882C9CD-CDC8-1840-AD4C-2FC023C9744A}"/>
                </a:ext>
              </a:extLst>
            </p:cNvPr>
            <p:cNvSpPr txBox="1"/>
            <p:nvPr/>
          </p:nvSpPr>
          <p:spPr>
            <a:xfrm>
              <a:off x="4173663" y="4001650"/>
              <a:ext cx="24509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4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Professional GPU, Mobile, IoT, …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3751E71-30A2-D94F-9CD3-1363D39DC69D}"/>
                </a:ext>
              </a:extLst>
            </p:cNvPr>
            <p:cNvSpPr txBox="1"/>
            <p:nvPr/>
          </p:nvSpPr>
          <p:spPr>
            <a:xfrm>
              <a:off x="7801798" y="2046114"/>
              <a:ext cx="15433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Requirement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4D0BBFB0-9ADC-5C4B-9F4D-6D5BC37C8F21}"/>
                </a:ext>
              </a:extLst>
            </p:cNvPr>
            <p:cNvSpPr txBox="1"/>
            <p:nvPr/>
          </p:nvSpPr>
          <p:spPr>
            <a:xfrm>
              <a:off x="7298917" y="4001650"/>
              <a:ext cx="26816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4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Latency, Power consumption, Memory, …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ED32A264-0DDB-1343-92CE-36BB8AD7E324}"/>
                </a:ext>
              </a:extLst>
            </p:cNvPr>
            <p:cNvSpPr txBox="1"/>
            <p:nvPr/>
          </p:nvSpPr>
          <p:spPr>
            <a:xfrm>
              <a:off x="1865779" y="2046114"/>
              <a:ext cx="631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Task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F086470-E8A2-E746-8FC7-EFA13AA175D0}"/>
                </a:ext>
              </a:extLst>
            </p:cNvPr>
            <p:cNvGrpSpPr/>
            <p:nvPr/>
          </p:nvGrpSpPr>
          <p:grpSpPr>
            <a:xfrm>
              <a:off x="1187654" y="2442372"/>
              <a:ext cx="2217760" cy="1462549"/>
              <a:chOff x="734250" y="2562016"/>
              <a:chExt cx="2630324" cy="173462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D00C23E-16C5-6040-A256-94F6DCEFA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5022" y="2562016"/>
                <a:ext cx="1398997" cy="866984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6F5A81A-DC7D-8248-8506-7F099D1EE5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67549"/>
              <a:stretch/>
            </p:blipFill>
            <p:spPr>
              <a:xfrm>
                <a:off x="2251664" y="2635922"/>
                <a:ext cx="1112910" cy="158615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0CAE0DD-6148-6D42-A4B6-0642324B9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4250" y="3513201"/>
                <a:ext cx="1398997" cy="78343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15E0760-C1BE-704E-BBD9-FF112DC3F940}"/>
                </a:ext>
              </a:extLst>
            </p:cNvPr>
            <p:cNvSpPr txBox="1"/>
            <p:nvPr/>
          </p:nvSpPr>
          <p:spPr>
            <a:xfrm>
              <a:off x="706617" y="4001650"/>
              <a:ext cx="29493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4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Autonomous driving, face recognition, advertisement, …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D183F3C-7146-2641-9A76-222AE9DA0F76}"/>
                </a:ext>
              </a:extLst>
            </p:cNvPr>
            <p:cNvGrpSpPr/>
            <p:nvPr/>
          </p:nvGrpSpPr>
          <p:grpSpPr>
            <a:xfrm>
              <a:off x="7508037" y="2773196"/>
              <a:ext cx="1929489" cy="800900"/>
              <a:chOff x="8228012" y="3035365"/>
              <a:chExt cx="2288426" cy="949889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F7998118-7114-884F-A7CD-727F37E55EB2}"/>
                  </a:ext>
                </a:extLst>
              </p:cNvPr>
              <p:cNvGrpSpPr/>
              <p:nvPr/>
            </p:nvGrpSpPr>
            <p:grpSpPr>
              <a:xfrm>
                <a:off x="8228012" y="3047891"/>
                <a:ext cx="935340" cy="937363"/>
                <a:chOff x="936624" y="2670175"/>
                <a:chExt cx="2201863" cy="2206625"/>
              </a:xfrm>
            </p:grpSpPr>
            <p:sp>
              <p:nvSpPr>
                <p:cNvPr id="156" name="Freeform 226">
                  <a:extLst>
                    <a:ext uri="{FF2B5EF4-FFF2-40B4-BE49-F238E27FC236}">
                      <a16:creationId xmlns:a16="http://schemas.microsoft.com/office/drawing/2014/main" id="{935223F2-3F73-B44C-BD90-6AEC01DA0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3324" y="3765550"/>
                  <a:ext cx="835025" cy="593725"/>
                </a:xfrm>
                <a:custGeom>
                  <a:avLst/>
                  <a:gdLst>
                    <a:gd name="T0" fmla="*/ 0 w 526"/>
                    <a:gd name="T1" fmla="*/ 0 h 374"/>
                    <a:gd name="T2" fmla="*/ 526 w 526"/>
                    <a:gd name="T3" fmla="*/ 4 h 374"/>
                    <a:gd name="T4" fmla="*/ 154 w 526"/>
                    <a:gd name="T5" fmla="*/ 374 h 374"/>
                    <a:gd name="T6" fmla="*/ 150 w 526"/>
                    <a:gd name="T7" fmla="*/ 370 h 374"/>
                    <a:gd name="T8" fmla="*/ 141 w 526"/>
                    <a:gd name="T9" fmla="*/ 361 h 374"/>
                    <a:gd name="T10" fmla="*/ 125 w 526"/>
                    <a:gd name="T11" fmla="*/ 343 h 374"/>
                    <a:gd name="T12" fmla="*/ 108 w 526"/>
                    <a:gd name="T13" fmla="*/ 321 h 374"/>
                    <a:gd name="T14" fmla="*/ 87 w 526"/>
                    <a:gd name="T15" fmla="*/ 290 h 374"/>
                    <a:gd name="T16" fmla="*/ 66 w 526"/>
                    <a:gd name="T17" fmla="*/ 256 h 374"/>
                    <a:gd name="T18" fmla="*/ 47 w 526"/>
                    <a:gd name="T19" fmla="*/ 214 h 374"/>
                    <a:gd name="T20" fmla="*/ 28 w 526"/>
                    <a:gd name="T21" fmla="*/ 168 h 374"/>
                    <a:gd name="T22" fmla="*/ 15 w 526"/>
                    <a:gd name="T23" fmla="*/ 117 h 374"/>
                    <a:gd name="T24" fmla="*/ 3 w 526"/>
                    <a:gd name="T25" fmla="*/ 61 h 374"/>
                    <a:gd name="T26" fmla="*/ 0 w 526"/>
                    <a:gd name="T27" fmla="*/ 0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26" h="374">
                      <a:moveTo>
                        <a:pt x="0" y="0"/>
                      </a:moveTo>
                      <a:lnTo>
                        <a:pt x="526" y="4"/>
                      </a:lnTo>
                      <a:lnTo>
                        <a:pt x="154" y="374"/>
                      </a:lnTo>
                      <a:lnTo>
                        <a:pt x="150" y="370"/>
                      </a:lnTo>
                      <a:lnTo>
                        <a:pt x="141" y="361"/>
                      </a:lnTo>
                      <a:lnTo>
                        <a:pt x="125" y="343"/>
                      </a:lnTo>
                      <a:lnTo>
                        <a:pt x="108" y="321"/>
                      </a:lnTo>
                      <a:lnTo>
                        <a:pt x="87" y="290"/>
                      </a:lnTo>
                      <a:lnTo>
                        <a:pt x="66" y="256"/>
                      </a:lnTo>
                      <a:lnTo>
                        <a:pt x="47" y="214"/>
                      </a:lnTo>
                      <a:lnTo>
                        <a:pt x="28" y="168"/>
                      </a:lnTo>
                      <a:lnTo>
                        <a:pt x="15" y="117"/>
                      </a:lnTo>
                      <a:lnTo>
                        <a:pt x="3" y="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7C41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" name="Freeform 227">
                  <a:extLst>
                    <a:ext uri="{FF2B5EF4-FFF2-40B4-BE49-F238E27FC236}">
                      <a16:creationId xmlns:a16="http://schemas.microsoft.com/office/drawing/2014/main" id="{6AF0766D-9BD9-5F4F-B465-17CDC406DC1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36624" y="2670175"/>
                  <a:ext cx="2201863" cy="2206625"/>
                </a:xfrm>
                <a:custGeom>
                  <a:avLst/>
                  <a:gdLst>
                    <a:gd name="T0" fmla="*/ 612 w 1387"/>
                    <a:gd name="T1" fmla="*/ 93 h 1390"/>
                    <a:gd name="T2" fmla="*/ 457 w 1387"/>
                    <a:gd name="T3" fmla="*/ 135 h 1390"/>
                    <a:gd name="T4" fmla="*/ 322 w 1387"/>
                    <a:gd name="T5" fmla="*/ 214 h 1390"/>
                    <a:gd name="T6" fmla="*/ 213 w 1387"/>
                    <a:gd name="T7" fmla="*/ 324 h 1390"/>
                    <a:gd name="T8" fmla="*/ 135 w 1387"/>
                    <a:gd name="T9" fmla="*/ 458 h 1390"/>
                    <a:gd name="T10" fmla="*/ 91 w 1387"/>
                    <a:gd name="T11" fmla="*/ 612 h 1390"/>
                    <a:gd name="T12" fmla="*/ 91 w 1387"/>
                    <a:gd name="T13" fmla="*/ 778 h 1390"/>
                    <a:gd name="T14" fmla="*/ 135 w 1387"/>
                    <a:gd name="T15" fmla="*/ 930 h 1390"/>
                    <a:gd name="T16" fmla="*/ 213 w 1387"/>
                    <a:gd name="T17" fmla="*/ 1066 h 1390"/>
                    <a:gd name="T18" fmla="*/ 322 w 1387"/>
                    <a:gd name="T19" fmla="*/ 1176 h 1390"/>
                    <a:gd name="T20" fmla="*/ 457 w 1387"/>
                    <a:gd name="T21" fmla="*/ 1255 h 1390"/>
                    <a:gd name="T22" fmla="*/ 612 w 1387"/>
                    <a:gd name="T23" fmla="*/ 1297 h 1390"/>
                    <a:gd name="T24" fmla="*/ 776 w 1387"/>
                    <a:gd name="T25" fmla="*/ 1297 h 1390"/>
                    <a:gd name="T26" fmla="*/ 930 w 1387"/>
                    <a:gd name="T27" fmla="*/ 1255 h 1390"/>
                    <a:gd name="T28" fmla="*/ 1065 w 1387"/>
                    <a:gd name="T29" fmla="*/ 1176 h 1390"/>
                    <a:gd name="T30" fmla="*/ 1174 w 1387"/>
                    <a:gd name="T31" fmla="*/ 1066 h 1390"/>
                    <a:gd name="T32" fmla="*/ 1254 w 1387"/>
                    <a:gd name="T33" fmla="*/ 930 h 1390"/>
                    <a:gd name="T34" fmla="*/ 1296 w 1387"/>
                    <a:gd name="T35" fmla="*/ 778 h 1390"/>
                    <a:gd name="T36" fmla="*/ 1296 w 1387"/>
                    <a:gd name="T37" fmla="*/ 612 h 1390"/>
                    <a:gd name="T38" fmla="*/ 1254 w 1387"/>
                    <a:gd name="T39" fmla="*/ 458 h 1390"/>
                    <a:gd name="T40" fmla="*/ 1174 w 1387"/>
                    <a:gd name="T41" fmla="*/ 324 h 1390"/>
                    <a:gd name="T42" fmla="*/ 1065 w 1387"/>
                    <a:gd name="T43" fmla="*/ 214 h 1390"/>
                    <a:gd name="T44" fmla="*/ 930 w 1387"/>
                    <a:gd name="T45" fmla="*/ 135 h 1390"/>
                    <a:gd name="T46" fmla="*/ 776 w 1387"/>
                    <a:gd name="T47" fmla="*/ 93 h 1390"/>
                    <a:gd name="T48" fmla="*/ 694 w 1387"/>
                    <a:gd name="T49" fmla="*/ 0 h 1390"/>
                    <a:gd name="T50" fmla="*/ 865 w 1387"/>
                    <a:gd name="T51" fmla="*/ 21 h 1390"/>
                    <a:gd name="T52" fmla="*/ 1019 w 1387"/>
                    <a:gd name="T53" fmla="*/ 82 h 1390"/>
                    <a:gd name="T54" fmla="*/ 1155 w 1387"/>
                    <a:gd name="T55" fmla="*/ 175 h 1390"/>
                    <a:gd name="T56" fmla="*/ 1263 w 1387"/>
                    <a:gd name="T57" fmla="*/ 297 h 1390"/>
                    <a:gd name="T58" fmla="*/ 1341 w 1387"/>
                    <a:gd name="T59" fmla="*/ 444 h 1390"/>
                    <a:gd name="T60" fmla="*/ 1383 w 1387"/>
                    <a:gd name="T61" fmla="*/ 608 h 1390"/>
                    <a:gd name="T62" fmla="*/ 1383 w 1387"/>
                    <a:gd name="T63" fmla="*/ 782 h 1390"/>
                    <a:gd name="T64" fmla="*/ 1341 w 1387"/>
                    <a:gd name="T65" fmla="*/ 946 h 1390"/>
                    <a:gd name="T66" fmla="*/ 1263 w 1387"/>
                    <a:gd name="T67" fmla="*/ 1091 h 1390"/>
                    <a:gd name="T68" fmla="*/ 1155 w 1387"/>
                    <a:gd name="T69" fmla="*/ 1215 h 1390"/>
                    <a:gd name="T70" fmla="*/ 1019 w 1387"/>
                    <a:gd name="T71" fmla="*/ 1308 h 1390"/>
                    <a:gd name="T72" fmla="*/ 865 w 1387"/>
                    <a:gd name="T73" fmla="*/ 1367 h 1390"/>
                    <a:gd name="T74" fmla="*/ 694 w 1387"/>
                    <a:gd name="T75" fmla="*/ 1390 h 1390"/>
                    <a:gd name="T76" fmla="*/ 524 w 1387"/>
                    <a:gd name="T77" fmla="*/ 1367 h 1390"/>
                    <a:gd name="T78" fmla="*/ 368 w 1387"/>
                    <a:gd name="T79" fmla="*/ 1308 h 1390"/>
                    <a:gd name="T80" fmla="*/ 232 w 1387"/>
                    <a:gd name="T81" fmla="*/ 1215 h 1390"/>
                    <a:gd name="T82" fmla="*/ 124 w 1387"/>
                    <a:gd name="T83" fmla="*/ 1091 h 1390"/>
                    <a:gd name="T84" fmla="*/ 48 w 1387"/>
                    <a:gd name="T85" fmla="*/ 946 h 1390"/>
                    <a:gd name="T86" fmla="*/ 6 w 1387"/>
                    <a:gd name="T87" fmla="*/ 782 h 1390"/>
                    <a:gd name="T88" fmla="*/ 6 w 1387"/>
                    <a:gd name="T89" fmla="*/ 608 h 1390"/>
                    <a:gd name="T90" fmla="*/ 48 w 1387"/>
                    <a:gd name="T91" fmla="*/ 444 h 1390"/>
                    <a:gd name="T92" fmla="*/ 124 w 1387"/>
                    <a:gd name="T93" fmla="*/ 297 h 1390"/>
                    <a:gd name="T94" fmla="*/ 232 w 1387"/>
                    <a:gd name="T95" fmla="*/ 175 h 1390"/>
                    <a:gd name="T96" fmla="*/ 368 w 1387"/>
                    <a:gd name="T97" fmla="*/ 82 h 1390"/>
                    <a:gd name="T98" fmla="*/ 524 w 1387"/>
                    <a:gd name="T99" fmla="*/ 21 h 1390"/>
                    <a:gd name="T100" fmla="*/ 694 w 1387"/>
                    <a:gd name="T101" fmla="*/ 0 h 1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387" h="1390">
                      <a:moveTo>
                        <a:pt x="694" y="88"/>
                      </a:moveTo>
                      <a:lnTo>
                        <a:pt x="612" y="93"/>
                      </a:lnTo>
                      <a:lnTo>
                        <a:pt x="532" y="109"/>
                      </a:lnTo>
                      <a:lnTo>
                        <a:pt x="457" y="135"/>
                      </a:lnTo>
                      <a:lnTo>
                        <a:pt x="387" y="170"/>
                      </a:lnTo>
                      <a:lnTo>
                        <a:pt x="322" y="214"/>
                      </a:lnTo>
                      <a:lnTo>
                        <a:pt x="265" y="265"/>
                      </a:lnTo>
                      <a:lnTo>
                        <a:pt x="213" y="324"/>
                      </a:lnTo>
                      <a:lnTo>
                        <a:pt x="170" y="387"/>
                      </a:lnTo>
                      <a:lnTo>
                        <a:pt x="135" y="458"/>
                      </a:lnTo>
                      <a:lnTo>
                        <a:pt x="109" y="534"/>
                      </a:lnTo>
                      <a:lnTo>
                        <a:pt x="91" y="612"/>
                      </a:lnTo>
                      <a:lnTo>
                        <a:pt x="88" y="694"/>
                      </a:lnTo>
                      <a:lnTo>
                        <a:pt x="91" y="778"/>
                      </a:lnTo>
                      <a:lnTo>
                        <a:pt x="109" y="856"/>
                      </a:lnTo>
                      <a:lnTo>
                        <a:pt x="135" y="930"/>
                      </a:lnTo>
                      <a:lnTo>
                        <a:pt x="170" y="1001"/>
                      </a:lnTo>
                      <a:lnTo>
                        <a:pt x="213" y="1066"/>
                      </a:lnTo>
                      <a:lnTo>
                        <a:pt x="265" y="1125"/>
                      </a:lnTo>
                      <a:lnTo>
                        <a:pt x="322" y="1176"/>
                      </a:lnTo>
                      <a:lnTo>
                        <a:pt x="387" y="1218"/>
                      </a:lnTo>
                      <a:lnTo>
                        <a:pt x="457" y="1255"/>
                      </a:lnTo>
                      <a:lnTo>
                        <a:pt x="532" y="1281"/>
                      </a:lnTo>
                      <a:lnTo>
                        <a:pt x="612" y="1297"/>
                      </a:lnTo>
                      <a:lnTo>
                        <a:pt x="694" y="1302"/>
                      </a:lnTo>
                      <a:lnTo>
                        <a:pt x="776" y="1297"/>
                      </a:lnTo>
                      <a:lnTo>
                        <a:pt x="856" y="1281"/>
                      </a:lnTo>
                      <a:lnTo>
                        <a:pt x="930" y="1255"/>
                      </a:lnTo>
                      <a:lnTo>
                        <a:pt x="1000" y="1218"/>
                      </a:lnTo>
                      <a:lnTo>
                        <a:pt x="1065" y="1176"/>
                      </a:lnTo>
                      <a:lnTo>
                        <a:pt x="1124" y="1125"/>
                      </a:lnTo>
                      <a:lnTo>
                        <a:pt x="1174" y="1066"/>
                      </a:lnTo>
                      <a:lnTo>
                        <a:pt x="1218" y="1001"/>
                      </a:lnTo>
                      <a:lnTo>
                        <a:pt x="1254" y="930"/>
                      </a:lnTo>
                      <a:lnTo>
                        <a:pt x="1279" y="856"/>
                      </a:lnTo>
                      <a:lnTo>
                        <a:pt x="1296" y="778"/>
                      </a:lnTo>
                      <a:lnTo>
                        <a:pt x="1301" y="694"/>
                      </a:lnTo>
                      <a:lnTo>
                        <a:pt x="1296" y="612"/>
                      </a:lnTo>
                      <a:lnTo>
                        <a:pt x="1279" y="534"/>
                      </a:lnTo>
                      <a:lnTo>
                        <a:pt x="1254" y="458"/>
                      </a:lnTo>
                      <a:lnTo>
                        <a:pt x="1218" y="387"/>
                      </a:lnTo>
                      <a:lnTo>
                        <a:pt x="1174" y="324"/>
                      </a:lnTo>
                      <a:lnTo>
                        <a:pt x="1124" y="265"/>
                      </a:lnTo>
                      <a:lnTo>
                        <a:pt x="1065" y="214"/>
                      </a:lnTo>
                      <a:lnTo>
                        <a:pt x="1000" y="170"/>
                      </a:lnTo>
                      <a:lnTo>
                        <a:pt x="930" y="135"/>
                      </a:lnTo>
                      <a:lnTo>
                        <a:pt x="856" y="109"/>
                      </a:lnTo>
                      <a:lnTo>
                        <a:pt x="776" y="93"/>
                      </a:lnTo>
                      <a:lnTo>
                        <a:pt x="694" y="88"/>
                      </a:lnTo>
                      <a:close/>
                      <a:moveTo>
                        <a:pt x="694" y="0"/>
                      </a:moveTo>
                      <a:lnTo>
                        <a:pt x="781" y="6"/>
                      </a:lnTo>
                      <a:lnTo>
                        <a:pt x="865" y="21"/>
                      </a:lnTo>
                      <a:lnTo>
                        <a:pt x="945" y="48"/>
                      </a:lnTo>
                      <a:lnTo>
                        <a:pt x="1019" y="82"/>
                      </a:lnTo>
                      <a:lnTo>
                        <a:pt x="1090" y="124"/>
                      </a:lnTo>
                      <a:lnTo>
                        <a:pt x="1155" y="175"/>
                      </a:lnTo>
                      <a:lnTo>
                        <a:pt x="1212" y="233"/>
                      </a:lnTo>
                      <a:lnTo>
                        <a:pt x="1263" y="297"/>
                      </a:lnTo>
                      <a:lnTo>
                        <a:pt x="1307" y="368"/>
                      </a:lnTo>
                      <a:lnTo>
                        <a:pt x="1341" y="444"/>
                      </a:lnTo>
                      <a:lnTo>
                        <a:pt x="1366" y="524"/>
                      </a:lnTo>
                      <a:lnTo>
                        <a:pt x="1383" y="608"/>
                      </a:lnTo>
                      <a:lnTo>
                        <a:pt x="1387" y="694"/>
                      </a:lnTo>
                      <a:lnTo>
                        <a:pt x="1383" y="782"/>
                      </a:lnTo>
                      <a:lnTo>
                        <a:pt x="1366" y="866"/>
                      </a:lnTo>
                      <a:lnTo>
                        <a:pt x="1341" y="946"/>
                      </a:lnTo>
                      <a:lnTo>
                        <a:pt x="1307" y="1022"/>
                      </a:lnTo>
                      <a:lnTo>
                        <a:pt x="1263" y="1091"/>
                      </a:lnTo>
                      <a:lnTo>
                        <a:pt x="1212" y="1155"/>
                      </a:lnTo>
                      <a:lnTo>
                        <a:pt x="1155" y="1215"/>
                      </a:lnTo>
                      <a:lnTo>
                        <a:pt x="1090" y="1264"/>
                      </a:lnTo>
                      <a:lnTo>
                        <a:pt x="1019" y="1308"/>
                      </a:lnTo>
                      <a:lnTo>
                        <a:pt x="945" y="1342"/>
                      </a:lnTo>
                      <a:lnTo>
                        <a:pt x="865" y="1367"/>
                      </a:lnTo>
                      <a:lnTo>
                        <a:pt x="781" y="1384"/>
                      </a:lnTo>
                      <a:lnTo>
                        <a:pt x="694" y="1390"/>
                      </a:lnTo>
                      <a:lnTo>
                        <a:pt x="608" y="1384"/>
                      </a:lnTo>
                      <a:lnTo>
                        <a:pt x="524" y="1367"/>
                      </a:lnTo>
                      <a:lnTo>
                        <a:pt x="444" y="1342"/>
                      </a:lnTo>
                      <a:lnTo>
                        <a:pt x="368" y="1308"/>
                      </a:lnTo>
                      <a:lnTo>
                        <a:pt x="297" y="1264"/>
                      </a:lnTo>
                      <a:lnTo>
                        <a:pt x="232" y="1215"/>
                      </a:lnTo>
                      <a:lnTo>
                        <a:pt x="175" y="1155"/>
                      </a:lnTo>
                      <a:lnTo>
                        <a:pt x="124" y="1091"/>
                      </a:lnTo>
                      <a:lnTo>
                        <a:pt x="82" y="1022"/>
                      </a:lnTo>
                      <a:lnTo>
                        <a:pt x="48" y="946"/>
                      </a:lnTo>
                      <a:lnTo>
                        <a:pt x="21" y="866"/>
                      </a:lnTo>
                      <a:lnTo>
                        <a:pt x="6" y="782"/>
                      </a:lnTo>
                      <a:lnTo>
                        <a:pt x="0" y="694"/>
                      </a:lnTo>
                      <a:lnTo>
                        <a:pt x="6" y="608"/>
                      </a:lnTo>
                      <a:lnTo>
                        <a:pt x="21" y="524"/>
                      </a:lnTo>
                      <a:lnTo>
                        <a:pt x="48" y="444"/>
                      </a:lnTo>
                      <a:lnTo>
                        <a:pt x="82" y="368"/>
                      </a:lnTo>
                      <a:lnTo>
                        <a:pt x="124" y="297"/>
                      </a:lnTo>
                      <a:lnTo>
                        <a:pt x="175" y="233"/>
                      </a:lnTo>
                      <a:lnTo>
                        <a:pt x="232" y="175"/>
                      </a:lnTo>
                      <a:lnTo>
                        <a:pt x="297" y="124"/>
                      </a:lnTo>
                      <a:lnTo>
                        <a:pt x="368" y="82"/>
                      </a:lnTo>
                      <a:lnTo>
                        <a:pt x="444" y="48"/>
                      </a:lnTo>
                      <a:lnTo>
                        <a:pt x="524" y="21"/>
                      </a:lnTo>
                      <a:lnTo>
                        <a:pt x="608" y="6"/>
                      </a:lnTo>
                      <a:lnTo>
                        <a:pt x="694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Freeform 228">
                  <a:extLst>
                    <a:ext uri="{FF2B5EF4-FFF2-40B4-BE49-F238E27FC236}">
                      <a16:creationId xmlns:a16="http://schemas.microsoft.com/office/drawing/2014/main" id="{0198C0D7-7BEC-DC4C-94C9-CD2C853D6D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6112" y="3651250"/>
                  <a:ext cx="242888" cy="241300"/>
                </a:xfrm>
                <a:custGeom>
                  <a:avLst/>
                  <a:gdLst>
                    <a:gd name="T0" fmla="*/ 77 w 153"/>
                    <a:gd name="T1" fmla="*/ 0 h 152"/>
                    <a:gd name="T2" fmla="*/ 101 w 153"/>
                    <a:gd name="T3" fmla="*/ 5 h 152"/>
                    <a:gd name="T4" fmla="*/ 122 w 153"/>
                    <a:gd name="T5" fmla="*/ 15 h 152"/>
                    <a:gd name="T6" fmla="*/ 138 w 153"/>
                    <a:gd name="T7" fmla="*/ 32 h 152"/>
                    <a:gd name="T8" fmla="*/ 149 w 153"/>
                    <a:gd name="T9" fmla="*/ 53 h 152"/>
                    <a:gd name="T10" fmla="*/ 153 w 153"/>
                    <a:gd name="T11" fmla="*/ 76 h 152"/>
                    <a:gd name="T12" fmla="*/ 149 w 153"/>
                    <a:gd name="T13" fmla="*/ 101 h 152"/>
                    <a:gd name="T14" fmla="*/ 138 w 153"/>
                    <a:gd name="T15" fmla="*/ 122 h 152"/>
                    <a:gd name="T16" fmla="*/ 122 w 153"/>
                    <a:gd name="T17" fmla="*/ 137 h 152"/>
                    <a:gd name="T18" fmla="*/ 101 w 153"/>
                    <a:gd name="T19" fmla="*/ 149 h 152"/>
                    <a:gd name="T20" fmla="*/ 77 w 153"/>
                    <a:gd name="T21" fmla="*/ 152 h 152"/>
                    <a:gd name="T22" fmla="*/ 54 w 153"/>
                    <a:gd name="T23" fmla="*/ 149 h 152"/>
                    <a:gd name="T24" fmla="*/ 33 w 153"/>
                    <a:gd name="T25" fmla="*/ 137 h 152"/>
                    <a:gd name="T26" fmla="*/ 16 w 153"/>
                    <a:gd name="T27" fmla="*/ 122 h 152"/>
                    <a:gd name="T28" fmla="*/ 4 w 153"/>
                    <a:gd name="T29" fmla="*/ 101 h 152"/>
                    <a:gd name="T30" fmla="*/ 0 w 153"/>
                    <a:gd name="T31" fmla="*/ 76 h 152"/>
                    <a:gd name="T32" fmla="*/ 4 w 153"/>
                    <a:gd name="T33" fmla="*/ 53 h 152"/>
                    <a:gd name="T34" fmla="*/ 16 w 153"/>
                    <a:gd name="T35" fmla="*/ 32 h 152"/>
                    <a:gd name="T36" fmla="*/ 33 w 153"/>
                    <a:gd name="T37" fmla="*/ 15 h 152"/>
                    <a:gd name="T38" fmla="*/ 54 w 153"/>
                    <a:gd name="T39" fmla="*/ 5 h 152"/>
                    <a:gd name="T40" fmla="*/ 77 w 153"/>
                    <a:gd name="T41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3" h="152">
                      <a:moveTo>
                        <a:pt x="77" y="0"/>
                      </a:moveTo>
                      <a:lnTo>
                        <a:pt x="101" y="5"/>
                      </a:lnTo>
                      <a:lnTo>
                        <a:pt x="122" y="15"/>
                      </a:lnTo>
                      <a:lnTo>
                        <a:pt x="138" y="32"/>
                      </a:lnTo>
                      <a:lnTo>
                        <a:pt x="149" y="53"/>
                      </a:lnTo>
                      <a:lnTo>
                        <a:pt x="153" y="76"/>
                      </a:lnTo>
                      <a:lnTo>
                        <a:pt x="149" y="101"/>
                      </a:lnTo>
                      <a:lnTo>
                        <a:pt x="138" y="122"/>
                      </a:lnTo>
                      <a:lnTo>
                        <a:pt x="122" y="137"/>
                      </a:lnTo>
                      <a:lnTo>
                        <a:pt x="101" y="149"/>
                      </a:lnTo>
                      <a:lnTo>
                        <a:pt x="77" y="152"/>
                      </a:lnTo>
                      <a:lnTo>
                        <a:pt x="54" y="149"/>
                      </a:lnTo>
                      <a:lnTo>
                        <a:pt x="33" y="137"/>
                      </a:lnTo>
                      <a:lnTo>
                        <a:pt x="16" y="122"/>
                      </a:lnTo>
                      <a:lnTo>
                        <a:pt x="4" y="101"/>
                      </a:lnTo>
                      <a:lnTo>
                        <a:pt x="0" y="76"/>
                      </a:lnTo>
                      <a:lnTo>
                        <a:pt x="4" y="53"/>
                      </a:lnTo>
                      <a:lnTo>
                        <a:pt x="16" y="32"/>
                      </a:lnTo>
                      <a:lnTo>
                        <a:pt x="33" y="15"/>
                      </a:lnTo>
                      <a:lnTo>
                        <a:pt x="54" y="5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" name="Freeform 229">
                  <a:extLst>
                    <a:ext uri="{FF2B5EF4-FFF2-40B4-BE49-F238E27FC236}">
                      <a16:creationId xmlns:a16="http://schemas.microsoft.com/office/drawing/2014/main" id="{060CDF99-B467-1140-B1CE-D5383B0760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1837" y="2951163"/>
                  <a:ext cx="74613" cy="125413"/>
                </a:xfrm>
                <a:custGeom>
                  <a:avLst/>
                  <a:gdLst>
                    <a:gd name="T0" fmla="*/ 0 w 47"/>
                    <a:gd name="T1" fmla="*/ 0 h 79"/>
                    <a:gd name="T2" fmla="*/ 47 w 47"/>
                    <a:gd name="T3" fmla="*/ 0 h 79"/>
                    <a:gd name="T4" fmla="*/ 47 w 47"/>
                    <a:gd name="T5" fmla="*/ 54 h 79"/>
                    <a:gd name="T6" fmla="*/ 45 w 47"/>
                    <a:gd name="T7" fmla="*/ 61 h 79"/>
                    <a:gd name="T8" fmla="*/ 42 w 47"/>
                    <a:gd name="T9" fmla="*/ 69 h 79"/>
                    <a:gd name="T10" fmla="*/ 36 w 47"/>
                    <a:gd name="T11" fmla="*/ 73 h 79"/>
                    <a:gd name="T12" fmla="*/ 30 w 47"/>
                    <a:gd name="T13" fmla="*/ 77 h 79"/>
                    <a:gd name="T14" fmla="*/ 23 w 47"/>
                    <a:gd name="T15" fmla="*/ 79 h 79"/>
                    <a:gd name="T16" fmla="*/ 15 w 47"/>
                    <a:gd name="T17" fmla="*/ 77 h 79"/>
                    <a:gd name="T18" fmla="*/ 9 w 47"/>
                    <a:gd name="T19" fmla="*/ 73 h 79"/>
                    <a:gd name="T20" fmla="*/ 4 w 47"/>
                    <a:gd name="T21" fmla="*/ 69 h 79"/>
                    <a:gd name="T22" fmla="*/ 0 w 47"/>
                    <a:gd name="T23" fmla="*/ 61 h 79"/>
                    <a:gd name="T24" fmla="*/ 0 w 47"/>
                    <a:gd name="T25" fmla="*/ 54 h 79"/>
                    <a:gd name="T26" fmla="*/ 0 w 47"/>
                    <a:gd name="T27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7" h="79">
                      <a:moveTo>
                        <a:pt x="0" y="0"/>
                      </a:moveTo>
                      <a:lnTo>
                        <a:pt x="47" y="0"/>
                      </a:lnTo>
                      <a:lnTo>
                        <a:pt x="47" y="54"/>
                      </a:lnTo>
                      <a:lnTo>
                        <a:pt x="45" y="61"/>
                      </a:lnTo>
                      <a:lnTo>
                        <a:pt x="42" y="69"/>
                      </a:lnTo>
                      <a:lnTo>
                        <a:pt x="36" y="73"/>
                      </a:lnTo>
                      <a:lnTo>
                        <a:pt x="30" y="77"/>
                      </a:lnTo>
                      <a:lnTo>
                        <a:pt x="23" y="79"/>
                      </a:lnTo>
                      <a:lnTo>
                        <a:pt x="15" y="77"/>
                      </a:lnTo>
                      <a:lnTo>
                        <a:pt x="9" y="73"/>
                      </a:lnTo>
                      <a:lnTo>
                        <a:pt x="4" y="69"/>
                      </a:lnTo>
                      <a:lnTo>
                        <a:pt x="0" y="61"/>
                      </a:ln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" name="Freeform 230">
                  <a:extLst>
                    <a:ext uri="{FF2B5EF4-FFF2-40B4-BE49-F238E27FC236}">
                      <a16:creationId xmlns:a16="http://schemas.microsoft.com/office/drawing/2014/main" id="{75F0B083-E203-5D4A-8598-1637C35EF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6849" y="3735388"/>
                  <a:ext cx="120650" cy="76200"/>
                </a:xfrm>
                <a:custGeom>
                  <a:avLst/>
                  <a:gdLst>
                    <a:gd name="T0" fmla="*/ 23 w 76"/>
                    <a:gd name="T1" fmla="*/ 0 h 48"/>
                    <a:gd name="T2" fmla="*/ 76 w 76"/>
                    <a:gd name="T3" fmla="*/ 0 h 48"/>
                    <a:gd name="T4" fmla="*/ 76 w 76"/>
                    <a:gd name="T5" fmla="*/ 48 h 48"/>
                    <a:gd name="T6" fmla="*/ 23 w 76"/>
                    <a:gd name="T7" fmla="*/ 48 h 48"/>
                    <a:gd name="T8" fmla="*/ 15 w 76"/>
                    <a:gd name="T9" fmla="*/ 46 h 48"/>
                    <a:gd name="T10" fmla="*/ 9 w 76"/>
                    <a:gd name="T11" fmla="*/ 42 h 48"/>
                    <a:gd name="T12" fmla="*/ 4 w 76"/>
                    <a:gd name="T13" fmla="*/ 38 h 48"/>
                    <a:gd name="T14" fmla="*/ 0 w 76"/>
                    <a:gd name="T15" fmla="*/ 31 h 48"/>
                    <a:gd name="T16" fmla="*/ 0 w 76"/>
                    <a:gd name="T17" fmla="*/ 23 h 48"/>
                    <a:gd name="T18" fmla="*/ 0 w 76"/>
                    <a:gd name="T19" fmla="*/ 15 h 48"/>
                    <a:gd name="T20" fmla="*/ 4 w 76"/>
                    <a:gd name="T21" fmla="*/ 10 h 48"/>
                    <a:gd name="T22" fmla="*/ 9 w 76"/>
                    <a:gd name="T23" fmla="*/ 4 h 48"/>
                    <a:gd name="T24" fmla="*/ 15 w 76"/>
                    <a:gd name="T25" fmla="*/ 2 h 48"/>
                    <a:gd name="T26" fmla="*/ 23 w 76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6" h="48">
                      <a:moveTo>
                        <a:pt x="23" y="0"/>
                      </a:moveTo>
                      <a:lnTo>
                        <a:pt x="76" y="0"/>
                      </a:lnTo>
                      <a:lnTo>
                        <a:pt x="76" y="48"/>
                      </a:lnTo>
                      <a:lnTo>
                        <a:pt x="23" y="48"/>
                      </a:lnTo>
                      <a:lnTo>
                        <a:pt x="15" y="46"/>
                      </a:lnTo>
                      <a:lnTo>
                        <a:pt x="9" y="42"/>
                      </a:lnTo>
                      <a:lnTo>
                        <a:pt x="4" y="38"/>
                      </a:lnTo>
                      <a:lnTo>
                        <a:pt x="0" y="31"/>
                      </a:lnTo>
                      <a:lnTo>
                        <a:pt x="0" y="23"/>
                      </a:lnTo>
                      <a:lnTo>
                        <a:pt x="0" y="15"/>
                      </a:lnTo>
                      <a:lnTo>
                        <a:pt x="4" y="10"/>
                      </a:lnTo>
                      <a:lnTo>
                        <a:pt x="9" y="4"/>
                      </a:lnTo>
                      <a:lnTo>
                        <a:pt x="15" y="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" name="Freeform 231">
                  <a:extLst>
                    <a:ext uri="{FF2B5EF4-FFF2-40B4-BE49-F238E27FC236}">
                      <a16:creationId xmlns:a16="http://schemas.microsoft.com/office/drawing/2014/main" id="{503DD585-FEC9-654B-8F1B-1DFF2FD72B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7612" y="3735388"/>
                  <a:ext cx="123825" cy="76200"/>
                </a:xfrm>
                <a:custGeom>
                  <a:avLst/>
                  <a:gdLst>
                    <a:gd name="T0" fmla="*/ 0 w 78"/>
                    <a:gd name="T1" fmla="*/ 0 h 48"/>
                    <a:gd name="T2" fmla="*/ 54 w 78"/>
                    <a:gd name="T3" fmla="*/ 0 h 48"/>
                    <a:gd name="T4" fmla="*/ 61 w 78"/>
                    <a:gd name="T5" fmla="*/ 2 h 48"/>
                    <a:gd name="T6" fmla="*/ 69 w 78"/>
                    <a:gd name="T7" fmla="*/ 4 h 48"/>
                    <a:gd name="T8" fmla="*/ 73 w 78"/>
                    <a:gd name="T9" fmla="*/ 10 h 48"/>
                    <a:gd name="T10" fmla="*/ 76 w 78"/>
                    <a:gd name="T11" fmla="*/ 15 h 48"/>
                    <a:gd name="T12" fmla="*/ 78 w 78"/>
                    <a:gd name="T13" fmla="*/ 23 h 48"/>
                    <a:gd name="T14" fmla="*/ 76 w 78"/>
                    <a:gd name="T15" fmla="*/ 31 h 48"/>
                    <a:gd name="T16" fmla="*/ 73 w 78"/>
                    <a:gd name="T17" fmla="*/ 38 h 48"/>
                    <a:gd name="T18" fmla="*/ 69 w 78"/>
                    <a:gd name="T19" fmla="*/ 42 h 48"/>
                    <a:gd name="T20" fmla="*/ 61 w 78"/>
                    <a:gd name="T21" fmla="*/ 46 h 48"/>
                    <a:gd name="T22" fmla="*/ 54 w 78"/>
                    <a:gd name="T23" fmla="*/ 48 h 48"/>
                    <a:gd name="T24" fmla="*/ 0 w 78"/>
                    <a:gd name="T25" fmla="*/ 48 h 48"/>
                    <a:gd name="T26" fmla="*/ 0 w 78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8" h="48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61" y="2"/>
                      </a:lnTo>
                      <a:lnTo>
                        <a:pt x="69" y="4"/>
                      </a:lnTo>
                      <a:lnTo>
                        <a:pt x="73" y="10"/>
                      </a:lnTo>
                      <a:lnTo>
                        <a:pt x="76" y="15"/>
                      </a:lnTo>
                      <a:lnTo>
                        <a:pt x="78" y="23"/>
                      </a:lnTo>
                      <a:lnTo>
                        <a:pt x="76" y="31"/>
                      </a:lnTo>
                      <a:lnTo>
                        <a:pt x="73" y="38"/>
                      </a:lnTo>
                      <a:lnTo>
                        <a:pt x="69" y="42"/>
                      </a:lnTo>
                      <a:lnTo>
                        <a:pt x="61" y="46"/>
                      </a:lnTo>
                      <a:lnTo>
                        <a:pt x="54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" name="Freeform 232">
                  <a:extLst>
                    <a:ext uri="{FF2B5EF4-FFF2-40B4-BE49-F238E27FC236}">
                      <a16:creationId xmlns:a16="http://schemas.microsoft.com/office/drawing/2014/main" id="{6BEB887F-A3E9-1443-9B71-06D992640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0949" y="3167063"/>
                  <a:ext cx="125413" cy="120650"/>
                </a:xfrm>
                <a:custGeom>
                  <a:avLst/>
                  <a:gdLst>
                    <a:gd name="T0" fmla="*/ 44 w 79"/>
                    <a:gd name="T1" fmla="*/ 0 h 76"/>
                    <a:gd name="T2" fmla="*/ 79 w 79"/>
                    <a:gd name="T3" fmla="*/ 32 h 76"/>
                    <a:gd name="T4" fmla="*/ 40 w 79"/>
                    <a:gd name="T5" fmla="*/ 70 h 76"/>
                    <a:gd name="T6" fmla="*/ 29 w 79"/>
                    <a:gd name="T7" fmla="*/ 76 h 76"/>
                    <a:gd name="T8" fmla="*/ 18 w 79"/>
                    <a:gd name="T9" fmla="*/ 76 h 76"/>
                    <a:gd name="T10" fmla="*/ 6 w 79"/>
                    <a:gd name="T11" fmla="*/ 70 h 76"/>
                    <a:gd name="T12" fmla="*/ 0 w 79"/>
                    <a:gd name="T13" fmla="*/ 61 h 76"/>
                    <a:gd name="T14" fmla="*/ 0 w 79"/>
                    <a:gd name="T15" fmla="*/ 47 h 76"/>
                    <a:gd name="T16" fmla="*/ 6 w 79"/>
                    <a:gd name="T17" fmla="*/ 38 h 76"/>
                    <a:gd name="T18" fmla="*/ 44 w 79"/>
                    <a:gd name="T19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9" h="76">
                      <a:moveTo>
                        <a:pt x="44" y="0"/>
                      </a:moveTo>
                      <a:lnTo>
                        <a:pt x="79" y="32"/>
                      </a:lnTo>
                      <a:lnTo>
                        <a:pt x="40" y="70"/>
                      </a:lnTo>
                      <a:lnTo>
                        <a:pt x="29" y="76"/>
                      </a:lnTo>
                      <a:lnTo>
                        <a:pt x="18" y="76"/>
                      </a:lnTo>
                      <a:lnTo>
                        <a:pt x="6" y="70"/>
                      </a:lnTo>
                      <a:lnTo>
                        <a:pt x="0" y="61"/>
                      </a:lnTo>
                      <a:lnTo>
                        <a:pt x="0" y="47"/>
                      </a:lnTo>
                      <a:lnTo>
                        <a:pt x="6" y="38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" name="Freeform 233">
                  <a:extLst>
                    <a:ext uri="{FF2B5EF4-FFF2-40B4-BE49-F238E27FC236}">
                      <a16:creationId xmlns:a16="http://schemas.microsoft.com/office/drawing/2014/main" id="{F8950130-A084-F94B-B684-7C779C403C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1924" y="4256088"/>
                  <a:ext cx="122238" cy="123825"/>
                </a:xfrm>
                <a:custGeom>
                  <a:avLst/>
                  <a:gdLst>
                    <a:gd name="T0" fmla="*/ 48 w 77"/>
                    <a:gd name="T1" fmla="*/ 0 h 78"/>
                    <a:gd name="T2" fmla="*/ 61 w 77"/>
                    <a:gd name="T3" fmla="*/ 0 h 78"/>
                    <a:gd name="T4" fmla="*/ 71 w 77"/>
                    <a:gd name="T5" fmla="*/ 6 h 78"/>
                    <a:gd name="T6" fmla="*/ 77 w 77"/>
                    <a:gd name="T7" fmla="*/ 17 h 78"/>
                    <a:gd name="T8" fmla="*/ 77 w 77"/>
                    <a:gd name="T9" fmla="*/ 29 h 78"/>
                    <a:gd name="T10" fmla="*/ 71 w 77"/>
                    <a:gd name="T11" fmla="*/ 40 h 78"/>
                    <a:gd name="T12" fmla="*/ 33 w 77"/>
                    <a:gd name="T13" fmla="*/ 78 h 78"/>
                    <a:gd name="T14" fmla="*/ 0 w 77"/>
                    <a:gd name="T15" fmla="*/ 44 h 78"/>
                    <a:gd name="T16" fmla="*/ 39 w 77"/>
                    <a:gd name="T17" fmla="*/ 6 h 78"/>
                    <a:gd name="T18" fmla="*/ 48 w 77"/>
                    <a:gd name="T1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7" h="78">
                      <a:moveTo>
                        <a:pt x="48" y="0"/>
                      </a:moveTo>
                      <a:lnTo>
                        <a:pt x="61" y="0"/>
                      </a:lnTo>
                      <a:lnTo>
                        <a:pt x="71" y="6"/>
                      </a:lnTo>
                      <a:lnTo>
                        <a:pt x="77" y="17"/>
                      </a:lnTo>
                      <a:lnTo>
                        <a:pt x="77" y="29"/>
                      </a:lnTo>
                      <a:lnTo>
                        <a:pt x="71" y="40"/>
                      </a:lnTo>
                      <a:lnTo>
                        <a:pt x="33" y="78"/>
                      </a:lnTo>
                      <a:lnTo>
                        <a:pt x="0" y="44"/>
                      </a:lnTo>
                      <a:lnTo>
                        <a:pt x="39" y="6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" name="Freeform 234">
                  <a:extLst>
                    <a:ext uri="{FF2B5EF4-FFF2-40B4-BE49-F238E27FC236}">
                      <a16:creationId xmlns:a16="http://schemas.microsoft.com/office/drawing/2014/main" id="{30C1A257-0E38-5F44-965E-3E9FE138E1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0949" y="4256088"/>
                  <a:ext cx="125413" cy="123825"/>
                </a:xfrm>
                <a:custGeom>
                  <a:avLst/>
                  <a:gdLst>
                    <a:gd name="T0" fmla="*/ 18 w 79"/>
                    <a:gd name="T1" fmla="*/ 0 h 78"/>
                    <a:gd name="T2" fmla="*/ 29 w 79"/>
                    <a:gd name="T3" fmla="*/ 0 h 78"/>
                    <a:gd name="T4" fmla="*/ 40 w 79"/>
                    <a:gd name="T5" fmla="*/ 6 h 78"/>
                    <a:gd name="T6" fmla="*/ 79 w 79"/>
                    <a:gd name="T7" fmla="*/ 44 h 78"/>
                    <a:gd name="T8" fmla="*/ 44 w 79"/>
                    <a:gd name="T9" fmla="*/ 78 h 78"/>
                    <a:gd name="T10" fmla="*/ 6 w 79"/>
                    <a:gd name="T11" fmla="*/ 40 h 78"/>
                    <a:gd name="T12" fmla="*/ 0 w 79"/>
                    <a:gd name="T13" fmla="*/ 29 h 78"/>
                    <a:gd name="T14" fmla="*/ 0 w 79"/>
                    <a:gd name="T15" fmla="*/ 17 h 78"/>
                    <a:gd name="T16" fmla="*/ 6 w 79"/>
                    <a:gd name="T17" fmla="*/ 6 h 78"/>
                    <a:gd name="T18" fmla="*/ 18 w 79"/>
                    <a:gd name="T1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9" h="78">
                      <a:moveTo>
                        <a:pt x="18" y="0"/>
                      </a:moveTo>
                      <a:lnTo>
                        <a:pt x="29" y="0"/>
                      </a:lnTo>
                      <a:lnTo>
                        <a:pt x="40" y="6"/>
                      </a:lnTo>
                      <a:lnTo>
                        <a:pt x="79" y="44"/>
                      </a:lnTo>
                      <a:lnTo>
                        <a:pt x="44" y="78"/>
                      </a:lnTo>
                      <a:lnTo>
                        <a:pt x="6" y="40"/>
                      </a:lnTo>
                      <a:lnTo>
                        <a:pt x="0" y="29"/>
                      </a:lnTo>
                      <a:lnTo>
                        <a:pt x="0" y="17"/>
                      </a:lnTo>
                      <a:lnTo>
                        <a:pt x="6" y="6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" name="Freeform 235">
                  <a:extLst>
                    <a:ext uri="{FF2B5EF4-FFF2-40B4-BE49-F238E27FC236}">
                      <a16:creationId xmlns:a16="http://schemas.microsoft.com/office/drawing/2014/main" id="{29BA6476-90B7-2F4A-BBC9-0D689E4F0E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1924" y="3167063"/>
                  <a:ext cx="122238" cy="120650"/>
                </a:xfrm>
                <a:custGeom>
                  <a:avLst/>
                  <a:gdLst>
                    <a:gd name="T0" fmla="*/ 33 w 77"/>
                    <a:gd name="T1" fmla="*/ 0 h 76"/>
                    <a:gd name="T2" fmla="*/ 71 w 77"/>
                    <a:gd name="T3" fmla="*/ 38 h 76"/>
                    <a:gd name="T4" fmla="*/ 77 w 77"/>
                    <a:gd name="T5" fmla="*/ 47 h 76"/>
                    <a:gd name="T6" fmla="*/ 77 w 77"/>
                    <a:gd name="T7" fmla="*/ 61 h 76"/>
                    <a:gd name="T8" fmla="*/ 71 w 77"/>
                    <a:gd name="T9" fmla="*/ 70 h 76"/>
                    <a:gd name="T10" fmla="*/ 61 w 77"/>
                    <a:gd name="T11" fmla="*/ 76 h 76"/>
                    <a:gd name="T12" fmla="*/ 48 w 77"/>
                    <a:gd name="T13" fmla="*/ 76 h 76"/>
                    <a:gd name="T14" fmla="*/ 39 w 77"/>
                    <a:gd name="T15" fmla="*/ 70 h 76"/>
                    <a:gd name="T16" fmla="*/ 0 w 77"/>
                    <a:gd name="T17" fmla="*/ 32 h 76"/>
                    <a:gd name="T18" fmla="*/ 33 w 77"/>
                    <a:gd name="T19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7" h="76">
                      <a:moveTo>
                        <a:pt x="33" y="0"/>
                      </a:moveTo>
                      <a:lnTo>
                        <a:pt x="71" y="38"/>
                      </a:lnTo>
                      <a:lnTo>
                        <a:pt x="77" y="47"/>
                      </a:lnTo>
                      <a:lnTo>
                        <a:pt x="77" y="61"/>
                      </a:lnTo>
                      <a:lnTo>
                        <a:pt x="71" y="70"/>
                      </a:lnTo>
                      <a:lnTo>
                        <a:pt x="61" y="76"/>
                      </a:lnTo>
                      <a:lnTo>
                        <a:pt x="48" y="76"/>
                      </a:lnTo>
                      <a:lnTo>
                        <a:pt x="39" y="70"/>
                      </a:lnTo>
                      <a:lnTo>
                        <a:pt x="0" y="32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" name="Freeform 237">
                  <a:extLst>
                    <a:ext uri="{FF2B5EF4-FFF2-40B4-BE49-F238E27FC236}">
                      <a16:creationId xmlns:a16="http://schemas.microsoft.com/office/drawing/2014/main" id="{39587BC3-A3B5-3F4A-A0EA-E64969ECA1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0462" y="2894013"/>
                  <a:ext cx="1754188" cy="1525588"/>
                </a:xfrm>
                <a:custGeom>
                  <a:avLst/>
                  <a:gdLst>
                    <a:gd name="T0" fmla="*/ 635 w 1105"/>
                    <a:gd name="T1" fmla="*/ 6 h 961"/>
                    <a:gd name="T2" fmla="*/ 787 w 1105"/>
                    <a:gd name="T3" fmla="*/ 52 h 961"/>
                    <a:gd name="T4" fmla="*/ 917 w 1105"/>
                    <a:gd name="T5" fmla="*/ 135 h 961"/>
                    <a:gd name="T6" fmla="*/ 1018 w 1105"/>
                    <a:gd name="T7" fmla="*/ 252 h 961"/>
                    <a:gd name="T8" fmla="*/ 1082 w 1105"/>
                    <a:gd name="T9" fmla="*/ 395 h 961"/>
                    <a:gd name="T10" fmla="*/ 1105 w 1105"/>
                    <a:gd name="T11" fmla="*/ 553 h 961"/>
                    <a:gd name="T12" fmla="*/ 1084 w 1105"/>
                    <a:gd name="T13" fmla="*/ 707 h 961"/>
                    <a:gd name="T14" fmla="*/ 1023 w 1105"/>
                    <a:gd name="T15" fmla="*/ 847 h 961"/>
                    <a:gd name="T16" fmla="*/ 928 w 1105"/>
                    <a:gd name="T17" fmla="*/ 961 h 961"/>
                    <a:gd name="T18" fmla="*/ 932 w 1105"/>
                    <a:gd name="T19" fmla="*/ 871 h 961"/>
                    <a:gd name="T20" fmla="*/ 1004 w 1105"/>
                    <a:gd name="T21" fmla="*/ 757 h 961"/>
                    <a:gd name="T22" fmla="*/ 1042 w 1105"/>
                    <a:gd name="T23" fmla="*/ 626 h 961"/>
                    <a:gd name="T24" fmla="*/ 1042 w 1105"/>
                    <a:gd name="T25" fmla="*/ 481 h 961"/>
                    <a:gd name="T26" fmla="*/ 1002 w 1105"/>
                    <a:gd name="T27" fmla="*/ 345 h 961"/>
                    <a:gd name="T28" fmla="*/ 926 w 1105"/>
                    <a:gd name="T29" fmla="*/ 229 h 961"/>
                    <a:gd name="T30" fmla="*/ 823 w 1105"/>
                    <a:gd name="T31" fmla="*/ 137 h 961"/>
                    <a:gd name="T32" fmla="*/ 695 w 1105"/>
                    <a:gd name="T33" fmla="*/ 78 h 961"/>
                    <a:gd name="T34" fmla="*/ 553 w 1105"/>
                    <a:gd name="T35" fmla="*/ 57 h 961"/>
                    <a:gd name="T36" fmla="*/ 410 w 1105"/>
                    <a:gd name="T37" fmla="*/ 78 h 961"/>
                    <a:gd name="T38" fmla="*/ 284 w 1105"/>
                    <a:gd name="T39" fmla="*/ 137 h 961"/>
                    <a:gd name="T40" fmla="*/ 179 w 1105"/>
                    <a:gd name="T41" fmla="*/ 229 h 961"/>
                    <a:gd name="T42" fmla="*/ 103 w 1105"/>
                    <a:gd name="T43" fmla="*/ 345 h 961"/>
                    <a:gd name="T44" fmla="*/ 63 w 1105"/>
                    <a:gd name="T45" fmla="*/ 481 h 961"/>
                    <a:gd name="T46" fmla="*/ 63 w 1105"/>
                    <a:gd name="T47" fmla="*/ 626 h 961"/>
                    <a:gd name="T48" fmla="*/ 101 w 1105"/>
                    <a:gd name="T49" fmla="*/ 757 h 961"/>
                    <a:gd name="T50" fmla="*/ 173 w 1105"/>
                    <a:gd name="T51" fmla="*/ 871 h 961"/>
                    <a:gd name="T52" fmla="*/ 179 w 1105"/>
                    <a:gd name="T53" fmla="*/ 961 h 961"/>
                    <a:gd name="T54" fmla="*/ 84 w 1105"/>
                    <a:gd name="T55" fmla="*/ 847 h 961"/>
                    <a:gd name="T56" fmla="*/ 23 w 1105"/>
                    <a:gd name="T57" fmla="*/ 709 h 961"/>
                    <a:gd name="T58" fmla="*/ 0 w 1105"/>
                    <a:gd name="T59" fmla="*/ 553 h 961"/>
                    <a:gd name="T60" fmla="*/ 23 w 1105"/>
                    <a:gd name="T61" fmla="*/ 395 h 961"/>
                    <a:gd name="T62" fmla="*/ 90 w 1105"/>
                    <a:gd name="T63" fmla="*/ 252 h 961"/>
                    <a:gd name="T64" fmla="*/ 191 w 1105"/>
                    <a:gd name="T65" fmla="*/ 135 h 961"/>
                    <a:gd name="T66" fmla="*/ 320 w 1105"/>
                    <a:gd name="T67" fmla="*/ 52 h 961"/>
                    <a:gd name="T68" fmla="*/ 471 w 1105"/>
                    <a:gd name="T69" fmla="*/ 6 h 9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105" h="961">
                      <a:moveTo>
                        <a:pt x="553" y="0"/>
                      </a:moveTo>
                      <a:lnTo>
                        <a:pt x="635" y="6"/>
                      </a:lnTo>
                      <a:lnTo>
                        <a:pt x="713" y="23"/>
                      </a:lnTo>
                      <a:lnTo>
                        <a:pt x="787" y="52"/>
                      </a:lnTo>
                      <a:lnTo>
                        <a:pt x="854" y="90"/>
                      </a:lnTo>
                      <a:lnTo>
                        <a:pt x="917" y="135"/>
                      </a:lnTo>
                      <a:lnTo>
                        <a:pt x="970" y="191"/>
                      </a:lnTo>
                      <a:lnTo>
                        <a:pt x="1018" y="252"/>
                      </a:lnTo>
                      <a:lnTo>
                        <a:pt x="1054" y="320"/>
                      </a:lnTo>
                      <a:lnTo>
                        <a:pt x="1082" y="395"/>
                      </a:lnTo>
                      <a:lnTo>
                        <a:pt x="1099" y="471"/>
                      </a:lnTo>
                      <a:lnTo>
                        <a:pt x="1105" y="553"/>
                      </a:lnTo>
                      <a:lnTo>
                        <a:pt x="1099" y="633"/>
                      </a:lnTo>
                      <a:lnTo>
                        <a:pt x="1084" y="707"/>
                      </a:lnTo>
                      <a:lnTo>
                        <a:pt x="1058" y="780"/>
                      </a:lnTo>
                      <a:lnTo>
                        <a:pt x="1023" y="847"/>
                      </a:lnTo>
                      <a:lnTo>
                        <a:pt x="979" y="906"/>
                      </a:lnTo>
                      <a:lnTo>
                        <a:pt x="928" y="961"/>
                      </a:lnTo>
                      <a:lnTo>
                        <a:pt x="886" y="921"/>
                      </a:lnTo>
                      <a:lnTo>
                        <a:pt x="932" y="871"/>
                      </a:lnTo>
                      <a:lnTo>
                        <a:pt x="972" y="818"/>
                      </a:lnTo>
                      <a:lnTo>
                        <a:pt x="1004" y="757"/>
                      </a:lnTo>
                      <a:lnTo>
                        <a:pt x="1029" y="692"/>
                      </a:lnTo>
                      <a:lnTo>
                        <a:pt x="1042" y="626"/>
                      </a:lnTo>
                      <a:lnTo>
                        <a:pt x="1048" y="553"/>
                      </a:lnTo>
                      <a:lnTo>
                        <a:pt x="1042" y="481"/>
                      </a:lnTo>
                      <a:lnTo>
                        <a:pt x="1027" y="410"/>
                      </a:lnTo>
                      <a:lnTo>
                        <a:pt x="1002" y="345"/>
                      </a:lnTo>
                      <a:lnTo>
                        <a:pt x="968" y="284"/>
                      </a:lnTo>
                      <a:lnTo>
                        <a:pt x="926" y="229"/>
                      </a:lnTo>
                      <a:lnTo>
                        <a:pt x="878" y="179"/>
                      </a:lnTo>
                      <a:lnTo>
                        <a:pt x="823" y="137"/>
                      </a:lnTo>
                      <a:lnTo>
                        <a:pt x="762" y="105"/>
                      </a:lnTo>
                      <a:lnTo>
                        <a:pt x="695" y="78"/>
                      </a:lnTo>
                      <a:lnTo>
                        <a:pt x="627" y="63"/>
                      </a:lnTo>
                      <a:lnTo>
                        <a:pt x="553" y="57"/>
                      </a:lnTo>
                      <a:lnTo>
                        <a:pt x="480" y="63"/>
                      </a:lnTo>
                      <a:lnTo>
                        <a:pt x="410" y="78"/>
                      </a:lnTo>
                      <a:lnTo>
                        <a:pt x="345" y="105"/>
                      </a:lnTo>
                      <a:lnTo>
                        <a:pt x="284" y="137"/>
                      </a:lnTo>
                      <a:lnTo>
                        <a:pt x="229" y="179"/>
                      </a:lnTo>
                      <a:lnTo>
                        <a:pt x="179" y="229"/>
                      </a:lnTo>
                      <a:lnTo>
                        <a:pt x="137" y="284"/>
                      </a:lnTo>
                      <a:lnTo>
                        <a:pt x="103" y="345"/>
                      </a:lnTo>
                      <a:lnTo>
                        <a:pt x="78" y="410"/>
                      </a:lnTo>
                      <a:lnTo>
                        <a:pt x="63" y="481"/>
                      </a:lnTo>
                      <a:lnTo>
                        <a:pt x="57" y="553"/>
                      </a:lnTo>
                      <a:lnTo>
                        <a:pt x="63" y="626"/>
                      </a:lnTo>
                      <a:lnTo>
                        <a:pt x="78" y="692"/>
                      </a:lnTo>
                      <a:lnTo>
                        <a:pt x="101" y="757"/>
                      </a:lnTo>
                      <a:lnTo>
                        <a:pt x="133" y="816"/>
                      </a:lnTo>
                      <a:lnTo>
                        <a:pt x="173" y="871"/>
                      </a:lnTo>
                      <a:lnTo>
                        <a:pt x="219" y="919"/>
                      </a:lnTo>
                      <a:lnTo>
                        <a:pt x="179" y="961"/>
                      </a:lnTo>
                      <a:lnTo>
                        <a:pt x="128" y="908"/>
                      </a:lnTo>
                      <a:lnTo>
                        <a:pt x="84" y="847"/>
                      </a:lnTo>
                      <a:lnTo>
                        <a:pt x="48" y="780"/>
                      </a:lnTo>
                      <a:lnTo>
                        <a:pt x="23" y="709"/>
                      </a:lnTo>
                      <a:lnTo>
                        <a:pt x="6" y="633"/>
                      </a:lnTo>
                      <a:lnTo>
                        <a:pt x="0" y="553"/>
                      </a:lnTo>
                      <a:lnTo>
                        <a:pt x="6" y="471"/>
                      </a:lnTo>
                      <a:lnTo>
                        <a:pt x="23" y="395"/>
                      </a:lnTo>
                      <a:lnTo>
                        <a:pt x="51" y="320"/>
                      </a:lnTo>
                      <a:lnTo>
                        <a:pt x="90" y="252"/>
                      </a:lnTo>
                      <a:lnTo>
                        <a:pt x="135" y="191"/>
                      </a:lnTo>
                      <a:lnTo>
                        <a:pt x="191" y="135"/>
                      </a:lnTo>
                      <a:lnTo>
                        <a:pt x="252" y="90"/>
                      </a:lnTo>
                      <a:lnTo>
                        <a:pt x="320" y="52"/>
                      </a:lnTo>
                      <a:lnTo>
                        <a:pt x="393" y="23"/>
                      </a:lnTo>
                      <a:lnTo>
                        <a:pt x="471" y="6"/>
                      </a:lnTo>
                      <a:lnTo>
                        <a:pt x="553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2FDF676B-D26F-E048-8BCC-8811EBA2135B}"/>
                  </a:ext>
                </a:extLst>
              </p:cNvPr>
              <p:cNvGrpSpPr/>
              <p:nvPr/>
            </p:nvGrpSpPr>
            <p:grpSpPr>
              <a:xfrm>
                <a:off x="8342486" y="3163376"/>
                <a:ext cx="706393" cy="706393"/>
                <a:chOff x="1206103" y="2946477"/>
                <a:chExt cx="1662904" cy="1662904"/>
              </a:xfrm>
            </p:grpSpPr>
            <p:sp>
              <p:nvSpPr>
                <p:cNvPr id="168" name="Freeform 236">
                  <a:extLst>
                    <a:ext uri="{FF2B5EF4-FFF2-40B4-BE49-F238E27FC236}">
                      <a16:creationId xmlns:a16="http://schemas.microsoft.com/office/drawing/2014/main" id="{86C10CD9-8099-774A-A46B-4464BC4B5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0337" y="3735388"/>
                  <a:ext cx="879475" cy="73025"/>
                </a:xfrm>
                <a:custGeom>
                  <a:avLst/>
                  <a:gdLst>
                    <a:gd name="T0" fmla="*/ 22 w 554"/>
                    <a:gd name="T1" fmla="*/ 0 h 46"/>
                    <a:gd name="T2" fmla="*/ 531 w 554"/>
                    <a:gd name="T3" fmla="*/ 0 h 46"/>
                    <a:gd name="T4" fmla="*/ 539 w 554"/>
                    <a:gd name="T5" fmla="*/ 2 h 46"/>
                    <a:gd name="T6" fmla="*/ 545 w 554"/>
                    <a:gd name="T7" fmla="*/ 4 h 46"/>
                    <a:gd name="T8" fmla="*/ 550 w 554"/>
                    <a:gd name="T9" fmla="*/ 10 h 46"/>
                    <a:gd name="T10" fmla="*/ 554 w 554"/>
                    <a:gd name="T11" fmla="*/ 15 h 46"/>
                    <a:gd name="T12" fmla="*/ 554 w 554"/>
                    <a:gd name="T13" fmla="*/ 23 h 46"/>
                    <a:gd name="T14" fmla="*/ 554 w 554"/>
                    <a:gd name="T15" fmla="*/ 31 h 46"/>
                    <a:gd name="T16" fmla="*/ 550 w 554"/>
                    <a:gd name="T17" fmla="*/ 36 h 46"/>
                    <a:gd name="T18" fmla="*/ 545 w 554"/>
                    <a:gd name="T19" fmla="*/ 42 h 46"/>
                    <a:gd name="T20" fmla="*/ 539 w 554"/>
                    <a:gd name="T21" fmla="*/ 46 h 46"/>
                    <a:gd name="T22" fmla="*/ 531 w 554"/>
                    <a:gd name="T23" fmla="*/ 46 h 46"/>
                    <a:gd name="T24" fmla="*/ 22 w 554"/>
                    <a:gd name="T25" fmla="*/ 46 h 46"/>
                    <a:gd name="T26" fmla="*/ 15 w 554"/>
                    <a:gd name="T27" fmla="*/ 46 h 46"/>
                    <a:gd name="T28" fmla="*/ 9 w 554"/>
                    <a:gd name="T29" fmla="*/ 42 h 46"/>
                    <a:gd name="T30" fmla="*/ 3 w 554"/>
                    <a:gd name="T31" fmla="*/ 36 h 46"/>
                    <a:gd name="T32" fmla="*/ 1 w 554"/>
                    <a:gd name="T33" fmla="*/ 31 h 46"/>
                    <a:gd name="T34" fmla="*/ 0 w 554"/>
                    <a:gd name="T35" fmla="*/ 23 h 46"/>
                    <a:gd name="T36" fmla="*/ 1 w 554"/>
                    <a:gd name="T37" fmla="*/ 15 h 46"/>
                    <a:gd name="T38" fmla="*/ 3 w 554"/>
                    <a:gd name="T39" fmla="*/ 10 h 46"/>
                    <a:gd name="T40" fmla="*/ 9 w 554"/>
                    <a:gd name="T41" fmla="*/ 4 h 46"/>
                    <a:gd name="T42" fmla="*/ 15 w 554"/>
                    <a:gd name="T43" fmla="*/ 2 h 46"/>
                    <a:gd name="T44" fmla="*/ 22 w 554"/>
                    <a:gd name="T45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4" h="46">
                      <a:moveTo>
                        <a:pt x="22" y="0"/>
                      </a:moveTo>
                      <a:lnTo>
                        <a:pt x="531" y="0"/>
                      </a:lnTo>
                      <a:lnTo>
                        <a:pt x="539" y="2"/>
                      </a:lnTo>
                      <a:lnTo>
                        <a:pt x="545" y="4"/>
                      </a:lnTo>
                      <a:lnTo>
                        <a:pt x="550" y="10"/>
                      </a:lnTo>
                      <a:lnTo>
                        <a:pt x="554" y="15"/>
                      </a:lnTo>
                      <a:lnTo>
                        <a:pt x="554" y="23"/>
                      </a:lnTo>
                      <a:lnTo>
                        <a:pt x="554" y="31"/>
                      </a:lnTo>
                      <a:lnTo>
                        <a:pt x="550" y="36"/>
                      </a:lnTo>
                      <a:lnTo>
                        <a:pt x="545" y="42"/>
                      </a:lnTo>
                      <a:lnTo>
                        <a:pt x="539" y="46"/>
                      </a:lnTo>
                      <a:lnTo>
                        <a:pt x="531" y="46"/>
                      </a:lnTo>
                      <a:lnTo>
                        <a:pt x="22" y="46"/>
                      </a:lnTo>
                      <a:lnTo>
                        <a:pt x="15" y="46"/>
                      </a:lnTo>
                      <a:lnTo>
                        <a:pt x="9" y="42"/>
                      </a:lnTo>
                      <a:lnTo>
                        <a:pt x="3" y="36"/>
                      </a:lnTo>
                      <a:lnTo>
                        <a:pt x="1" y="31"/>
                      </a:lnTo>
                      <a:lnTo>
                        <a:pt x="0" y="23"/>
                      </a:lnTo>
                      <a:lnTo>
                        <a:pt x="1" y="15"/>
                      </a:lnTo>
                      <a:lnTo>
                        <a:pt x="3" y="10"/>
                      </a:lnTo>
                      <a:lnTo>
                        <a:pt x="9" y="4"/>
                      </a:lnTo>
                      <a:lnTo>
                        <a:pt x="15" y="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7EEFF81A-3E23-E64A-A4F6-C9850CBBF3B9}"/>
                    </a:ext>
                  </a:extLst>
                </p:cNvPr>
                <p:cNvSpPr/>
                <p:nvPr/>
              </p:nvSpPr>
              <p:spPr>
                <a:xfrm>
                  <a:off x="1206103" y="2946477"/>
                  <a:ext cx="1662904" cy="1662904"/>
                </a:xfrm>
                <a:prstGeom prst="ellipse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FEB3DA9A-10A7-1043-BC21-C65CBED1E7D7}"/>
                  </a:ext>
                </a:extLst>
              </p:cNvPr>
              <p:cNvGrpSpPr/>
              <p:nvPr/>
            </p:nvGrpSpPr>
            <p:grpSpPr>
              <a:xfrm>
                <a:off x="10078288" y="3035365"/>
                <a:ext cx="438150" cy="876301"/>
                <a:chOff x="8001001" y="3873500"/>
                <a:chExt cx="438150" cy="876301"/>
              </a:xfrm>
              <a:gradFill flip="none" rotWithShape="1">
                <a:gsLst>
                  <a:gs pos="0">
                    <a:srgbClr val="6F9C0C">
                      <a:shade val="30000"/>
                      <a:satMod val="115000"/>
                    </a:srgbClr>
                  </a:gs>
                  <a:gs pos="50000">
                    <a:srgbClr val="6F9C0C">
                      <a:shade val="67500"/>
                      <a:satMod val="115000"/>
                    </a:srgbClr>
                  </a:gs>
                  <a:gs pos="100000">
                    <a:srgbClr val="6F9C0C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p:grpSpPr>
            <p:sp>
              <p:nvSpPr>
                <p:cNvPr id="171" name="Rectangle 6">
                  <a:extLst>
                    <a:ext uri="{FF2B5EF4-FFF2-40B4-BE49-F238E27FC236}">
                      <a16:creationId xmlns:a16="http://schemas.microsoft.com/office/drawing/2014/main" id="{188C0F99-1896-4E48-98DF-695870B9D4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78788" y="4508500"/>
                  <a:ext cx="282575" cy="13493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Freeform 7">
                  <a:extLst>
                    <a:ext uri="{FF2B5EF4-FFF2-40B4-BE49-F238E27FC236}">
                      <a16:creationId xmlns:a16="http://schemas.microsoft.com/office/drawing/2014/main" id="{1AD8A403-4C6B-2541-9C82-7960AD9911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001001" y="3954463"/>
                  <a:ext cx="438150" cy="795338"/>
                </a:xfrm>
                <a:custGeom>
                  <a:avLst/>
                  <a:gdLst/>
                  <a:ahLst/>
                  <a:cxnLst>
                    <a:cxn ang="0">
                      <a:pos x="29" y="32"/>
                    </a:cxn>
                    <a:cxn ang="0">
                      <a:pos x="29" y="469"/>
                    </a:cxn>
                    <a:cxn ang="0">
                      <a:pos x="243" y="469"/>
                    </a:cxn>
                    <a:cxn ang="0">
                      <a:pos x="243" y="32"/>
                    </a:cxn>
                    <a:cxn ang="0">
                      <a:pos x="29" y="32"/>
                    </a:cxn>
                    <a:cxn ang="0">
                      <a:pos x="0" y="0"/>
                    </a:cxn>
                    <a:cxn ang="0">
                      <a:pos x="276" y="0"/>
                    </a:cxn>
                    <a:cxn ang="0">
                      <a:pos x="276" y="501"/>
                    </a:cxn>
                    <a:cxn ang="0">
                      <a:pos x="0" y="50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76" h="501">
                      <a:moveTo>
                        <a:pt x="29" y="32"/>
                      </a:moveTo>
                      <a:lnTo>
                        <a:pt x="29" y="469"/>
                      </a:lnTo>
                      <a:lnTo>
                        <a:pt x="243" y="469"/>
                      </a:lnTo>
                      <a:lnTo>
                        <a:pt x="243" y="32"/>
                      </a:lnTo>
                      <a:lnTo>
                        <a:pt x="29" y="32"/>
                      </a:lnTo>
                      <a:close/>
                      <a:moveTo>
                        <a:pt x="0" y="0"/>
                      </a:moveTo>
                      <a:lnTo>
                        <a:pt x="276" y="0"/>
                      </a:lnTo>
                      <a:lnTo>
                        <a:pt x="276" y="501"/>
                      </a:lnTo>
                      <a:lnTo>
                        <a:pt x="0" y="5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" name="Rectangle 8">
                  <a:extLst>
                    <a:ext uri="{FF2B5EF4-FFF2-40B4-BE49-F238E27FC236}">
                      <a16:creationId xmlns:a16="http://schemas.microsoft.com/office/drawing/2014/main" id="{F8BE8E0B-B9D6-8C45-B5C9-63810CFB40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10538" y="3873500"/>
                  <a:ext cx="219075" cy="904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CD6AA3E9-91B1-4E44-B2D5-B16946272DC8}"/>
                  </a:ext>
                </a:extLst>
              </p:cNvPr>
              <p:cNvGrpSpPr/>
              <p:nvPr/>
            </p:nvGrpSpPr>
            <p:grpSpPr>
              <a:xfrm>
                <a:off x="9574581" y="3048067"/>
                <a:ext cx="431800" cy="863599"/>
                <a:chOff x="3736976" y="3783013"/>
                <a:chExt cx="431800" cy="863599"/>
              </a:xfrm>
              <a:gradFill flip="none" rotWithShape="1">
                <a:gsLst>
                  <a:gs pos="0">
                    <a:srgbClr val="6F9C0C">
                      <a:shade val="30000"/>
                      <a:satMod val="115000"/>
                    </a:srgbClr>
                  </a:gs>
                  <a:gs pos="50000">
                    <a:srgbClr val="6F9C0C">
                      <a:shade val="67500"/>
                      <a:satMod val="115000"/>
                    </a:srgbClr>
                  </a:gs>
                  <a:gs pos="100000">
                    <a:srgbClr val="6F9C0C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p:grpSpPr>
            <p:sp>
              <p:nvSpPr>
                <p:cNvPr id="175" name="Freeform 43">
                  <a:extLst>
                    <a:ext uri="{FF2B5EF4-FFF2-40B4-BE49-F238E27FC236}">
                      <a16:creationId xmlns:a16="http://schemas.microsoft.com/office/drawing/2014/main" id="{E4F61635-40D8-CD42-B151-BD0C952F167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36976" y="3863975"/>
                  <a:ext cx="431800" cy="782637"/>
                </a:xfrm>
                <a:custGeom>
                  <a:avLst/>
                  <a:gdLst/>
                  <a:ahLst/>
                  <a:cxnLst>
                    <a:cxn ang="0">
                      <a:pos x="28" y="32"/>
                    </a:cxn>
                    <a:cxn ang="0">
                      <a:pos x="28" y="462"/>
                    </a:cxn>
                    <a:cxn ang="0">
                      <a:pos x="239" y="462"/>
                    </a:cxn>
                    <a:cxn ang="0">
                      <a:pos x="239" y="32"/>
                    </a:cxn>
                    <a:cxn ang="0">
                      <a:pos x="28" y="32"/>
                    </a:cxn>
                    <a:cxn ang="0">
                      <a:pos x="0" y="0"/>
                    </a:cxn>
                    <a:cxn ang="0">
                      <a:pos x="272" y="0"/>
                    </a:cxn>
                    <a:cxn ang="0">
                      <a:pos x="272" y="493"/>
                    </a:cxn>
                    <a:cxn ang="0">
                      <a:pos x="0" y="49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72" h="493">
                      <a:moveTo>
                        <a:pt x="28" y="32"/>
                      </a:moveTo>
                      <a:lnTo>
                        <a:pt x="28" y="462"/>
                      </a:lnTo>
                      <a:lnTo>
                        <a:pt x="239" y="462"/>
                      </a:lnTo>
                      <a:lnTo>
                        <a:pt x="239" y="32"/>
                      </a:lnTo>
                      <a:lnTo>
                        <a:pt x="28" y="32"/>
                      </a:lnTo>
                      <a:close/>
                      <a:moveTo>
                        <a:pt x="0" y="0"/>
                      </a:moveTo>
                      <a:lnTo>
                        <a:pt x="272" y="0"/>
                      </a:lnTo>
                      <a:lnTo>
                        <a:pt x="272" y="493"/>
                      </a:lnTo>
                      <a:lnTo>
                        <a:pt x="0" y="4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" name="Rectangle 44">
                  <a:extLst>
                    <a:ext uri="{FF2B5EF4-FFF2-40B4-BE49-F238E27FC236}">
                      <a16:creationId xmlns:a16="http://schemas.microsoft.com/office/drawing/2014/main" id="{AF2433AB-67AA-B940-A447-1289DD28C9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8101" y="3783013"/>
                  <a:ext cx="214313" cy="88900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" name="Rectangle 45">
                  <a:extLst>
                    <a:ext uri="{FF2B5EF4-FFF2-40B4-BE49-F238E27FC236}">
                      <a16:creationId xmlns:a16="http://schemas.microsoft.com/office/drawing/2014/main" id="{FEFA9003-2BBC-BA48-B7F9-D56F8B8215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9935" y="4202330"/>
                  <a:ext cx="277813" cy="153987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Rectangle 46">
                  <a:extLst>
                    <a:ext uri="{FF2B5EF4-FFF2-40B4-BE49-F238E27FC236}">
                      <a16:creationId xmlns:a16="http://schemas.microsoft.com/office/drawing/2014/main" id="{C5878864-98E9-B346-929F-647A5406BF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9935" y="4405530"/>
                  <a:ext cx="277813" cy="133350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sp>
        <p:nvSpPr>
          <p:cNvPr id="182" name="Rectangle 181">
            <a:extLst>
              <a:ext uri="{FF2B5EF4-FFF2-40B4-BE49-F238E27FC236}">
                <a16:creationId xmlns:a16="http://schemas.microsoft.com/office/drawing/2014/main" id="{E23435F8-E84D-5A43-BB08-29B2B0B992B7}"/>
              </a:ext>
            </a:extLst>
          </p:cNvPr>
          <p:cNvSpPr/>
          <p:nvPr/>
        </p:nvSpPr>
        <p:spPr>
          <a:xfrm>
            <a:off x="680156" y="4782760"/>
            <a:ext cx="84066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Autonomous driving needs to balance </a:t>
            </a:r>
            <a:r>
              <a:rPr lang="en-US" sz="2000" b="1" i="1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i="1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latency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 applications need to balance </a:t>
            </a:r>
            <a:r>
              <a:rPr lang="en-US" sz="2000" b="1" i="1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i="1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consumption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9999F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6824CA1E-1299-B243-BAE6-64AD624D0063}"/>
                  </a:ext>
                </a:extLst>
              </p:cNvPr>
              <p:cNvSpPr/>
              <p:nvPr/>
            </p:nvSpPr>
            <p:spPr>
              <a:xfrm>
                <a:off x="1373269" y="5862935"/>
                <a:ext cx="88835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999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i="1" dirty="0">
                    <a:solidFill>
                      <a:srgbClr val="FF999B"/>
                    </a:solidFill>
                  </a:rPr>
                  <a:t> Neural architecture search is a multi-objective optimization problem</a:t>
                </a:r>
              </a:p>
            </p:txBody>
          </p:sp>
        </mc:Choice>
        <mc:Fallback xmlns="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6824CA1E-1299-B243-BAE6-64AD624D00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269" y="5862935"/>
                <a:ext cx="8883522" cy="461665"/>
              </a:xfrm>
              <a:prstGeom prst="rect">
                <a:avLst/>
              </a:prstGeom>
              <a:blipFill>
                <a:blip r:embed="rId9"/>
                <a:stretch>
                  <a:fillRect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581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NAS as a Multi-objective Problem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CAAC0E61-C659-5E43-B7FC-0FC097362484}"/>
                  </a:ext>
                </a:extLst>
              </p:cNvPr>
              <p:cNvSpPr/>
              <p:nvPr/>
            </p:nvSpPr>
            <p:spPr>
              <a:xfrm>
                <a:off x="989012" y="1423895"/>
                <a:ext cx="2619870" cy="1128409"/>
              </a:xfrm>
              <a:prstGeom prst="roundRect">
                <a:avLst>
                  <a:gd name="adj" fmla="val 5671"/>
                </a:avLst>
              </a:pr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buClr>
                    <a:srgbClr val="8FEA8D"/>
                  </a:buCl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Scalarization</a:t>
                </a:r>
                <a:r>
                  <a:rPr lang="en-US" sz="20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8FEA8D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Acc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latin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Efficienc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rgbClr val="FF999B"/>
                                      </a:solidFill>
                                      <a:latin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Target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rgbClr val="8FEA8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𝜔</m:t>
                          </m:r>
                        </m:sup>
                      </m:sSup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CAAC0E61-C659-5E43-B7FC-0FC097362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12" y="1423895"/>
                <a:ext cx="2619870" cy="1128409"/>
              </a:xfrm>
              <a:prstGeom prst="roundRect">
                <a:avLst>
                  <a:gd name="adj" fmla="val 5671"/>
                </a:avLst>
              </a:prstGeom>
              <a:blipFill>
                <a:blip r:embed="rId3"/>
                <a:stretch>
                  <a:fillRect l="-952" t="-1087"/>
                </a:stretch>
              </a:blipFill>
              <a:ln w="25400">
                <a:solidFill>
                  <a:schemeClr val="bg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A5DCF034-D621-B74C-93FA-DA7F62E3FA40}"/>
              </a:ext>
            </a:extLst>
          </p:cNvPr>
          <p:cNvGrpSpPr/>
          <p:nvPr/>
        </p:nvGrpSpPr>
        <p:grpSpPr>
          <a:xfrm>
            <a:off x="4888325" y="685800"/>
            <a:ext cx="3644487" cy="2286000"/>
            <a:chOff x="8990010" y="542038"/>
            <a:chExt cx="3644487" cy="2286000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56F031C9-D487-EE48-8152-762E772855CF}"/>
                </a:ext>
              </a:extLst>
            </p:cNvPr>
            <p:cNvCxnSpPr>
              <a:cxnSpLocks/>
            </p:cNvCxnSpPr>
            <p:nvPr/>
          </p:nvCxnSpPr>
          <p:spPr>
            <a:xfrm>
              <a:off x="8990010" y="661978"/>
              <a:ext cx="0" cy="199027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D2DA4E4D-E743-704D-9FA1-918BC9E1A2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0014" y="2652248"/>
              <a:ext cx="2589370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8AB38A5-1ED7-274C-9C19-D93BCAEE4107}"/>
                </a:ext>
              </a:extLst>
            </p:cNvPr>
            <p:cNvGrpSpPr/>
            <p:nvPr/>
          </p:nvGrpSpPr>
          <p:grpSpPr>
            <a:xfrm>
              <a:off x="8990010" y="1049478"/>
              <a:ext cx="2016215" cy="1602770"/>
              <a:chOff x="8990010" y="1049478"/>
              <a:chExt cx="2016215" cy="1602770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7AAA1475-40DB-5B48-8C0D-CF05EA1CA31D}"/>
                  </a:ext>
                </a:extLst>
              </p:cNvPr>
              <p:cNvSpPr/>
              <p:nvPr/>
            </p:nvSpPr>
            <p:spPr>
              <a:xfrm>
                <a:off x="8990010" y="1350748"/>
                <a:ext cx="1758400" cy="1301500"/>
              </a:xfrm>
              <a:prstGeom prst="rect">
                <a:avLst/>
              </a:prstGeom>
              <a:solidFill>
                <a:srgbClr val="FF999B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E71928D9-92EE-C34D-A534-ED5031A5563C}"/>
                      </a:ext>
                    </a:extLst>
                  </p:cNvPr>
                  <p:cNvSpPr/>
                  <p:nvPr/>
                </p:nvSpPr>
                <p:spPr>
                  <a:xfrm>
                    <a:off x="10529813" y="1049478"/>
                    <a:ext cx="476412" cy="5847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srgbClr val="FF999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DB884285-AEC9-564D-8894-F089066CEBD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29813" y="1049478"/>
                    <a:ext cx="476412" cy="58477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B881653-9BA4-1543-B987-5489D3499126}"/>
                </a:ext>
              </a:extLst>
            </p:cNvPr>
            <p:cNvSpPr/>
            <p:nvPr/>
          </p:nvSpPr>
          <p:spPr>
            <a:xfrm>
              <a:off x="9068215" y="542038"/>
              <a:ext cx="10231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Accuracy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5CAB1E4-F7D9-7348-BF0C-F189E6D362C0}"/>
                </a:ext>
              </a:extLst>
            </p:cNvPr>
            <p:cNvSpPr/>
            <p:nvPr/>
          </p:nvSpPr>
          <p:spPr>
            <a:xfrm>
              <a:off x="11563242" y="2458706"/>
              <a:ext cx="10712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Efficiency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4017DE6-8D01-214A-85E2-E09D0D50AB4E}"/>
              </a:ext>
            </a:extLst>
          </p:cNvPr>
          <p:cNvGrpSpPr/>
          <p:nvPr/>
        </p:nvGrpSpPr>
        <p:grpSpPr>
          <a:xfrm>
            <a:off x="4888323" y="896623"/>
            <a:ext cx="1744352" cy="1885551"/>
            <a:chOff x="8990008" y="752861"/>
            <a:chExt cx="1744352" cy="1885551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420C90D-CC54-9543-9CB2-8EEC6F6972EC}"/>
                </a:ext>
              </a:extLst>
            </p:cNvPr>
            <p:cNvSpPr/>
            <p:nvPr/>
          </p:nvSpPr>
          <p:spPr>
            <a:xfrm>
              <a:off x="8990008" y="1066810"/>
              <a:ext cx="1223656" cy="1571602"/>
            </a:xfrm>
            <a:prstGeom prst="rect">
              <a:avLst/>
            </a:prstGeom>
            <a:solidFill>
              <a:srgbClr val="8FEA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FEA8D"/>
                </a:solidFill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F9F8208-7A98-4947-B5E9-B4D78F2DB046}"/>
                </a:ext>
              </a:extLst>
            </p:cNvPr>
            <p:cNvGrpSpPr/>
            <p:nvPr/>
          </p:nvGrpSpPr>
          <p:grpSpPr>
            <a:xfrm>
              <a:off x="10125475" y="752861"/>
              <a:ext cx="608885" cy="357837"/>
              <a:chOff x="10125475" y="752861"/>
              <a:chExt cx="608885" cy="35783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13BB3297-439A-BF4D-A4AD-B1F15F1FE5D5}"/>
                      </a:ext>
                    </a:extLst>
                  </p:cNvPr>
                  <p:cNvSpPr/>
                  <p:nvPr/>
                </p:nvSpPr>
                <p:spPr>
                  <a:xfrm>
                    <a:off x="10125475" y="752861"/>
                    <a:ext cx="608885" cy="34881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600" b="0" i="0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(1)</m:t>
                              </m:r>
                            </m:sup>
                          </m:sSup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EF2E67F6-878A-5048-8109-32BB17A02C1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25475" y="752861"/>
                    <a:ext cx="608885" cy="34881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40767AE-15A8-4842-A85B-886B369070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5084" y="1000970"/>
                <a:ext cx="109728" cy="109728"/>
              </a:xfrm>
              <a:prstGeom prst="ellipse">
                <a:avLst/>
              </a:prstGeom>
              <a:solidFill>
                <a:srgbClr val="8FE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3A9EABB-F812-7E44-B7E6-E98F66897896}"/>
              </a:ext>
            </a:extLst>
          </p:cNvPr>
          <p:cNvGrpSpPr/>
          <p:nvPr/>
        </p:nvGrpSpPr>
        <p:grpSpPr>
          <a:xfrm>
            <a:off x="4888320" y="2076607"/>
            <a:ext cx="2754770" cy="719399"/>
            <a:chOff x="8990005" y="1932845"/>
            <a:chExt cx="2754770" cy="719399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96622A8-1D8C-F04A-885C-AE1634EF8451}"/>
                </a:ext>
              </a:extLst>
            </p:cNvPr>
            <p:cNvSpPr/>
            <p:nvPr/>
          </p:nvSpPr>
          <p:spPr>
            <a:xfrm>
              <a:off x="8990005" y="2240280"/>
              <a:ext cx="2209805" cy="411964"/>
            </a:xfrm>
            <a:prstGeom prst="rect">
              <a:avLst/>
            </a:prstGeom>
            <a:solidFill>
              <a:srgbClr val="8FEA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FEA8D"/>
                </a:solidFill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375F81C-B1A2-A845-9AC9-68752A9FB87F}"/>
                </a:ext>
              </a:extLst>
            </p:cNvPr>
            <p:cNvGrpSpPr/>
            <p:nvPr/>
          </p:nvGrpSpPr>
          <p:grpSpPr>
            <a:xfrm>
              <a:off x="11135890" y="1932845"/>
              <a:ext cx="608885" cy="357837"/>
              <a:chOff x="10125475" y="752861"/>
              <a:chExt cx="608885" cy="35783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7A0B7326-A532-B344-B4D2-3E2EA6AB38FC}"/>
                      </a:ext>
                    </a:extLst>
                  </p:cNvPr>
                  <p:cNvSpPr/>
                  <p:nvPr/>
                </p:nvSpPr>
                <p:spPr>
                  <a:xfrm>
                    <a:off x="10125475" y="752861"/>
                    <a:ext cx="608885" cy="34881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600" b="0" i="0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(2)</m:t>
                              </m:r>
                            </m:sup>
                          </m:sSup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BFB48D68-D9F1-A545-9A7A-B708304BAED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25475" y="752861"/>
                    <a:ext cx="608885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371F3FF-E800-A041-82E8-5DB7ABB692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5084" y="1000970"/>
                <a:ext cx="109728" cy="109728"/>
              </a:xfrm>
              <a:prstGeom prst="ellipse">
                <a:avLst/>
              </a:prstGeom>
              <a:solidFill>
                <a:srgbClr val="8FE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88E8852-7F73-C645-BB92-40BDBD3C71C5}"/>
              </a:ext>
            </a:extLst>
          </p:cNvPr>
          <p:cNvGrpSpPr/>
          <p:nvPr/>
        </p:nvGrpSpPr>
        <p:grpSpPr>
          <a:xfrm>
            <a:off x="4888320" y="1471268"/>
            <a:ext cx="2209805" cy="1310904"/>
            <a:chOff x="8990005" y="1327506"/>
            <a:chExt cx="2209805" cy="1310904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2D5E001-8D8F-2741-83C9-89E188476859}"/>
                </a:ext>
              </a:extLst>
            </p:cNvPr>
            <p:cNvGrpSpPr/>
            <p:nvPr/>
          </p:nvGrpSpPr>
          <p:grpSpPr>
            <a:xfrm>
              <a:off x="10541711" y="1327506"/>
              <a:ext cx="658099" cy="348813"/>
              <a:chOff x="10146138" y="881427"/>
              <a:chExt cx="658099" cy="3488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13A2B4FB-59C9-8143-B742-95BD35C87259}"/>
                      </a:ext>
                    </a:extLst>
                  </p:cNvPr>
                  <p:cNvSpPr/>
                  <p:nvPr/>
                </p:nvSpPr>
                <p:spPr>
                  <a:xfrm>
                    <a:off x="10195352" y="881427"/>
                    <a:ext cx="608885" cy="34881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600" b="0" i="0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(3)</m:t>
                              </m:r>
                            </m:sup>
                          </m:sSup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802ABCD9-2D97-C846-BBD8-306FC84AC3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95352" y="881427"/>
                    <a:ext cx="608885" cy="34881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063C149C-BC21-8A49-98A7-281FA72B2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6138" y="1057193"/>
                <a:ext cx="109728" cy="109728"/>
              </a:xfrm>
              <a:prstGeom prst="ellipse">
                <a:avLst/>
              </a:prstGeom>
              <a:solidFill>
                <a:srgbClr val="8FE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32C95C1-0ABF-AC48-BA09-B1A048449200}"/>
                </a:ext>
              </a:extLst>
            </p:cNvPr>
            <p:cNvSpPr/>
            <p:nvPr/>
          </p:nvSpPr>
          <p:spPr>
            <a:xfrm>
              <a:off x="8990005" y="1549681"/>
              <a:ext cx="1600919" cy="1088729"/>
            </a:xfrm>
            <a:prstGeom prst="rect">
              <a:avLst/>
            </a:prstGeom>
            <a:solidFill>
              <a:srgbClr val="8FEA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FEA8D"/>
                </a:solidFill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85E1642-38C1-6E4E-B1B6-20B8FAF40FCC}"/>
              </a:ext>
            </a:extLst>
          </p:cNvPr>
          <p:cNvGrpSpPr/>
          <p:nvPr/>
        </p:nvGrpSpPr>
        <p:grpSpPr>
          <a:xfrm>
            <a:off x="3648349" y="1556360"/>
            <a:ext cx="1143000" cy="892552"/>
            <a:chOff x="3579812" y="5029200"/>
            <a:chExt cx="1143000" cy="892552"/>
          </a:xfrm>
        </p:grpSpPr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D68D86CE-8D5C-D547-9DE1-4FAA146322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79812" y="5448300"/>
              <a:ext cx="1143000" cy="0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E75A18C-B828-6042-ABBE-207485B6C209}"/>
                </a:ext>
              </a:extLst>
            </p:cNvPr>
            <p:cNvSpPr/>
            <p:nvPr/>
          </p:nvSpPr>
          <p:spPr>
            <a:xfrm>
              <a:off x="3708823" y="5029200"/>
              <a:ext cx="882806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20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One at</a:t>
              </a:r>
            </a:p>
            <a:p>
              <a:pPr algn="ctr"/>
              <a:endParaRPr lang="en-IN" sz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IN" sz="20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time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D5970B9-AEC8-EA49-9181-9D459FA4F994}"/>
              </a:ext>
            </a:extLst>
          </p:cNvPr>
          <p:cNvGrpSpPr/>
          <p:nvPr/>
        </p:nvGrpSpPr>
        <p:grpSpPr>
          <a:xfrm>
            <a:off x="4577370" y="4038278"/>
            <a:ext cx="2517534" cy="2283528"/>
            <a:chOff x="5090697" y="3581400"/>
            <a:chExt cx="2619870" cy="2376352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E0A8A6B1-AC43-B74C-BE60-5A2F83731F25}"/>
                </a:ext>
              </a:extLst>
            </p:cNvPr>
            <p:cNvSpPr/>
            <p:nvPr/>
          </p:nvSpPr>
          <p:spPr>
            <a:xfrm>
              <a:off x="5090697" y="3581400"/>
              <a:ext cx="2619870" cy="2376337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buClr>
                  <a:srgbClr val="8FEA8D"/>
                </a:buClr>
              </a:pP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MO Techniques</a:t>
              </a:r>
            </a:p>
            <a:p>
              <a:pPr>
                <a:buClr>
                  <a:srgbClr val="8FEA8D"/>
                </a:buClr>
              </a:pP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E0D40EE2-FD7F-544A-819D-CFECBB0FD4C3}"/>
                </a:ext>
              </a:extLst>
            </p:cNvPr>
            <p:cNvGrpSpPr/>
            <p:nvPr/>
          </p:nvGrpSpPr>
          <p:grpSpPr>
            <a:xfrm>
              <a:off x="5561012" y="4003105"/>
              <a:ext cx="1871760" cy="1954647"/>
              <a:chOff x="4494211" y="1800336"/>
              <a:chExt cx="1871760" cy="1954647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E4DD3E77-89E7-9E45-8658-51B206031BA3}"/>
                  </a:ext>
                </a:extLst>
              </p:cNvPr>
              <p:cNvGrpSpPr/>
              <p:nvPr/>
            </p:nvGrpSpPr>
            <p:grpSpPr>
              <a:xfrm>
                <a:off x="4494211" y="1910953"/>
                <a:ext cx="1851654" cy="1524000"/>
                <a:chOff x="4494211" y="1910953"/>
                <a:chExt cx="1851654" cy="1524000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E364183-7FB3-4D4C-8BF7-50BF0F6A7307}"/>
                    </a:ext>
                  </a:extLst>
                </p:cNvPr>
                <p:cNvSpPr/>
                <p:nvPr/>
              </p:nvSpPr>
              <p:spPr>
                <a:xfrm>
                  <a:off x="4741861" y="2147437"/>
                  <a:ext cx="678177" cy="52381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Indifferent</a:t>
                  </a: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E777A1E-FDE3-F646-8C55-69AF0CC7C8C5}"/>
                    </a:ext>
                  </a:extLst>
                </p:cNvPr>
                <p:cNvSpPr/>
                <p:nvPr/>
              </p:nvSpPr>
              <p:spPr>
                <a:xfrm>
                  <a:off x="5423846" y="2147438"/>
                  <a:ext cx="678177" cy="5238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>
                      <a:solidFill>
                        <a:schemeClr val="tx1"/>
                      </a:solidFill>
                    </a:rPr>
                    <a:t>Better</a:t>
                  </a:r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F3E9722B-3164-BC4C-82A3-4330534B99D8}"/>
                    </a:ext>
                  </a:extLst>
                </p:cNvPr>
                <p:cNvSpPr/>
                <p:nvPr/>
              </p:nvSpPr>
              <p:spPr>
                <a:xfrm>
                  <a:off x="5423846" y="2674758"/>
                  <a:ext cx="678177" cy="52381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Indifferent</a:t>
                  </a: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0BC356A1-5310-F54B-BDB3-5655836C5DD4}"/>
                    </a:ext>
                  </a:extLst>
                </p:cNvPr>
                <p:cNvSpPr/>
                <p:nvPr/>
              </p:nvSpPr>
              <p:spPr>
                <a:xfrm>
                  <a:off x="4745669" y="2672155"/>
                  <a:ext cx="678177" cy="52381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>
                      <a:solidFill>
                        <a:schemeClr val="tx1"/>
                      </a:solidFill>
                    </a:rPr>
                    <a:t>Worse</a:t>
                  </a:r>
                </a:p>
              </p:txBody>
            </p:sp>
            <p:cxnSp>
              <p:nvCxnSpPr>
                <p:cNvPr id="119" name="Straight Arrow Connector 118">
                  <a:extLst>
                    <a:ext uri="{FF2B5EF4-FFF2-40B4-BE49-F238E27FC236}">
                      <a16:creationId xmlns:a16="http://schemas.microsoft.com/office/drawing/2014/main" id="{BBA89C2D-75C3-3A42-91CE-855BEA5118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92332" y="2672953"/>
                  <a:ext cx="144779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Arrow Connector 119">
                  <a:extLst>
                    <a:ext uri="{FF2B5EF4-FFF2-40B4-BE49-F238E27FC236}">
                      <a16:creationId xmlns:a16="http://schemas.microsoft.com/office/drawing/2014/main" id="{3861C68C-FCD4-D746-B485-88FA65F713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16230" y="2028229"/>
                  <a:ext cx="1" cy="128944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Arrow Connector 120">
                  <a:extLst>
                    <a:ext uri="{FF2B5EF4-FFF2-40B4-BE49-F238E27FC236}">
                      <a16:creationId xmlns:a16="http://schemas.microsoft.com/office/drawing/2014/main" id="{09C8EA11-1C79-8641-83D2-0510AF9A6F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94211" y="1910953"/>
                  <a:ext cx="0" cy="152400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Arrow Connector 121">
                  <a:extLst>
                    <a:ext uri="{FF2B5EF4-FFF2-40B4-BE49-F238E27FC236}">
                      <a16:creationId xmlns:a16="http://schemas.microsoft.com/office/drawing/2014/main" id="{92AB0473-075E-104E-B9B5-D82E9C4908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4212" y="3434953"/>
                  <a:ext cx="1851653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0F5FF94-D8E6-8442-99D6-70B048F262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56794" y="2611817"/>
                  <a:ext cx="118872" cy="118872"/>
                </a:xfrm>
                <a:prstGeom prst="ellipse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E68A3C5-3DCE-854B-AC7D-7186F08C3E64}"/>
                  </a:ext>
                </a:extLst>
              </p:cNvPr>
              <p:cNvSpPr/>
              <p:nvPr/>
            </p:nvSpPr>
            <p:spPr>
              <a:xfrm>
                <a:off x="5481690" y="3447206"/>
                <a:ext cx="88428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Maximize</a:t>
                </a:r>
                <a:endParaRPr lang="en-US" sz="16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841540C3-721E-5D4D-B9AB-81EFC4580A55}"/>
                  </a:ext>
                </a:extLst>
              </p:cNvPr>
              <p:cNvSpPr/>
              <p:nvPr/>
            </p:nvSpPr>
            <p:spPr>
              <a:xfrm>
                <a:off x="4549334" y="1800336"/>
                <a:ext cx="88428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Maximize</a:t>
                </a:r>
                <a:endParaRPr lang="en-US" sz="16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BBECADFE-60E9-264B-8058-28BED0F39A0E}"/>
              </a:ext>
            </a:extLst>
          </p:cNvPr>
          <p:cNvCxnSpPr>
            <a:cxnSpLocks/>
          </p:cNvCxnSpPr>
          <p:nvPr/>
        </p:nvCxnSpPr>
        <p:spPr>
          <a:xfrm>
            <a:off x="9110256" y="4171772"/>
            <a:ext cx="0" cy="199027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18D35301-7492-3849-B303-3987E0B27E3C}"/>
              </a:ext>
            </a:extLst>
          </p:cNvPr>
          <p:cNvCxnSpPr>
            <a:cxnSpLocks/>
          </p:cNvCxnSpPr>
          <p:nvPr/>
        </p:nvCxnSpPr>
        <p:spPr>
          <a:xfrm flipH="1">
            <a:off x="9110260" y="6162042"/>
            <a:ext cx="2589370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08DC8A83-A078-2045-8909-4B909931BD9D}"/>
              </a:ext>
            </a:extLst>
          </p:cNvPr>
          <p:cNvSpPr/>
          <p:nvPr/>
        </p:nvSpPr>
        <p:spPr>
          <a:xfrm>
            <a:off x="9176243" y="3987106"/>
            <a:ext cx="1023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Accuracy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7875F71-4313-444B-AC7F-27D9A0807006}"/>
              </a:ext>
            </a:extLst>
          </p:cNvPr>
          <p:cNvSpPr/>
          <p:nvPr/>
        </p:nvSpPr>
        <p:spPr>
          <a:xfrm>
            <a:off x="10661957" y="6183868"/>
            <a:ext cx="1071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Efficiency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1" name="Right Triangle 130">
            <a:extLst>
              <a:ext uri="{FF2B5EF4-FFF2-40B4-BE49-F238E27FC236}">
                <a16:creationId xmlns:a16="http://schemas.microsoft.com/office/drawing/2014/main" id="{0253DFFF-F047-0643-855D-011A9651F02C}"/>
              </a:ext>
            </a:extLst>
          </p:cNvPr>
          <p:cNvSpPr/>
          <p:nvPr/>
        </p:nvSpPr>
        <p:spPr>
          <a:xfrm>
            <a:off x="10333910" y="4576598"/>
            <a:ext cx="377257" cy="482861"/>
          </a:xfrm>
          <a:prstGeom prst="rtTriangle">
            <a:avLst/>
          </a:prstGeom>
          <a:solidFill>
            <a:srgbClr val="FF999B">
              <a:alpha val="25000"/>
            </a:srgbClr>
          </a:solidFill>
          <a:ln w="12700">
            <a:solidFill>
              <a:srgbClr val="FF99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8B6056A-E622-B246-9705-195969B8717C}"/>
              </a:ext>
            </a:extLst>
          </p:cNvPr>
          <p:cNvGrpSpPr/>
          <p:nvPr/>
        </p:nvGrpSpPr>
        <p:grpSpPr>
          <a:xfrm>
            <a:off x="9110254" y="4510764"/>
            <a:ext cx="1264804" cy="1637442"/>
            <a:chOff x="8990008" y="1000970"/>
            <a:chExt cx="1264804" cy="1637442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E752ED8-B416-234B-B9E6-F9FE72A0FDC4}"/>
                </a:ext>
              </a:extLst>
            </p:cNvPr>
            <p:cNvSpPr/>
            <p:nvPr/>
          </p:nvSpPr>
          <p:spPr>
            <a:xfrm>
              <a:off x="8990008" y="1066810"/>
              <a:ext cx="1223656" cy="1571602"/>
            </a:xfrm>
            <a:prstGeom prst="rect">
              <a:avLst/>
            </a:prstGeom>
            <a:solidFill>
              <a:srgbClr val="8FEA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FEA8D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29DEC86-E3EE-1646-84B3-0B15BC33A7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5084" y="1000970"/>
              <a:ext cx="109728" cy="109728"/>
            </a:xfrm>
            <a:prstGeom prst="ellipse">
              <a:avLst/>
            </a:prstGeom>
            <a:solidFill>
              <a:srgbClr val="8FE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5" name="Right Triangle 134">
            <a:extLst>
              <a:ext uri="{FF2B5EF4-FFF2-40B4-BE49-F238E27FC236}">
                <a16:creationId xmlns:a16="http://schemas.microsoft.com/office/drawing/2014/main" id="{C8DAAFED-499D-C84C-AE35-0F4E534A9DE6}"/>
              </a:ext>
            </a:extLst>
          </p:cNvPr>
          <p:cNvSpPr/>
          <p:nvPr/>
        </p:nvSpPr>
        <p:spPr>
          <a:xfrm>
            <a:off x="10723065" y="5059458"/>
            <a:ext cx="608889" cy="690611"/>
          </a:xfrm>
          <a:prstGeom prst="rtTriangle">
            <a:avLst/>
          </a:prstGeom>
          <a:solidFill>
            <a:srgbClr val="FF999B">
              <a:alpha val="25000"/>
            </a:srgbClr>
          </a:solidFill>
          <a:ln w="12700">
            <a:solidFill>
              <a:srgbClr val="FF99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5541EBD-8E5C-2E4E-90E6-4AD3233337A6}"/>
              </a:ext>
            </a:extLst>
          </p:cNvPr>
          <p:cNvGrpSpPr/>
          <p:nvPr/>
        </p:nvGrpSpPr>
        <p:grpSpPr>
          <a:xfrm>
            <a:off x="9110251" y="5690748"/>
            <a:ext cx="2275222" cy="471290"/>
            <a:chOff x="8990005" y="2180954"/>
            <a:chExt cx="2275222" cy="47129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D8CA2492-39DA-CC49-9DDD-0334B7673706}"/>
                </a:ext>
              </a:extLst>
            </p:cNvPr>
            <p:cNvSpPr/>
            <p:nvPr/>
          </p:nvSpPr>
          <p:spPr>
            <a:xfrm>
              <a:off x="8990005" y="2240280"/>
              <a:ext cx="2209805" cy="411964"/>
            </a:xfrm>
            <a:prstGeom prst="rect">
              <a:avLst/>
            </a:prstGeom>
            <a:solidFill>
              <a:srgbClr val="8FEA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FEA8D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3C40207-E981-D545-A65B-D04D08C8D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55499" y="2180954"/>
              <a:ext cx="109728" cy="109728"/>
            </a:xfrm>
            <a:prstGeom prst="ellipse">
              <a:avLst/>
            </a:prstGeom>
            <a:solidFill>
              <a:srgbClr val="8FE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8AB85BA-430A-5844-9045-A87F9C8F40C1}"/>
              </a:ext>
            </a:extLst>
          </p:cNvPr>
          <p:cNvGrpSpPr/>
          <p:nvPr/>
        </p:nvGrpSpPr>
        <p:grpSpPr>
          <a:xfrm>
            <a:off x="9110251" y="5013066"/>
            <a:ext cx="1661434" cy="1135138"/>
            <a:chOff x="8990005" y="1503272"/>
            <a:chExt cx="1661434" cy="1135138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1D66211-352F-7B4D-81C6-679513EAFC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41711" y="1503272"/>
              <a:ext cx="109728" cy="109728"/>
            </a:xfrm>
            <a:prstGeom prst="ellipse">
              <a:avLst/>
            </a:prstGeom>
            <a:solidFill>
              <a:srgbClr val="8FE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9215FDD-D598-6845-BBA7-0F72601EC4A6}"/>
                </a:ext>
              </a:extLst>
            </p:cNvPr>
            <p:cNvSpPr/>
            <p:nvPr/>
          </p:nvSpPr>
          <p:spPr>
            <a:xfrm>
              <a:off x="8990005" y="1549681"/>
              <a:ext cx="1600919" cy="1088729"/>
            </a:xfrm>
            <a:prstGeom prst="rect">
              <a:avLst/>
            </a:prstGeom>
            <a:solidFill>
              <a:srgbClr val="8FEA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FEA8D"/>
                </a:solidFill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BF7D67A-ADF9-0B42-A52B-CB9EE31EEF01}"/>
              </a:ext>
            </a:extLst>
          </p:cNvPr>
          <p:cNvGrpSpPr/>
          <p:nvPr/>
        </p:nvGrpSpPr>
        <p:grpSpPr>
          <a:xfrm>
            <a:off x="7466012" y="4793133"/>
            <a:ext cx="1143000" cy="892552"/>
            <a:chOff x="3579812" y="5029200"/>
            <a:chExt cx="1143000" cy="892552"/>
          </a:xfrm>
        </p:grpSpPr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3D47A7EC-18BB-A347-9A02-CA88B37E3A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79812" y="5448300"/>
              <a:ext cx="1143000" cy="0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E7ED27D-B615-C745-B66E-83A4289AEE79}"/>
                </a:ext>
              </a:extLst>
            </p:cNvPr>
            <p:cNvSpPr/>
            <p:nvPr/>
          </p:nvSpPr>
          <p:spPr>
            <a:xfrm>
              <a:off x="3598600" y="5029200"/>
              <a:ext cx="1103251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20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Simultan</a:t>
              </a:r>
              <a:endParaRPr lang="en-I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  <a:p>
              <a:pPr algn="ctr"/>
              <a:endParaRPr lang="en-IN" sz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000" dirty="0" err="1">
                  <a:solidFill>
                    <a:schemeClr val="bg1">
                      <a:lumMod val="95000"/>
                    </a:schemeClr>
                  </a:solidFill>
                </a:rPr>
                <a:t>eously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EBE23D5-ECB1-E84B-BAD6-B542835E2373}"/>
              </a:ext>
            </a:extLst>
          </p:cNvPr>
          <p:cNvSpPr/>
          <p:nvPr/>
        </p:nvSpPr>
        <p:spPr>
          <a:xfrm>
            <a:off x="10778464" y="5685685"/>
            <a:ext cx="461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endParaRPr lang="en-US" sz="1400" dirty="0">
              <a:solidFill>
                <a:srgbClr val="FF999B"/>
              </a:solidFill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3C41EEA-3019-7745-B4B0-2A552B813303}"/>
              </a:ext>
            </a:extLst>
          </p:cNvPr>
          <p:cNvSpPr/>
          <p:nvPr/>
        </p:nvSpPr>
        <p:spPr>
          <a:xfrm>
            <a:off x="10300805" y="5332174"/>
            <a:ext cx="489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gain</a:t>
            </a:r>
            <a:endParaRPr lang="en-US" sz="1400" dirty="0">
              <a:solidFill>
                <a:srgbClr val="FF999B"/>
              </a:solidFill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20745C75-ECFC-B943-902E-CB215A1A544D}"/>
              </a:ext>
            </a:extLst>
          </p:cNvPr>
          <p:cNvGrpSpPr/>
          <p:nvPr/>
        </p:nvGrpSpPr>
        <p:grpSpPr>
          <a:xfrm>
            <a:off x="811230" y="6506981"/>
            <a:ext cx="2769412" cy="351019"/>
            <a:chOff x="811230" y="6336856"/>
            <a:chExt cx="2769412" cy="351019"/>
          </a:xfrm>
        </p:grpSpPr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1DC08CD8-E322-5446-93A9-AEFC5296D8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336856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AF3EBCB4-BEE4-6D40-8A9C-79E0DC037B86}"/>
                    </a:ext>
                  </a:extLst>
                </p:cNvPr>
                <p:cNvSpPr/>
                <p:nvPr/>
              </p:nvSpPr>
              <p:spPr>
                <a:xfrm>
                  <a:off x="811230" y="6410876"/>
                  <a:ext cx="27694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IN" sz="1200" baseline="300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1</a:t>
                  </a:r>
                  <a:r>
                    <a:rPr lang="en-IN" sz="12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Google </a:t>
                  </a:r>
                  <a:r>
                    <a:rPr lang="en-IN" sz="1200" i="1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CVPR</a:t>
                  </a:r>
                  <a:r>
                    <a:rPr lang="en-IN" sz="12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 ’18, Facebook </a:t>
                  </a:r>
                  <a:r>
                    <a:rPr lang="en-IN" sz="1200" i="1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CVPR</a:t>
                  </a:r>
                  <a:r>
                    <a:rPr lang="en-IN" sz="12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 ’20, </a:t>
                  </a:r>
                  <a14:m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m:t>…</m:t>
                      </m:r>
                    </m:oMath>
                  </a14:m>
                  <a:r>
                    <a:rPr lang="en-IN" sz="12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 </a:t>
                  </a:r>
                  <a:endParaRPr lang="en-US" sz="1400" baseline="300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AF3EBCB4-BEE4-6D40-8A9C-79E0DC037B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230" y="6410876"/>
                  <a:ext cx="2769412" cy="276999"/>
                </a:xfrm>
                <a:prstGeom prst="rect">
                  <a:avLst/>
                </a:prstGeom>
                <a:blipFill>
                  <a:blip r:embed="rId9"/>
                  <a:stretch>
                    <a:fillRect t="-4545"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3E330F9-D457-A340-A2D6-89FF263EB044}"/>
              </a:ext>
            </a:extLst>
          </p:cNvPr>
          <p:cNvGrpSpPr/>
          <p:nvPr/>
        </p:nvGrpSpPr>
        <p:grpSpPr>
          <a:xfrm>
            <a:off x="684211" y="4024416"/>
            <a:ext cx="2517534" cy="2297390"/>
            <a:chOff x="684210" y="3197116"/>
            <a:chExt cx="3025149" cy="2760617"/>
          </a:xfrm>
        </p:grpSpPr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9AA41A63-1D35-6347-8138-934FC7CB4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801"/>
            <a:stretch/>
          </p:blipFill>
          <p:spPr>
            <a:xfrm>
              <a:off x="1112369" y="3671982"/>
              <a:ext cx="2127197" cy="2099753"/>
            </a:xfrm>
            <a:prstGeom prst="rect">
              <a:avLst/>
            </a:prstGeom>
          </p:spPr>
        </p:pic>
        <p:sp>
          <p:nvSpPr>
            <p:cNvPr id="187" name="Rounded Rectangle 186">
              <a:extLst>
                <a:ext uri="{FF2B5EF4-FFF2-40B4-BE49-F238E27FC236}">
                  <a16:creationId xmlns:a16="http://schemas.microsoft.com/office/drawing/2014/main" id="{B9F376E1-CED7-8648-BA6B-D26A63232992}"/>
                </a:ext>
              </a:extLst>
            </p:cNvPr>
            <p:cNvSpPr/>
            <p:nvPr/>
          </p:nvSpPr>
          <p:spPr>
            <a:xfrm>
              <a:off x="684210" y="3197116"/>
              <a:ext cx="3025149" cy="2760617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buClr>
                  <a:srgbClr val="8FEA8D"/>
                </a:buClr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Evolutionary Algorithm</a:t>
              </a:r>
            </a:p>
            <a:p>
              <a:pPr>
                <a:buClr>
                  <a:srgbClr val="8FEA8D"/>
                </a:buClr>
              </a:pP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id="{74BE5306-FE32-0D48-8972-4AE353EAA1D4}"/>
              </a:ext>
            </a:extLst>
          </p:cNvPr>
          <p:cNvSpPr/>
          <p:nvPr/>
        </p:nvSpPr>
        <p:spPr>
          <a:xfrm>
            <a:off x="3718945" y="4861882"/>
            <a:ext cx="364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IN" sz="16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80834A48-DF69-2C4C-9E09-7DFDB60FEDF6}"/>
              </a:ext>
            </a:extLst>
          </p:cNvPr>
          <p:cNvSpPr/>
          <p:nvPr/>
        </p:nvSpPr>
        <p:spPr>
          <a:xfrm>
            <a:off x="8333820" y="1426327"/>
            <a:ext cx="3258929" cy="824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 expensive to do for each desired operating point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610574AD-77DA-4541-84E1-70A8BD8C05A7}"/>
              </a:ext>
            </a:extLst>
          </p:cNvPr>
          <p:cNvSpPr/>
          <p:nvPr/>
        </p:nvSpPr>
        <p:spPr>
          <a:xfrm>
            <a:off x="1915234" y="3048000"/>
            <a:ext cx="7885938" cy="824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Evolutionary Multi-Objective Optimization</a:t>
            </a:r>
          </a:p>
        </p:txBody>
      </p:sp>
    </p:spTree>
    <p:extLst>
      <p:ext uri="{BB962C8B-B14F-4D97-AF65-F5344CB8AC3E}">
        <p14:creationId xmlns:p14="http://schemas.microsoft.com/office/powerpoint/2010/main" val="89280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29" grpId="0"/>
      <p:bldP spid="130" grpId="0"/>
      <p:bldP spid="131" grpId="0" animBg="1"/>
      <p:bldP spid="135" grpId="0" animBg="1"/>
      <p:bldP spid="145" grpId="0"/>
      <p:bldP spid="146" grpId="0"/>
      <p:bldP spid="188" grpId="0"/>
      <p:bldP spid="72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CFE9D93-53A6-9143-8E3C-03133E0DB7EA}"/>
              </a:ext>
            </a:extLst>
          </p:cNvPr>
          <p:cNvGraphicFramePr>
            <a:graphicFrameLocks noGrp="1"/>
          </p:cNvGraphicFramePr>
          <p:nvPr/>
        </p:nvGraphicFramePr>
        <p:xfrm>
          <a:off x="956404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/>
              <p:nvPr/>
            </p:nvSpPr>
            <p:spPr>
              <a:xfrm>
                <a:off x="1175438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438" y="1484908"/>
                <a:ext cx="397865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C546FD0-CB9C-D24A-B16C-4D4B3C88C2B2}"/>
              </a:ext>
            </a:extLst>
          </p:cNvPr>
          <p:cNvGrpSpPr/>
          <p:nvPr/>
        </p:nvGrpSpPr>
        <p:grpSpPr>
          <a:xfrm>
            <a:off x="3227813" y="1728037"/>
            <a:ext cx="2254886" cy="731520"/>
            <a:chOff x="3057638" y="1728037"/>
            <a:chExt cx="225488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/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solidFill>
                  <a:srgbClr val="9999FD"/>
                </a:solidFill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SGD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7EA80135-D767-F84B-90D9-37B84BB3B096}"/>
                </a:ext>
              </a:extLst>
            </p:cNvPr>
            <p:cNvCxnSpPr>
              <a:cxnSpLocks/>
            </p:cNvCxnSpPr>
            <p:nvPr/>
          </p:nvCxnSpPr>
          <p:spPr>
            <a:xfrm>
              <a:off x="3057638" y="2093797"/>
              <a:ext cx="78655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085C3-DDE3-9049-94BD-AFDD2CB70322}"/>
              </a:ext>
            </a:extLst>
          </p:cNvPr>
          <p:cNvGrpSpPr/>
          <p:nvPr/>
        </p:nvGrpSpPr>
        <p:grpSpPr>
          <a:xfrm>
            <a:off x="1255616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2783A4-385B-2043-B082-936659CA87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2DA6AB0B-F50B-BD41-993F-3805A910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96F6920-84D7-654E-896D-D3098A51BE9E}"/>
              </a:ext>
            </a:extLst>
          </p:cNvPr>
          <p:cNvGrpSpPr/>
          <p:nvPr/>
        </p:nvGrpSpPr>
        <p:grpSpPr>
          <a:xfrm>
            <a:off x="3505551" y="2560320"/>
            <a:ext cx="2676713" cy="2951469"/>
            <a:chOff x="3505551" y="2560320"/>
            <a:chExt cx="2676713" cy="29514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5F0F56-E444-BE4B-A372-87448C6DF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3778994" y="3849993"/>
              <a:ext cx="2127250" cy="1497730"/>
            </a:xfrm>
            <a:prstGeom prst="rect">
              <a:avLst/>
            </a:prstGeom>
          </p:spPr>
        </p:pic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0BAC2C1-CAE1-8240-9B99-DA2F0C19FD25}"/>
                </a:ext>
              </a:extLst>
            </p:cNvPr>
            <p:cNvSpPr/>
            <p:nvPr/>
          </p:nvSpPr>
          <p:spPr>
            <a:xfrm>
              <a:off x="3505551" y="3285098"/>
              <a:ext cx="2674135" cy="2226691"/>
            </a:xfrm>
            <a:prstGeom prst="roundRect">
              <a:avLst/>
            </a:prstGeom>
            <a:noFill/>
            <a:ln w="254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Training set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D79DA1C-3B28-4D4E-9C6B-2A347E08FDD1}"/>
                </a:ext>
              </a:extLst>
            </p:cNvPr>
            <p:cNvGrpSpPr/>
            <p:nvPr/>
          </p:nvGrpSpPr>
          <p:grpSpPr>
            <a:xfrm>
              <a:off x="3508129" y="2560320"/>
              <a:ext cx="2674135" cy="2951469"/>
              <a:chOff x="3508129" y="2560320"/>
              <a:chExt cx="2674135" cy="2951469"/>
            </a:xfrm>
          </p:grpSpPr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E4CC94E8-C618-DB49-A41A-C77BFB62FB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42619" y="2560320"/>
                <a:ext cx="0" cy="640080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77C956B2-D93E-864A-95AB-821F220E725F}"/>
                  </a:ext>
                </a:extLst>
              </p:cNvPr>
              <p:cNvSpPr/>
              <p:nvPr/>
            </p:nvSpPr>
            <p:spPr>
              <a:xfrm>
                <a:off x="3508129" y="3285098"/>
                <a:ext cx="2674135" cy="2226691"/>
              </a:xfrm>
              <a:prstGeom prst="roundRect">
                <a:avLst/>
              </a:prstGeom>
              <a:noFill/>
              <a:ln w="25400">
                <a:solidFill>
                  <a:srgbClr val="9999FD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27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CFE9D93-53A6-9143-8E3C-03133E0DB7EA}"/>
              </a:ext>
            </a:extLst>
          </p:cNvPr>
          <p:cNvGraphicFramePr>
            <a:graphicFrameLocks noGrp="1"/>
          </p:cNvGraphicFramePr>
          <p:nvPr/>
        </p:nvGraphicFramePr>
        <p:xfrm>
          <a:off x="956404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/>
              <p:nvPr/>
            </p:nvSpPr>
            <p:spPr>
              <a:xfrm>
                <a:off x="1175438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438" y="1484908"/>
                <a:ext cx="397865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C546FD0-CB9C-D24A-B16C-4D4B3C88C2B2}"/>
              </a:ext>
            </a:extLst>
          </p:cNvPr>
          <p:cNvGrpSpPr/>
          <p:nvPr/>
        </p:nvGrpSpPr>
        <p:grpSpPr>
          <a:xfrm>
            <a:off x="3227813" y="1728037"/>
            <a:ext cx="2254886" cy="731520"/>
            <a:chOff x="3057638" y="1728037"/>
            <a:chExt cx="225488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/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solidFill>
                  <a:srgbClr val="9999FD"/>
                </a:solidFill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SGD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7EA80135-D767-F84B-90D9-37B84BB3B096}"/>
                </a:ext>
              </a:extLst>
            </p:cNvPr>
            <p:cNvCxnSpPr>
              <a:cxnSpLocks/>
            </p:cNvCxnSpPr>
            <p:nvPr/>
          </p:nvCxnSpPr>
          <p:spPr>
            <a:xfrm>
              <a:off x="3057638" y="2093797"/>
              <a:ext cx="78655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23964B-1061-4E4B-B2D2-D9863D787C22}"/>
              </a:ext>
            </a:extLst>
          </p:cNvPr>
          <p:cNvGrpSpPr/>
          <p:nvPr/>
        </p:nvGrpSpPr>
        <p:grpSpPr>
          <a:xfrm>
            <a:off x="5677379" y="1728037"/>
            <a:ext cx="2357716" cy="731520"/>
            <a:chOff x="5507204" y="1728037"/>
            <a:chExt cx="235771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/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/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solidFill>
                  <a:srgbClr val="9999FD">
                    <a:alpha val="75000"/>
                  </a:srgb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Inference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𝑣𝑙𝑑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F38DBE51-FA88-F243-A96D-994F68E8FFF6}"/>
                </a:ext>
              </a:extLst>
            </p:cNvPr>
            <p:cNvCxnSpPr>
              <a:cxnSpLocks/>
            </p:cNvCxnSpPr>
            <p:nvPr/>
          </p:nvCxnSpPr>
          <p:spPr>
            <a:xfrm>
              <a:off x="5507204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085C3-DDE3-9049-94BD-AFDD2CB70322}"/>
              </a:ext>
            </a:extLst>
          </p:cNvPr>
          <p:cNvGrpSpPr/>
          <p:nvPr/>
        </p:nvGrpSpPr>
        <p:grpSpPr>
          <a:xfrm>
            <a:off x="1255616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2783A4-385B-2043-B082-936659CA87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2DA6AB0B-F50B-BD41-993F-3805A910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8CA8DFB-DDAF-B442-8B21-6299CCDAD109}"/>
              </a:ext>
            </a:extLst>
          </p:cNvPr>
          <p:cNvGrpSpPr/>
          <p:nvPr/>
        </p:nvGrpSpPr>
        <p:grpSpPr>
          <a:xfrm>
            <a:off x="3505551" y="3285098"/>
            <a:ext cx="2674135" cy="2226691"/>
            <a:chOff x="3693719" y="2971803"/>
            <a:chExt cx="2674135" cy="21335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5F0F56-E444-BE4B-A372-87448C6DF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3967162" y="3513076"/>
              <a:ext cx="2127250" cy="1435100"/>
            </a:xfrm>
            <a:prstGeom prst="rect">
              <a:avLst/>
            </a:prstGeom>
          </p:spPr>
        </p:pic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0BAC2C1-CAE1-8240-9B99-DA2F0C19FD25}"/>
                </a:ext>
              </a:extLst>
            </p:cNvPr>
            <p:cNvSpPr/>
            <p:nvPr/>
          </p:nvSpPr>
          <p:spPr>
            <a:xfrm>
              <a:off x="3693719" y="2971803"/>
              <a:ext cx="2674135" cy="2133578"/>
            </a:xfrm>
            <a:prstGeom prst="roundRect">
              <a:avLst/>
            </a:prstGeom>
            <a:noFill/>
            <a:ln w="254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Training set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9D0C32-E043-EC45-B45B-EE7B581CF718}"/>
              </a:ext>
            </a:extLst>
          </p:cNvPr>
          <p:cNvGrpSpPr/>
          <p:nvPr/>
        </p:nvGrpSpPr>
        <p:grpSpPr>
          <a:xfrm>
            <a:off x="6555384" y="3285098"/>
            <a:ext cx="1677981" cy="2226691"/>
            <a:chOff x="9064631" y="3293513"/>
            <a:chExt cx="1677981" cy="213357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12B27D4-5DAC-7644-8D59-A193A944D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4926"/>
            <a:stretch/>
          </p:blipFill>
          <p:spPr>
            <a:xfrm>
              <a:off x="9370221" y="3834786"/>
              <a:ext cx="1066800" cy="14351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5C325B8D-15E8-6F4B-BEBC-E23BD980D102}"/>
                </a:ext>
              </a:extLst>
            </p:cNvPr>
            <p:cNvSpPr/>
            <p:nvPr/>
          </p:nvSpPr>
          <p:spPr>
            <a:xfrm>
              <a:off x="9064631" y="3293513"/>
              <a:ext cx="1677981" cy="2133578"/>
            </a:xfrm>
            <a:prstGeom prst="roundRect">
              <a:avLst/>
            </a:prstGeom>
            <a:noFill/>
            <a:ln w="254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Validation set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E1258A-7F64-C748-A609-1D5F3EF1BB09}"/>
              </a:ext>
            </a:extLst>
          </p:cNvPr>
          <p:cNvGrpSpPr/>
          <p:nvPr/>
        </p:nvGrpSpPr>
        <p:grpSpPr>
          <a:xfrm>
            <a:off x="6555383" y="2560320"/>
            <a:ext cx="1677981" cy="2951468"/>
            <a:chOff x="6555383" y="2560320"/>
            <a:chExt cx="1677981" cy="2951468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4D3A473-3D72-D347-91AC-8A0884D084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4375" y="2560320"/>
              <a:ext cx="640" cy="64008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A8DF85AE-FC8D-284B-AA82-28184125B21A}"/>
                </a:ext>
              </a:extLst>
            </p:cNvPr>
            <p:cNvSpPr/>
            <p:nvPr/>
          </p:nvSpPr>
          <p:spPr>
            <a:xfrm>
              <a:off x="6555383" y="3285097"/>
              <a:ext cx="1677981" cy="2226691"/>
            </a:xfrm>
            <a:prstGeom prst="roundRect">
              <a:avLst/>
            </a:prstGeom>
            <a:noFill/>
            <a:ln w="25400">
              <a:solidFill>
                <a:srgbClr val="9999F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Validation set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8824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CFE9D93-53A6-9143-8E3C-03133E0DB7EA}"/>
              </a:ext>
            </a:extLst>
          </p:cNvPr>
          <p:cNvGraphicFramePr>
            <a:graphicFrameLocks noGrp="1"/>
          </p:cNvGraphicFramePr>
          <p:nvPr/>
        </p:nvGraphicFramePr>
        <p:xfrm>
          <a:off x="956404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/>
              <p:nvPr/>
            </p:nvSpPr>
            <p:spPr>
              <a:xfrm>
                <a:off x="1175438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438" y="1484908"/>
                <a:ext cx="397865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C546FD0-CB9C-D24A-B16C-4D4B3C88C2B2}"/>
              </a:ext>
            </a:extLst>
          </p:cNvPr>
          <p:cNvGrpSpPr/>
          <p:nvPr/>
        </p:nvGrpSpPr>
        <p:grpSpPr>
          <a:xfrm>
            <a:off x="3227813" y="1728037"/>
            <a:ext cx="2254886" cy="731520"/>
            <a:chOff x="3057638" y="1728037"/>
            <a:chExt cx="225488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/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solidFill>
                  <a:srgbClr val="9999FD"/>
                </a:solidFill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SGD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7EA80135-D767-F84B-90D9-37B84BB3B096}"/>
                </a:ext>
              </a:extLst>
            </p:cNvPr>
            <p:cNvCxnSpPr>
              <a:cxnSpLocks/>
            </p:cNvCxnSpPr>
            <p:nvPr/>
          </p:nvCxnSpPr>
          <p:spPr>
            <a:xfrm>
              <a:off x="3057638" y="2093797"/>
              <a:ext cx="78655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23964B-1061-4E4B-B2D2-D9863D787C22}"/>
              </a:ext>
            </a:extLst>
          </p:cNvPr>
          <p:cNvGrpSpPr/>
          <p:nvPr/>
        </p:nvGrpSpPr>
        <p:grpSpPr>
          <a:xfrm>
            <a:off x="5677379" y="1728037"/>
            <a:ext cx="2357716" cy="731520"/>
            <a:chOff x="5507204" y="1728037"/>
            <a:chExt cx="235771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/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/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solidFill>
                  <a:srgbClr val="9999FD">
                    <a:alpha val="75000"/>
                  </a:srgb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Inference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𝑣𝑙𝑑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F38DBE51-FA88-F243-A96D-994F68E8FFF6}"/>
                </a:ext>
              </a:extLst>
            </p:cNvPr>
            <p:cNvCxnSpPr>
              <a:cxnSpLocks/>
            </p:cNvCxnSpPr>
            <p:nvPr/>
          </p:nvCxnSpPr>
          <p:spPr>
            <a:xfrm>
              <a:off x="5507204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085C3-DDE3-9049-94BD-AFDD2CB70322}"/>
              </a:ext>
            </a:extLst>
          </p:cNvPr>
          <p:cNvGrpSpPr/>
          <p:nvPr/>
        </p:nvGrpSpPr>
        <p:grpSpPr>
          <a:xfrm>
            <a:off x="1255616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2783A4-385B-2043-B082-936659CA87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2DA6AB0B-F50B-BD41-993F-3805A910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3B0633-4930-3240-90A7-30618E4C32B2}"/>
              </a:ext>
            </a:extLst>
          </p:cNvPr>
          <p:cNvGrpSpPr/>
          <p:nvPr/>
        </p:nvGrpSpPr>
        <p:grpSpPr>
          <a:xfrm>
            <a:off x="8609063" y="3285098"/>
            <a:ext cx="1677981" cy="2226691"/>
            <a:chOff x="8904622" y="3200400"/>
            <a:chExt cx="1677981" cy="222669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BE99AEA-E205-5643-887F-91623DFA5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02" t="181" r="1614" b="-181"/>
            <a:stretch/>
          </p:blipFill>
          <p:spPr>
            <a:xfrm>
              <a:off x="9264808" y="3834786"/>
              <a:ext cx="990600" cy="1435100"/>
            </a:xfrm>
            <a:prstGeom prst="rect">
              <a:avLst/>
            </a:prstGeom>
          </p:spPr>
        </p:pic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623C8C02-3A07-8D45-83D0-07309DBD006A}"/>
                </a:ext>
              </a:extLst>
            </p:cNvPr>
            <p:cNvSpPr/>
            <p:nvPr/>
          </p:nvSpPr>
          <p:spPr>
            <a:xfrm>
              <a:off x="8904622" y="3200400"/>
              <a:ext cx="1677981" cy="2226691"/>
            </a:xfrm>
            <a:prstGeom prst="roundRect">
              <a:avLst/>
            </a:prstGeom>
            <a:noFill/>
            <a:ln w="25400">
              <a:solidFill>
                <a:srgbClr val="9999F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Testing set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(reserved)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F5F0F56-E444-BE4B-A372-87448C6DFB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78994" y="3849993"/>
            <a:ext cx="2127250" cy="1497730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0BAC2C1-CAE1-8240-9B99-DA2F0C19FD25}"/>
              </a:ext>
            </a:extLst>
          </p:cNvPr>
          <p:cNvSpPr/>
          <p:nvPr/>
        </p:nvSpPr>
        <p:spPr>
          <a:xfrm>
            <a:off x="3505551" y="3285098"/>
            <a:ext cx="2674135" cy="2226691"/>
          </a:xfrm>
          <a:prstGeom prst="roundRect">
            <a:avLst/>
          </a:prstGeom>
          <a:noFill/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Training set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12B27D4-5DAC-7644-8D59-A193A944DA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4926"/>
          <a:stretch/>
        </p:blipFill>
        <p:spPr>
          <a:xfrm>
            <a:off x="6860974" y="3849993"/>
            <a:ext cx="1066800" cy="1497730"/>
          </a:xfrm>
          <a:prstGeom prst="rect">
            <a:avLst/>
          </a:prstGeom>
          <a:ln>
            <a:noFill/>
          </a:ln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C325B8D-15E8-6F4B-BEBC-E23BD980D102}"/>
              </a:ext>
            </a:extLst>
          </p:cNvPr>
          <p:cNvSpPr/>
          <p:nvPr/>
        </p:nvSpPr>
        <p:spPr>
          <a:xfrm>
            <a:off x="6555384" y="3285098"/>
            <a:ext cx="1677981" cy="2226691"/>
          </a:xfrm>
          <a:prstGeom prst="roundRect">
            <a:avLst/>
          </a:prstGeom>
          <a:noFill/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Validation set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96F6834-0D42-434F-9824-8C0EB0119F10}"/>
              </a:ext>
            </a:extLst>
          </p:cNvPr>
          <p:cNvGrpSpPr/>
          <p:nvPr/>
        </p:nvGrpSpPr>
        <p:grpSpPr>
          <a:xfrm>
            <a:off x="8151812" y="719095"/>
            <a:ext cx="3985456" cy="1636342"/>
            <a:chOff x="7976357" y="719095"/>
            <a:chExt cx="3985456" cy="163634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33CDC80-539A-B541-951B-1DC76EADD14B}"/>
                </a:ext>
              </a:extLst>
            </p:cNvPr>
            <p:cNvGrpSpPr/>
            <p:nvPr/>
          </p:nvGrpSpPr>
          <p:grpSpPr>
            <a:xfrm>
              <a:off x="7976357" y="1891305"/>
              <a:ext cx="3452055" cy="404983"/>
              <a:chOff x="7976357" y="1891305"/>
              <a:chExt cx="3452055" cy="40498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F1495839-058C-CE40-87F5-962DB429F272}"/>
                      </a:ext>
                    </a:extLst>
                  </p:cNvPr>
                  <p:cNvSpPr/>
                  <p:nvPr/>
                </p:nvSpPr>
                <p:spPr>
                  <a:xfrm>
                    <a:off x="8740881" y="1891305"/>
                    <a:ext cx="2687531" cy="40498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}"/>
                              <m:ctrlPr>
                                <a:rPr lang="en-US" sz="18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8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8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m:rPr>
                                  <m:nor/>
                                </m:rPr>
                                <a:rPr lang="en-US" sz="1800" dirty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oMath>
                      </m:oMathPara>
                    </a14:m>
                    <a:endPara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D38CDC7B-D691-3A48-BFE7-D12DB6B2FD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40881" y="1891305"/>
                    <a:ext cx="2687531" cy="40498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E25B318F-E85D-DD41-99E4-ABFFE54CA5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6357" y="2093797"/>
                <a:ext cx="804942" cy="0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46B3103-CE98-CC4D-9232-3E068624F187}"/>
                </a:ext>
              </a:extLst>
            </p:cNvPr>
            <p:cNvSpPr/>
            <p:nvPr/>
          </p:nvSpPr>
          <p:spPr>
            <a:xfrm>
              <a:off x="10263333" y="1891305"/>
              <a:ext cx="555480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45CED80-8852-CE4D-9A6C-EDD364BE81B2}"/>
                </a:ext>
              </a:extLst>
            </p:cNvPr>
            <p:cNvCxnSpPr>
              <a:cxnSpLocks/>
              <a:endCxn id="42" idx="0"/>
            </p:cNvCxnSpPr>
            <p:nvPr/>
          </p:nvCxnSpPr>
          <p:spPr>
            <a:xfrm>
              <a:off x="10541073" y="1539240"/>
              <a:ext cx="0" cy="3520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D0BDF73-3440-9A42-92DE-BB04BD0196B7}"/>
                </a:ext>
              </a:extLst>
            </p:cNvPr>
            <p:cNvSpPr/>
            <p:nvPr/>
          </p:nvSpPr>
          <p:spPr>
            <a:xfrm>
              <a:off x="9447213" y="719095"/>
              <a:ext cx="2514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#Params, #FLOPs, latency, 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memory footprint, power consumption, etc..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045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CFE9D93-53A6-9143-8E3C-03133E0DB7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78256"/>
              </p:ext>
            </p:extLst>
          </p:nvPr>
        </p:nvGraphicFramePr>
        <p:xfrm>
          <a:off x="786229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/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C546FD0-CB9C-D24A-B16C-4D4B3C88C2B2}"/>
              </a:ext>
            </a:extLst>
          </p:cNvPr>
          <p:cNvGrpSpPr/>
          <p:nvPr/>
        </p:nvGrpSpPr>
        <p:grpSpPr>
          <a:xfrm>
            <a:off x="3057638" y="1728037"/>
            <a:ext cx="2254886" cy="731520"/>
            <a:chOff x="3057638" y="1728037"/>
            <a:chExt cx="225488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/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solidFill>
                  <a:srgbClr val="9999FD"/>
                </a:solidFill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SGD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7EA80135-D767-F84B-90D9-37B84BB3B096}"/>
                </a:ext>
              </a:extLst>
            </p:cNvPr>
            <p:cNvCxnSpPr>
              <a:cxnSpLocks/>
            </p:cNvCxnSpPr>
            <p:nvPr/>
          </p:nvCxnSpPr>
          <p:spPr>
            <a:xfrm>
              <a:off x="3057638" y="2093797"/>
              <a:ext cx="78655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23964B-1061-4E4B-B2D2-D9863D787C22}"/>
              </a:ext>
            </a:extLst>
          </p:cNvPr>
          <p:cNvGrpSpPr/>
          <p:nvPr/>
        </p:nvGrpSpPr>
        <p:grpSpPr>
          <a:xfrm>
            <a:off x="5507204" y="1728037"/>
            <a:ext cx="2357716" cy="731520"/>
            <a:chOff x="5507204" y="1728037"/>
            <a:chExt cx="235771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/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/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solidFill>
                  <a:srgbClr val="9999FD">
                    <a:alpha val="75000"/>
                  </a:srgb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Inference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𝑣𝑙𝑑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F38DBE51-FA88-F243-A96D-994F68E8FFF6}"/>
                </a:ext>
              </a:extLst>
            </p:cNvPr>
            <p:cNvCxnSpPr>
              <a:cxnSpLocks/>
            </p:cNvCxnSpPr>
            <p:nvPr/>
          </p:nvCxnSpPr>
          <p:spPr>
            <a:xfrm>
              <a:off x="5507204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3895A2-30D0-A542-A365-1A75E1255D31}"/>
              </a:ext>
            </a:extLst>
          </p:cNvPr>
          <p:cNvGrpSpPr/>
          <p:nvPr/>
        </p:nvGrpSpPr>
        <p:grpSpPr>
          <a:xfrm>
            <a:off x="7976357" y="1891305"/>
            <a:ext cx="3452055" cy="404983"/>
            <a:chOff x="7976357" y="1891305"/>
            <a:chExt cx="3452055" cy="404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/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180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18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  <a:blipFill>
                  <a:blip r:embed="rId7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A1071EAB-8E37-4940-91BE-A1E417B2D42D}"/>
                </a:ext>
              </a:extLst>
            </p:cNvPr>
            <p:cNvCxnSpPr>
              <a:cxnSpLocks/>
            </p:cNvCxnSpPr>
            <p:nvPr/>
          </p:nvCxnSpPr>
          <p:spPr>
            <a:xfrm>
              <a:off x="7976357" y="2093797"/>
              <a:ext cx="804942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085C3-DDE3-9049-94BD-AFDD2CB70322}"/>
              </a:ext>
            </a:extLst>
          </p:cNvPr>
          <p:cNvGrpSpPr/>
          <p:nvPr/>
        </p:nvGrpSpPr>
        <p:grpSpPr>
          <a:xfrm>
            <a:off x="1085441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2783A4-385B-2043-B082-936659CA87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2DA6AB0B-F50B-BD41-993F-3805A910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E02D59-AFC8-9041-9884-3B3A424BF3C5}"/>
              </a:ext>
            </a:extLst>
          </p:cNvPr>
          <p:cNvGrpSpPr/>
          <p:nvPr/>
        </p:nvGrpSpPr>
        <p:grpSpPr>
          <a:xfrm>
            <a:off x="8498240" y="719095"/>
            <a:ext cx="2150397" cy="1636342"/>
            <a:chOff x="8498240" y="719095"/>
            <a:chExt cx="2150397" cy="1636342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7B99A08-C24F-D84C-B7EF-BEA351B172AB}"/>
                </a:ext>
              </a:extLst>
            </p:cNvPr>
            <p:cNvSpPr/>
            <p:nvPr/>
          </p:nvSpPr>
          <p:spPr>
            <a:xfrm>
              <a:off x="8933360" y="1891305"/>
              <a:ext cx="1280159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FF18878F-B743-8847-AF54-6645FC9227B5}"/>
                </a:ext>
              </a:extLst>
            </p:cNvPr>
            <p:cNvCxnSpPr>
              <a:cxnSpLocks/>
              <a:endCxn id="164" idx="0"/>
            </p:cNvCxnSpPr>
            <p:nvPr/>
          </p:nvCxnSpPr>
          <p:spPr>
            <a:xfrm>
              <a:off x="9573440" y="1539240"/>
              <a:ext cx="0" cy="3520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BB6711-DEE8-4C48-B8CD-AFBB75F08CAF}"/>
                </a:ext>
              </a:extLst>
            </p:cNvPr>
            <p:cNvSpPr/>
            <p:nvPr/>
          </p:nvSpPr>
          <p:spPr>
            <a:xfrm>
              <a:off x="8498240" y="719095"/>
              <a:ext cx="21503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Classification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perplexity, IS, FID, etc..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3D58736-E55A-9941-AA45-5F02E5958449}"/>
              </a:ext>
            </a:extLst>
          </p:cNvPr>
          <p:cNvGrpSpPr/>
          <p:nvPr/>
        </p:nvGrpSpPr>
        <p:grpSpPr>
          <a:xfrm>
            <a:off x="683758" y="3489616"/>
            <a:ext cx="2490271" cy="2583041"/>
            <a:chOff x="6919208" y="819933"/>
            <a:chExt cx="3433033" cy="3560921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5E632A82-A41F-DD41-987D-5D34E04F38BA}"/>
                </a:ext>
              </a:extLst>
            </p:cNvPr>
            <p:cNvSpPr/>
            <p:nvPr/>
          </p:nvSpPr>
          <p:spPr>
            <a:xfrm>
              <a:off x="8727133" y="2249349"/>
              <a:ext cx="315143" cy="137160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BB5D90B-B2A9-3D4A-8C7A-C98ADDDFDCE4}"/>
                </a:ext>
              </a:extLst>
            </p:cNvPr>
            <p:cNvSpPr/>
            <p:nvPr/>
          </p:nvSpPr>
          <p:spPr>
            <a:xfrm>
              <a:off x="9447212" y="1517829"/>
              <a:ext cx="315143" cy="2103121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C0B7A90-FD6C-8E40-80D3-8A005B5FCFEE}"/>
                </a:ext>
              </a:extLst>
            </p:cNvPr>
            <p:cNvSpPr/>
            <p:nvPr/>
          </p:nvSpPr>
          <p:spPr>
            <a:xfrm>
              <a:off x="7409000" y="2980870"/>
              <a:ext cx="315143" cy="64008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DA34BB4-7CBF-8641-A5E7-26622A81FB28}"/>
                </a:ext>
              </a:extLst>
            </p:cNvPr>
            <p:cNvSpPr/>
            <p:nvPr/>
          </p:nvSpPr>
          <p:spPr>
            <a:xfrm>
              <a:off x="8079061" y="2707677"/>
              <a:ext cx="315143" cy="914399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94085AA5-7A08-A943-84E2-349ABBF3D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494" y="1189802"/>
              <a:ext cx="0" cy="2433403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6F60AA2C-0250-194D-A19B-E33D01EE5E1F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94" y="3623205"/>
              <a:ext cx="3240360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1695F5AC-C22A-2A47-BB51-2FC13BF959AD}"/>
                    </a:ext>
                  </a:extLst>
                </p:cNvPr>
                <p:cNvSpPr txBox="1"/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SGD on </a:t>
                  </a:r>
                  <a:endParaRPr lang="en-US" sz="1400" i="1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𝒘</m:t>
                              </m:r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;</m:t>
                              </m:r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</m:oMath>
                  </a14:m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2C53FDF0-D933-FD4B-8481-6995AFCE6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blipFill>
                  <a:blip r:embed="rId10"/>
                  <a:stretch>
                    <a:fillRect l="-2198" t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0EEF007-9F2F-944D-B910-CFC5D6311583}"/>
                </a:ext>
              </a:extLst>
            </p:cNvPr>
            <p:cNvSpPr txBox="1"/>
            <p:nvPr/>
          </p:nvSpPr>
          <p:spPr>
            <a:xfrm>
              <a:off x="6919208" y="3659555"/>
              <a:ext cx="1303644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50,000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(CIFAR-10)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E73F0F99-FC7E-314E-9118-4BEA6A0F72BB}"/>
                </a:ext>
              </a:extLst>
            </p:cNvPr>
            <p:cNvSpPr txBox="1"/>
            <p:nvPr/>
          </p:nvSpPr>
          <p:spPr>
            <a:xfrm>
              <a:off x="8965153" y="3659555"/>
              <a:ext cx="1387088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1,300,000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(ImageNet)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F44BEBE-7370-0B46-8286-1D7B4A7C7606}"/>
                </a:ext>
              </a:extLst>
            </p:cNvPr>
            <p:cNvSpPr txBox="1"/>
            <p:nvPr/>
          </p:nvSpPr>
          <p:spPr>
            <a:xfrm>
              <a:off x="7261632" y="2282980"/>
              <a:ext cx="612397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day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572073D8-29BA-C34B-89A0-2E88478540DA}"/>
                </a:ext>
              </a:extLst>
            </p:cNvPr>
            <p:cNvSpPr txBox="1"/>
            <p:nvPr/>
          </p:nvSpPr>
          <p:spPr>
            <a:xfrm>
              <a:off x="9192334" y="819933"/>
              <a:ext cx="824898" cy="72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week</a:t>
              </a:r>
            </a:p>
          </p:txBody>
        </p: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F3971DC-F3E1-E246-9F40-0F38201E0497}"/>
              </a:ext>
            </a:extLst>
          </p:cNvPr>
          <p:cNvSpPr/>
          <p:nvPr/>
        </p:nvSpPr>
        <p:spPr>
          <a:xfrm>
            <a:off x="3782596" y="1567056"/>
            <a:ext cx="1733722" cy="1051533"/>
          </a:xfrm>
          <a:prstGeom prst="rect">
            <a:avLst/>
          </a:prstGeom>
          <a:noFill/>
          <a:ln w="28575">
            <a:solidFill>
              <a:srgbClr val="999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4C2BA6B4-993F-5342-A27D-5E0CBA961241}"/>
              </a:ext>
            </a:extLst>
          </p:cNvPr>
          <p:cNvSpPr/>
          <p:nvPr/>
        </p:nvSpPr>
        <p:spPr>
          <a:xfrm>
            <a:off x="4403961" y="2911708"/>
            <a:ext cx="581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Existing</a:t>
            </a: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methods to accelerate evaluation …</a:t>
            </a:r>
            <a:endParaRPr lang="en-US" sz="28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F2C44A-6BA9-7443-AFEF-E9C782F1E702}"/>
              </a:ext>
            </a:extLst>
          </p:cNvPr>
          <p:cNvGrpSpPr/>
          <p:nvPr/>
        </p:nvGrpSpPr>
        <p:grpSpPr>
          <a:xfrm>
            <a:off x="4372299" y="3496164"/>
            <a:ext cx="6294113" cy="2828436"/>
            <a:chOff x="4077783" y="3598412"/>
            <a:chExt cx="6294113" cy="282843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465A405-6587-AE45-A274-DA26DEAAD941}"/>
                </a:ext>
              </a:extLst>
            </p:cNvPr>
            <p:cNvGrpSpPr/>
            <p:nvPr/>
          </p:nvGrpSpPr>
          <p:grpSpPr>
            <a:xfrm>
              <a:off x="4077783" y="3598412"/>
              <a:ext cx="6294113" cy="1265127"/>
              <a:chOff x="3856667" y="3380272"/>
              <a:chExt cx="6294113" cy="1265127"/>
            </a:xfrm>
          </p:grpSpPr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DD8F09F8-6465-0248-8C2A-B1D4D6E5DD1B}"/>
                  </a:ext>
                </a:extLst>
              </p:cNvPr>
              <p:cNvGrpSpPr/>
              <p:nvPr/>
            </p:nvGrpSpPr>
            <p:grpSpPr>
              <a:xfrm>
                <a:off x="3856667" y="3742790"/>
                <a:ext cx="5894746" cy="902609"/>
                <a:chOff x="457200" y="2812578"/>
                <a:chExt cx="7956372" cy="1139688"/>
              </a:xfrm>
            </p:grpSpPr>
            <p:sp>
              <p:nvSpPr>
                <p:cNvPr id="257" name="Rounded Rectangle 256">
                  <a:extLst>
                    <a:ext uri="{FF2B5EF4-FFF2-40B4-BE49-F238E27FC236}">
                      <a16:creationId xmlns:a16="http://schemas.microsoft.com/office/drawing/2014/main" id="{0D421960-5B7C-8244-81E7-223EED385A11}"/>
                    </a:ext>
                  </a:extLst>
                </p:cNvPr>
                <p:cNvSpPr/>
                <p:nvPr/>
              </p:nvSpPr>
              <p:spPr>
                <a:xfrm>
                  <a:off x="843846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Rounded Rectangle 257">
                  <a:extLst>
                    <a:ext uri="{FF2B5EF4-FFF2-40B4-BE49-F238E27FC236}">
                      <a16:creationId xmlns:a16="http://schemas.microsoft.com/office/drawing/2014/main" id="{74CC0534-3596-094C-AD74-C50DA8648A4A}"/>
                    </a:ext>
                  </a:extLst>
                </p:cNvPr>
                <p:cNvSpPr/>
                <p:nvPr/>
              </p:nvSpPr>
              <p:spPr>
                <a:xfrm>
                  <a:off x="1208281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Rounded Rectangle 258">
                  <a:extLst>
                    <a:ext uri="{FF2B5EF4-FFF2-40B4-BE49-F238E27FC236}">
                      <a16:creationId xmlns:a16="http://schemas.microsoft.com/office/drawing/2014/main" id="{3953664C-B53A-E94A-84D2-0CAC35092816}"/>
                    </a:ext>
                  </a:extLst>
                </p:cNvPr>
                <p:cNvSpPr/>
                <p:nvPr/>
              </p:nvSpPr>
              <p:spPr>
                <a:xfrm>
                  <a:off x="1572716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Rounded Rectangle 259">
                  <a:extLst>
                    <a:ext uri="{FF2B5EF4-FFF2-40B4-BE49-F238E27FC236}">
                      <a16:creationId xmlns:a16="http://schemas.microsoft.com/office/drawing/2014/main" id="{3115112F-1D2D-AA42-94E6-17352A7D7582}"/>
                    </a:ext>
                  </a:extLst>
                </p:cNvPr>
                <p:cNvSpPr/>
                <p:nvPr/>
              </p:nvSpPr>
              <p:spPr>
                <a:xfrm>
                  <a:off x="1937151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Rounded Rectangle 260">
                  <a:extLst>
                    <a:ext uri="{FF2B5EF4-FFF2-40B4-BE49-F238E27FC236}">
                      <a16:creationId xmlns:a16="http://schemas.microsoft.com/office/drawing/2014/main" id="{39D1CF62-B4B8-7E4E-A5A2-7998D65A2F9C}"/>
                    </a:ext>
                  </a:extLst>
                </p:cNvPr>
                <p:cNvSpPr/>
                <p:nvPr/>
              </p:nvSpPr>
              <p:spPr>
                <a:xfrm>
                  <a:off x="2301586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Rounded Rectangle 261">
                  <a:extLst>
                    <a:ext uri="{FF2B5EF4-FFF2-40B4-BE49-F238E27FC236}">
                      <a16:creationId xmlns:a16="http://schemas.microsoft.com/office/drawing/2014/main" id="{761FED48-DA18-C942-9EC6-6866D6DB2CE9}"/>
                    </a:ext>
                  </a:extLst>
                </p:cNvPr>
                <p:cNvSpPr/>
                <p:nvPr/>
              </p:nvSpPr>
              <p:spPr>
                <a:xfrm>
                  <a:off x="2666021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Rounded Rectangle 262">
                  <a:extLst>
                    <a:ext uri="{FF2B5EF4-FFF2-40B4-BE49-F238E27FC236}">
                      <a16:creationId xmlns:a16="http://schemas.microsoft.com/office/drawing/2014/main" id="{605E530A-CD0B-194A-AF83-8406A3F9CFFA}"/>
                    </a:ext>
                  </a:extLst>
                </p:cNvPr>
                <p:cNvSpPr/>
                <p:nvPr/>
              </p:nvSpPr>
              <p:spPr>
                <a:xfrm>
                  <a:off x="3030456" y="2812579"/>
                  <a:ext cx="238539" cy="1139687"/>
                </a:xfrm>
                <a:prstGeom prst="roundRect">
                  <a:avLst/>
                </a:prstGeom>
                <a:solidFill>
                  <a:srgbClr val="9BBB59">
                    <a:lumMod val="60000"/>
                    <a:lumOff val="4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Rounded Rectangle 263">
                  <a:extLst>
                    <a:ext uri="{FF2B5EF4-FFF2-40B4-BE49-F238E27FC236}">
                      <a16:creationId xmlns:a16="http://schemas.microsoft.com/office/drawing/2014/main" id="{CB4E7C73-5C48-494E-BA78-3C9C3B0FC146}"/>
                    </a:ext>
                  </a:extLst>
                </p:cNvPr>
                <p:cNvSpPr/>
                <p:nvPr/>
              </p:nvSpPr>
              <p:spPr>
                <a:xfrm>
                  <a:off x="3451798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Rounded Rectangle 264">
                  <a:extLst>
                    <a:ext uri="{FF2B5EF4-FFF2-40B4-BE49-F238E27FC236}">
                      <a16:creationId xmlns:a16="http://schemas.microsoft.com/office/drawing/2014/main" id="{CD134FA1-B58D-F54C-B6DF-87AEDE5539C7}"/>
                    </a:ext>
                  </a:extLst>
                </p:cNvPr>
                <p:cNvSpPr/>
                <p:nvPr/>
              </p:nvSpPr>
              <p:spPr>
                <a:xfrm>
                  <a:off x="3816233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Rounded Rectangle 265">
                  <a:extLst>
                    <a:ext uri="{FF2B5EF4-FFF2-40B4-BE49-F238E27FC236}">
                      <a16:creationId xmlns:a16="http://schemas.microsoft.com/office/drawing/2014/main" id="{10B0FB9A-257D-6D4C-939A-AA833050510C}"/>
                    </a:ext>
                  </a:extLst>
                </p:cNvPr>
                <p:cNvSpPr/>
                <p:nvPr/>
              </p:nvSpPr>
              <p:spPr>
                <a:xfrm>
                  <a:off x="4180668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Rounded Rectangle 266">
                  <a:extLst>
                    <a:ext uri="{FF2B5EF4-FFF2-40B4-BE49-F238E27FC236}">
                      <a16:creationId xmlns:a16="http://schemas.microsoft.com/office/drawing/2014/main" id="{503013E8-E6A8-B14C-9018-DACB83F1D3F8}"/>
                    </a:ext>
                  </a:extLst>
                </p:cNvPr>
                <p:cNvSpPr/>
                <p:nvPr/>
              </p:nvSpPr>
              <p:spPr>
                <a:xfrm>
                  <a:off x="4545103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Rounded Rectangle 267">
                  <a:extLst>
                    <a:ext uri="{FF2B5EF4-FFF2-40B4-BE49-F238E27FC236}">
                      <a16:creationId xmlns:a16="http://schemas.microsoft.com/office/drawing/2014/main" id="{DF5C181A-1973-FE4F-819A-4A3B61C6B77E}"/>
                    </a:ext>
                  </a:extLst>
                </p:cNvPr>
                <p:cNvSpPr/>
                <p:nvPr/>
              </p:nvSpPr>
              <p:spPr>
                <a:xfrm>
                  <a:off x="4909538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Rounded Rectangle 268">
                  <a:extLst>
                    <a:ext uri="{FF2B5EF4-FFF2-40B4-BE49-F238E27FC236}">
                      <a16:creationId xmlns:a16="http://schemas.microsoft.com/office/drawing/2014/main" id="{82742E11-E6D9-5F4C-BB53-E6EEB6779E42}"/>
                    </a:ext>
                  </a:extLst>
                </p:cNvPr>
                <p:cNvSpPr/>
                <p:nvPr/>
              </p:nvSpPr>
              <p:spPr>
                <a:xfrm>
                  <a:off x="5273973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Rounded Rectangle 269">
                  <a:extLst>
                    <a:ext uri="{FF2B5EF4-FFF2-40B4-BE49-F238E27FC236}">
                      <a16:creationId xmlns:a16="http://schemas.microsoft.com/office/drawing/2014/main" id="{9603441C-8019-4147-84D9-AE07F5284C25}"/>
                    </a:ext>
                  </a:extLst>
                </p:cNvPr>
                <p:cNvSpPr/>
                <p:nvPr/>
              </p:nvSpPr>
              <p:spPr>
                <a:xfrm>
                  <a:off x="5638408" y="2812579"/>
                  <a:ext cx="238539" cy="1139687"/>
                </a:xfrm>
                <a:prstGeom prst="roundRect">
                  <a:avLst/>
                </a:prstGeom>
                <a:solidFill>
                  <a:srgbClr val="9BBB59">
                    <a:lumMod val="60000"/>
                    <a:lumOff val="4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Rounded Rectangle 270">
                  <a:extLst>
                    <a:ext uri="{FF2B5EF4-FFF2-40B4-BE49-F238E27FC236}">
                      <a16:creationId xmlns:a16="http://schemas.microsoft.com/office/drawing/2014/main" id="{E23ED70A-FCEB-9840-8AC9-446B9F551532}"/>
                    </a:ext>
                  </a:extLst>
                </p:cNvPr>
                <p:cNvSpPr/>
                <p:nvPr/>
              </p:nvSpPr>
              <p:spPr>
                <a:xfrm>
                  <a:off x="5988423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Rounded Rectangle 271">
                  <a:extLst>
                    <a:ext uri="{FF2B5EF4-FFF2-40B4-BE49-F238E27FC236}">
                      <a16:creationId xmlns:a16="http://schemas.microsoft.com/office/drawing/2014/main" id="{CB1D469A-3891-4546-A54E-09E7478ED56E}"/>
                    </a:ext>
                  </a:extLst>
                </p:cNvPr>
                <p:cNvSpPr/>
                <p:nvPr/>
              </p:nvSpPr>
              <p:spPr>
                <a:xfrm>
                  <a:off x="6352858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Rounded Rectangle 272">
                  <a:extLst>
                    <a:ext uri="{FF2B5EF4-FFF2-40B4-BE49-F238E27FC236}">
                      <a16:creationId xmlns:a16="http://schemas.microsoft.com/office/drawing/2014/main" id="{63399B44-BA21-2C44-AC94-B1C2D76EA777}"/>
                    </a:ext>
                  </a:extLst>
                </p:cNvPr>
                <p:cNvSpPr/>
                <p:nvPr/>
              </p:nvSpPr>
              <p:spPr>
                <a:xfrm>
                  <a:off x="6717293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Rounded Rectangle 273">
                  <a:extLst>
                    <a:ext uri="{FF2B5EF4-FFF2-40B4-BE49-F238E27FC236}">
                      <a16:creationId xmlns:a16="http://schemas.microsoft.com/office/drawing/2014/main" id="{BF226FBA-B100-0A47-9B18-F3DDB4515E58}"/>
                    </a:ext>
                  </a:extLst>
                </p:cNvPr>
                <p:cNvSpPr/>
                <p:nvPr/>
              </p:nvSpPr>
              <p:spPr>
                <a:xfrm>
                  <a:off x="7081728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Rounded Rectangle 274">
                  <a:extLst>
                    <a:ext uri="{FF2B5EF4-FFF2-40B4-BE49-F238E27FC236}">
                      <a16:creationId xmlns:a16="http://schemas.microsoft.com/office/drawing/2014/main" id="{65778428-DED8-A64A-8BFC-2D84DB7544B5}"/>
                    </a:ext>
                  </a:extLst>
                </p:cNvPr>
                <p:cNvSpPr/>
                <p:nvPr/>
              </p:nvSpPr>
              <p:spPr>
                <a:xfrm>
                  <a:off x="7446163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Rounded Rectangle 275">
                  <a:extLst>
                    <a:ext uri="{FF2B5EF4-FFF2-40B4-BE49-F238E27FC236}">
                      <a16:creationId xmlns:a16="http://schemas.microsoft.com/office/drawing/2014/main" id="{FC0DF558-30D6-7E48-9BBD-8582F69EBB42}"/>
                    </a:ext>
                  </a:extLst>
                </p:cNvPr>
                <p:cNvSpPr/>
                <p:nvPr/>
              </p:nvSpPr>
              <p:spPr>
                <a:xfrm>
                  <a:off x="7810598" y="2812579"/>
                  <a:ext cx="238539" cy="1139687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Rounded Rectangle 276">
                  <a:extLst>
                    <a:ext uri="{FF2B5EF4-FFF2-40B4-BE49-F238E27FC236}">
                      <a16:creationId xmlns:a16="http://schemas.microsoft.com/office/drawing/2014/main" id="{331D8518-DC96-4D4B-A660-71EF6BA1423E}"/>
                    </a:ext>
                  </a:extLst>
                </p:cNvPr>
                <p:cNvSpPr/>
                <p:nvPr/>
              </p:nvSpPr>
              <p:spPr>
                <a:xfrm>
                  <a:off x="8175033" y="2812579"/>
                  <a:ext cx="238539" cy="1139687"/>
                </a:xfrm>
                <a:prstGeom prst="roundRect">
                  <a:avLst/>
                </a:prstGeom>
                <a:solidFill>
                  <a:srgbClr val="C0504D">
                    <a:lumMod val="60000"/>
                    <a:lumOff val="4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Rounded Rectangle 277">
                  <a:extLst>
                    <a:ext uri="{FF2B5EF4-FFF2-40B4-BE49-F238E27FC236}">
                      <a16:creationId xmlns:a16="http://schemas.microsoft.com/office/drawing/2014/main" id="{09517BFF-2CC5-AE43-B29F-D4C12D5CD4D6}"/>
                    </a:ext>
                  </a:extLst>
                </p:cNvPr>
                <p:cNvSpPr/>
                <p:nvPr/>
              </p:nvSpPr>
              <p:spPr>
                <a:xfrm>
                  <a:off x="457200" y="2812578"/>
                  <a:ext cx="238539" cy="1139687"/>
                </a:xfrm>
                <a:prstGeom prst="roundRect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928A1E92-3944-2043-8C12-67DCBBA1C9D4}"/>
                  </a:ext>
                </a:extLst>
              </p:cNvPr>
              <p:cNvCxnSpPr/>
              <p:nvPr/>
            </p:nvCxnSpPr>
            <p:spPr>
              <a:xfrm>
                <a:off x="3949941" y="3380272"/>
                <a:ext cx="0" cy="325358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>
                    <a:lumMod val="8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55BFA232-1391-604B-A938-84278B1D93A6}"/>
                  </a:ext>
                </a:extLst>
              </p:cNvPr>
              <p:cNvCxnSpPr/>
              <p:nvPr/>
            </p:nvCxnSpPr>
            <p:spPr>
              <a:xfrm>
                <a:off x="9659554" y="3380272"/>
                <a:ext cx="0" cy="325358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>
                    <a:lumMod val="8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49" name="Straight Arrow Connector 248">
                <a:extLst>
                  <a:ext uri="{FF2B5EF4-FFF2-40B4-BE49-F238E27FC236}">
                    <a16:creationId xmlns:a16="http://schemas.microsoft.com/office/drawing/2014/main" id="{98DBAB31-6F08-D24C-B576-586135042E78}"/>
                  </a:ext>
                </a:extLst>
              </p:cNvPr>
              <p:cNvCxnSpPr/>
              <p:nvPr/>
            </p:nvCxnSpPr>
            <p:spPr>
              <a:xfrm>
                <a:off x="9119546" y="3537703"/>
                <a:ext cx="540008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02361307-7CEE-2740-94B8-3786CB5C1658}"/>
                  </a:ext>
                </a:extLst>
              </p:cNvPr>
              <p:cNvSpPr txBox="1"/>
              <p:nvPr/>
            </p:nvSpPr>
            <p:spPr>
              <a:xfrm>
                <a:off x="8374962" y="3380272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</a:rPr>
                  <a:t>depth</a:t>
                </a:r>
              </a:p>
            </p:txBody>
          </p:sp>
          <p:cxnSp>
            <p:nvCxnSpPr>
              <p:cNvPr id="251" name="Straight Arrow Connector 250">
                <a:extLst>
                  <a:ext uri="{FF2B5EF4-FFF2-40B4-BE49-F238E27FC236}">
                    <a16:creationId xmlns:a16="http://schemas.microsoft.com/office/drawing/2014/main" id="{3B3C43BA-74D4-5140-BBC4-423A160EEE68}"/>
                  </a:ext>
                </a:extLst>
              </p:cNvPr>
              <p:cNvCxnSpPr/>
              <p:nvPr/>
            </p:nvCxnSpPr>
            <p:spPr>
              <a:xfrm>
                <a:off x="4033397" y="3542267"/>
                <a:ext cx="4191267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bg1">
                    <a:lumMod val="85000"/>
                  </a:schemeClr>
                </a:solidFill>
                <a:prstDash val="solid"/>
                <a:headEnd type="triangl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7AAD1138-13C4-7448-AABF-1BB402C77AE1}"/>
                  </a:ext>
                </a:extLst>
              </p:cNvPr>
              <p:cNvCxnSpPr/>
              <p:nvPr/>
            </p:nvCxnSpPr>
            <p:spPr>
              <a:xfrm flipH="1">
                <a:off x="9839776" y="3742929"/>
                <a:ext cx="270005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>
                    <a:lumMod val="8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D84A2042-CC79-BD46-AA4C-2F47C2FCC766}"/>
                  </a:ext>
                </a:extLst>
              </p:cNvPr>
              <p:cNvCxnSpPr/>
              <p:nvPr/>
            </p:nvCxnSpPr>
            <p:spPr>
              <a:xfrm flipH="1">
                <a:off x="9839776" y="4632263"/>
                <a:ext cx="270005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>
                    <a:lumMod val="8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EE700752-9BC1-DA40-8CE9-265F1585C572}"/>
                  </a:ext>
                </a:extLst>
              </p:cNvPr>
              <p:cNvSpPr txBox="1"/>
              <p:nvPr/>
            </p:nvSpPr>
            <p:spPr>
              <a:xfrm rot="5400000">
                <a:off x="9650322" y="4018320"/>
                <a:ext cx="6623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</a:rPr>
                  <a:t>width</a:t>
                </a:r>
              </a:p>
            </p:txBody>
          </p:sp>
          <p:cxnSp>
            <p:nvCxnSpPr>
              <p:cNvPr id="255" name="Straight Arrow Connector 254">
                <a:extLst>
                  <a:ext uri="{FF2B5EF4-FFF2-40B4-BE49-F238E27FC236}">
                    <a16:creationId xmlns:a16="http://schemas.microsoft.com/office/drawing/2014/main" id="{91DCE830-B9AA-4441-BF34-F1FEF816E76E}"/>
                  </a:ext>
                </a:extLst>
              </p:cNvPr>
              <p:cNvCxnSpPr/>
              <p:nvPr/>
            </p:nvCxnSpPr>
            <p:spPr>
              <a:xfrm>
                <a:off x="9974778" y="4479085"/>
                <a:ext cx="0" cy="153178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bg1">
                    <a:lumMod val="85000"/>
                  </a:schemeClr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56" name="Straight Arrow Connector 255">
                <a:extLst>
                  <a:ext uri="{FF2B5EF4-FFF2-40B4-BE49-F238E27FC236}">
                    <a16:creationId xmlns:a16="http://schemas.microsoft.com/office/drawing/2014/main" id="{70BB96D0-E2BF-B54D-88F3-92A4015F5F46}"/>
                  </a:ext>
                </a:extLst>
              </p:cNvPr>
              <p:cNvCxnSpPr/>
              <p:nvPr/>
            </p:nvCxnSpPr>
            <p:spPr>
              <a:xfrm>
                <a:off x="9974778" y="3755064"/>
                <a:ext cx="0" cy="15332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bg1">
                    <a:lumMod val="85000"/>
                  </a:schemeClr>
                </a:solidFill>
                <a:prstDash val="solid"/>
                <a:headEnd type="triangl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6BD1172-EEC5-A344-AF4E-30A5B712EC91}"/>
                </a:ext>
              </a:extLst>
            </p:cNvPr>
            <p:cNvGrpSpPr/>
            <p:nvPr/>
          </p:nvGrpSpPr>
          <p:grpSpPr>
            <a:xfrm>
              <a:off x="4077783" y="5023963"/>
              <a:ext cx="3029307" cy="1402885"/>
              <a:chOff x="5713445" y="5023963"/>
              <a:chExt cx="3029307" cy="1402885"/>
            </a:xfrm>
          </p:grpSpPr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D7C1B0DA-94E7-7E47-98A2-84C7390C1C7E}"/>
                  </a:ext>
                </a:extLst>
              </p:cNvPr>
              <p:cNvGrpSpPr/>
              <p:nvPr/>
            </p:nvGrpSpPr>
            <p:grpSpPr>
              <a:xfrm>
                <a:off x="5713445" y="5521433"/>
                <a:ext cx="2665383" cy="905415"/>
                <a:chOff x="457200" y="4466159"/>
                <a:chExt cx="3778825" cy="1139688"/>
              </a:xfrm>
            </p:grpSpPr>
            <p:sp>
              <p:nvSpPr>
                <p:cNvPr id="292" name="Rounded Rectangle 291">
                  <a:extLst>
                    <a:ext uri="{FF2B5EF4-FFF2-40B4-BE49-F238E27FC236}">
                      <a16:creationId xmlns:a16="http://schemas.microsoft.com/office/drawing/2014/main" id="{FDC39ABB-BAF8-FD43-9311-043DC372446B}"/>
                    </a:ext>
                  </a:extLst>
                </p:cNvPr>
                <p:cNvSpPr/>
                <p:nvPr/>
              </p:nvSpPr>
              <p:spPr>
                <a:xfrm>
                  <a:off x="843846" y="4751083"/>
                  <a:ext cx="238539" cy="569846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Rounded Rectangle 292">
                  <a:extLst>
                    <a:ext uri="{FF2B5EF4-FFF2-40B4-BE49-F238E27FC236}">
                      <a16:creationId xmlns:a16="http://schemas.microsoft.com/office/drawing/2014/main" id="{E57C1760-A45C-7C42-A6AE-AD17534FFB0E}"/>
                    </a:ext>
                  </a:extLst>
                </p:cNvPr>
                <p:cNvSpPr/>
                <p:nvPr/>
              </p:nvSpPr>
              <p:spPr>
                <a:xfrm>
                  <a:off x="1208281" y="4751083"/>
                  <a:ext cx="238539" cy="569846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Rounded Rectangle 293">
                  <a:extLst>
                    <a:ext uri="{FF2B5EF4-FFF2-40B4-BE49-F238E27FC236}">
                      <a16:creationId xmlns:a16="http://schemas.microsoft.com/office/drawing/2014/main" id="{8763522C-2BD4-2D4C-8178-3F83FD4C8393}"/>
                    </a:ext>
                  </a:extLst>
                </p:cNvPr>
                <p:cNvSpPr/>
                <p:nvPr/>
              </p:nvSpPr>
              <p:spPr>
                <a:xfrm>
                  <a:off x="1649896" y="4751083"/>
                  <a:ext cx="238539" cy="569846"/>
                </a:xfrm>
                <a:prstGeom prst="roundRect">
                  <a:avLst/>
                </a:prstGeom>
                <a:solidFill>
                  <a:srgbClr val="9BBB59">
                    <a:lumMod val="60000"/>
                    <a:lumOff val="4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Rounded Rectangle 294">
                  <a:extLst>
                    <a:ext uri="{FF2B5EF4-FFF2-40B4-BE49-F238E27FC236}">
                      <a16:creationId xmlns:a16="http://schemas.microsoft.com/office/drawing/2014/main" id="{9166426D-E3B9-AB49-8C4F-C1951CA293EF}"/>
                    </a:ext>
                  </a:extLst>
                </p:cNvPr>
                <p:cNvSpPr/>
                <p:nvPr/>
              </p:nvSpPr>
              <p:spPr>
                <a:xfrm>
                  <a:off x="2071238" y="4751083"/>
                  <a:ext cx="238539" cy="569846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Rounded Rectangle 295">
                  <a:extLst>
                    <a:ext uri="{FF2B5EF4-FFF2-40B4-BE49-F238E27FC236}">
                      <a16:creationId xmlns:a16="http://schemas.microsoft.com/office/drawing/2014/main" id="{5E429D14-7135-5340-B11F-6A9490D041B8}"/>
                    </a:ext>
                  </a:extLst>
                </p:cNvPr>
                <p:cNvSpPr/>
                <p:nvPr/>
              </p:nvSpPr>
              <p:spPr>
                <a:xfrm>
                  <a:off x="2435673" y="4751083"/>
                  <a:ext cx="238539" cy="569846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Rounded Rectangle 296">
                  <a:extLst>
                    <a:ext uri="{FF2B5EF4-FFF2-40B4-BE49-F238E27FC236}">
                      <a16:creationId xmlns:a16="http://schemas.microsoft.com/office/drawing/2014/main" id="{18FC5F04-D287-8441-8AC2-E8A82913E152}"/>
                    </a:ext>
                  </a:extLst>
                </p:cNvPr>
                <p:cNvSpPr/>
                <p:nvPr/>
              </p:nvSpPr>
              <p:spPr>
                <a:xfrm>
                  <a:off x="2859355" y="4751083"/>
                  <a:ext cx="238539" cy="569846"/>
                </a:xfrm>
                <a:prstGeom prst="roundRect">
                  <a:avLst/>
                </a:prstGeom>
                <a:solidFill>
                  <a:srgbClr val="9BBB59">
                    <a:lumMod val="60000"/>
                    <a:lumOff val="4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Rounded Rectangle 297">
                  <a:extLst>
                    <a:ext uri="{FF2B5EF4-FFF2-40B4-BE49-F238E27FC236}">
                      <a16:creationId xmlns:a16="http://schemas.microsoft.com/office/drawing/2014/main" id="{3998BF89-FABF-3340-881E-9D136605FA51}"/>
                    </a:ext>
                  </a:extLst>
                </p:cNvPr>
                <p:cNvSpPr/>
                <p:nvPr/>
              </p:nvSpPr>
              <p:spPr>
                <a:xfrm>
                  <a:off x="3209370" y="4751083"/>
                  <a:ext cx="238539" cy="569846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Rounded Rectangle 298">
                  <a:extLst>
                    <a:ext uri="{FF2B5EF4-FFF2-40B4-BE49-F238E27FC236}">
                      <a16:creationId xmlns:a16="http://schemas.microsoft.com/office/drawing/2014/main" id="{40BCF479-B955-FE46-BF82-77C99CB574C1}"/>
                    </a:ext>
                  </a:extLst>
                </p:cNvPr>
                <p:cNvSpPr/>
                <p:nvPr/>
              </p:nvSpPr>
              <p:spPr>
                <a:xfrm>
                  <a:off x="3573805" y="4751083"/>
                  <a:ext cx="238539" cy="569846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Rounded Rectangle 299">
                  <a:extLst>
                    <a:ext uri="{FF2B5EF4-FFF2-40B4-BE49-F238E27FC236}">
                      <a16:creationId xmlns:a16="http://schemas.microsoft.com/office/drawing/2014/main" id="{96959CC1-4861-CF48-9EBD-D0B6DD3189A4}"/>
                    </a:ext>
                  </a:extLst>
                </p:cNvPr>
                <p:cNvSpPr/>
                <p:nvPr/>
              </p:nvSpPr>
              <p:spPr>
                <a:xfrm>
                  <a:off x="3997486" y="4466160"/>
                  <a:ext cx="238539" cy="1139687"/>
                </a:xfrm>
                <a:prstGeom prst="roundRect">
                  <a:avLst/>
                </a:prstGeom>
                <a:solidFill>
                  <a:srgbClr val="C0504D">
                    <a:lumMod val="60000"/>
                    <a:lumOff val="4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Rounded Rectangle 300">
                  <a:extLst>
                    <a:ext uri="{FF2B5EF4-FFF2-40B4-BE49-F238E27FC236}">
                      <a16:creationId xmlns:a16="http://schemas.microsoft.com/office/drawing/2014/main" id="{A5D55AB7-6C69-FF48-AB93-03A7254FB289}"/>
                    </a:ext>
                  </a:extLst>
                </p:cNvPr>
                <p:cNvSpPr/>
                <p:nvPr/>
              </p:nvSpPr>
              <p:spPr>
                <a:xfrm>
                  <a:off x="457200" y="4466159"/>
                  <a:ext cx="238539" cy="1139687"/>
                </a:xfrm>
                <a:prstGeom prst="roundRect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E7705AE-8EE4-034A-83B4-A7567BC47503}"/>
                  </a:ext>
                </a:extLst>
              </p:cNvPr>
              <p:cNvGrpSpPr/>
              <p:nvPr/>
            </p:nvGrpSpPr>
            <p:grpSpPr>
              <a:xfrm>
                <a:off x="6924805" y="5023963"/>
                <a:ext cx="1817947" cy="614837"/>
                <a:chOff x="6924805" y="5023963"/>
                <a:chExt cx="1817947" cy="614837"/>
              </a:xfrm>
            </p:grpSpPr>
            <p:sp>
              <p:nvSpPr>
                <p:cNvPr id="23" name="Down Arrow 22">
                  <a:extLst>
                    <a:ext uri="{FF2B5EF4-FFF2-40B4-BE49-F238E27FC236}">
                      <a16:creationId xmlns:a16="http://schemas.microsoft.com/office/drawing/2014/main" id="{EB39C338-3DC1-8E4E-B8C2-0799AE12C21C}"/>
                    </a:ext>
                  </a:extLst>
                </p:cNvPr>
                <p:cNvSpPr/>
                <p:nvPr/>
              </p:nvSpPr>
              <p:spPr>
                <a:xfrm>
                  <a:off x="6924805" y="5023963"/>
                  <a:ext cx="300035" cy="614837"/>
                </a:xfrm>
                <a:prstGeom prst="downArrow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TextBox 301">
                  <a:extLst>
                    <a:ext uri="{FF2B5EF4-FFF2-40B4-BE49-F238E27FC236}">
                      <a16:creationId xmlns:a16="http://schemas.microsoft.com/office/drawing/2014/main" id="{E4F021FF-3D4A-AD49-8B64-76F43671801C}"/>
                    </a:ext>
                  </a:extLst>
                </p:cNvPr>
                <p:cNvSpPr txBox="1"/>
                <p:nvPr/>
              </p:nvSpPr>
              <p:spPr>
                <a:xfrm>
                  <a:off x="7262860" y="5112623"/>
                  <a:ext cx="147989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85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</a:rPr>
                    <a:t>Proxy models</a:t>
                  </a:r>
                  <a:r>
                    <a:rPr kumimoji="0" lang="en-US" sz="1600" b="0" i="0" u="none" strike="noStrike" kern="0" cap="none" spc="0" normalizeH="0" baseline="30000" noProof="0" dirty="0">
                      <a:ln>
                        <a:noFill/>
                      </a:ln>
                      <a:solidFill>
                        <a:schemeClr val="bg1">
                          <a:lumMod val="85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</a:rPr>
                    <a:t>*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</a:endParaRPr>
                </a:p>
              </p:txBody>
            </p:sp>
          </p:grpSp>
        </p:grpSp>
      </p:grpSp>
      <p:sp>
        <p:nvSpPr>
          <p:cNvPr id="303" name="Rectangle 302">
            <a:extLst>
              <a:ext uri="{FF2B5EF4-FFF2-40B4-BE49-F238E27FC236}">
                <a16:creationId xmlns:a16="http://schemas.microsoft.com/office/drawing/2014/main" id="{65993C98-B316-634E-BF8F-702BE5FFF02B}"/>
              </a:ext>
            </a:extLst>
          </p:cNvPr>
          <p:cNvSpPr/>
          <p:nvPr/>
        </p:nvSpPr>
        <p:spPr>
          <a:xfrm>
            <a:off x="7311379" y="5434240"/>
            <a:ext cx="473674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Fairly indicative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 correlated with true</a:t>
            </a:r>
            <a:endParaRPr lang="en-US" sz="2000" dirty="0">
              <a:solidFill>
                <a:srgbClr val="FF99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applicability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(micro SS mainly)</a:t>
            </a:r>
          </a:p>
        </p:txBody>
      </p: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8DFF2B2D-DD3D-6F44-80DF-41A9925DAF79}"/>
              </a:ext>
            </a:extLst>
          </p:cNvPr>
          <p:cNvGrpSpPr/>
          <p:nvPr/>
        </p:nvGrpSpPr>
        <p:grpSpPr>
          <a:xfrm>
            <a:off x="811230" y="6449199"/>
            <a:ext cx="5547609" cy="332601"/>
            <a:chOff x="811230" y="6248400"/>
            <a:chExt cx="5547609" cy="332601"/>
          </a:xfrm>
        </p:grpSpPr>
        <p:cxnSp>
          <p:nvCxnSpPr>
            <p:cNvPr id="305" name="Straight Arrow Connector 304">
              <a:extLst>
                <a:ext uri="{FF2B5EF4-FFF2-40B4-BE49-F238E27FC236}">
                  <a16:creationId xmlns:a16="http://schemas.microsoft.com/office/drawing/2014/main" id="{CC592139-5B03-1E4F-B911-A2D17DF2EA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248400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9345210B-F164-804F-BE68-BAE7EEE8A336}"/>
                </a:ext>
              </a:extLst>
            </p:cNvPr>
            <p:cNvSpPr/>
            <p:nvPr/>
          </p:nvSpPr>
          <p:spPr>
            <a:xfrm>
              <a:off x="811230" y="6304002"/>
              <a:ext cx="55476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NASNet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CVPR ’18; Block-QNN, CVPR ’18;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AmoebaNet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AAAI ’19; DARTS, ICLR ’19; …..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72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79" grpId="0"/>
      <p:bldP spid="3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CFE9D93-53A6-9143-8E3C-03133E0DB7EA}"/>
              </a:ext>
            </a:extLst>
          </p:cNvPr>
          <p:cNvGraphicFramePr>
            <a:graphicFrameLocks noGrp="1"/>
          </p:cNvGraphicFramePr>
          <p:nvPr/>
        </p:nvGraphicFramePr>
        <p:xfrm>
          <a:off x="786229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/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C546FD0-CB9C-D24A-B16C-4D4B3C88C2B2}"/>
              </a:ext>
            </a:extLst>
          </p:cNvPr>
          <p:cNvGrpSpPr/>
          <p:nvPr/>
        </p:nvGrpSpPr>
        <p:grpSpPr>
          <a:xfrm>
            <a:off x="3057638" y="1728037"/>
            <a:ext cx="2254886" cy="731520"/>
            <a:chOff x="3057638" y="1728037"/>
            <a:chExt cx="225488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/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solidFill>
                  <a:srgbClr val="9999FD"/>
                </a:solidFill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SGD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7EA80135-D767-F84B-90D9-37B84BB3B096}"/>
                </a:ext>
              </a:extLst>
            </p:cNvPr>
            <p:cNvCxnSpPr>
              <a:cxnSpLocks/>
            </p:cNvCxnSpPr>
            <p:nvPr/>
          </p:nvCxnSpPr>
          <p:spPr>
            <a:xfrm>
              <a:off x="3057638" y="2093797"/>
              <a:ext cx="78655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23964B-1061-4E4B-B2D2-D9863D787C22}"/>
              </a:ext>
            </a:extLst>
          </p:cNvPr>
          <p:cNvGrpSpPr/>
          <p:nvPr/>
        </p:nvGrpSpPr>
        <p:grpSpPr>
          <a:xfrm>
            <a:off x="5507204" y="1728037"/>
            <a:ext cx="2357716" cy="731520"/>
            <a:chOff x="5507204" y="1728037"/>
            <a:chExt cx="235771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/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/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solidFill>
                  <a:srgbClr val="9999FD">
                    <a:alpha val="75000"/>
                  </a:srgb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Inference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𝑣𝑙𝑑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F38DBE51-FA88-F243-A96D-994F68E8FFF6}"/>
                </a:ext>
              </a:extLst>
            </p:cNvPr>
            <p:cNvCxnSpPr>
              <a:cxnSpLocks/>
            </p:cNvCxnSpPr>
            <p:nvPr/>
          </p:nvCxnSpPr>
          <p:spPr>
            <a:xfrm>
              <a:off x="5507204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3895A2-30D0-A542-A365-1A75E1255D31}"/>
              </a:ext>
            </a:extLst>
          </p:cNvPr>
          <p:cNvGrpSpPr/>
          <p:nvPr/>
        </p:nvGrpSpPr>
        <p:grpSpPr>
          <a:xfrm>
            <a:off x="7976357" y="1891305"/>
            <a:ext cx="3452055" cy="404983"/>
            <a:chOff x="7976357" y="1891305"/>
            <a:chExt cx="3452055" cy="404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/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180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18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  <a:blipFill>
                  <a:blip r:embed="rId7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A1071EAB-8E37-4940-91BE-A1E417B2D42D}"/>
                </a:ext>
              </a:extLst>
            </p:cNvPr>
            <p:cNvCxnSpPr>
              <a:cxnSpLocks/>
            </p:cNvCxnSpPr>
            <p:nvPr/>
          </p:nvCxnSpPr>
          <p:spPr>
            <a:xfrm>
              <a:off x="7976357" y="2093797"/>
              <a:ext cx="804942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085C3-DDE3-9049-94BD-AFDD2CB70322}"/>
              </a:ext>
            </a:extLst>
          </p:cNvPr>
          <p:cNvGrpSpPr/>
          <p:nvPr/>
        </p:nvGrpSpPr>
        <p:grpSpPr>
          <a:xfrm>
            <a:off x="1085441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2783A4-385B-2043-B082-936659CA87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2DA6AB0B-F50B-BD41-993F-3805A910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E02D59-AFC8-9041-9884-3B3A424BF3C5}"/>
              </a:ext>
            </a:extLst>
          </p:cNvPr>
          <p:cNvGrpSpPr/>
          <p:nvPr/>
        </p:nvGrpSpPr>
        <p:grpSpPr>
          <a:xfrm>
            <a:off x="8498240" y="719095"/>
            <a:ext cx="2150397" cy="1636342"/>
            <a:chOff x="8498240" y="719095"/>
            <a:chExt cx="2150397" cy="1636342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7B99A08-C24F-D84C-B7EF-BEA351B172AB}"/>
                </a:ext>
              </a:extLst>
            </p:cNvPr>
            <p:cNvSpPr/>
            <p:nvPr/>
          </p:nvSpPr>
          <p:spPr>
            <a:xfrm>
              <a:off x="8933360" y="1891305"/>
              <a:ext cx="1280159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FF18878F-B743-8847-AF54-6645FC9227B5}"/>
                </a:ext>
              </a:extLst>
            </p:cNvPr>
            <p:cNvCxnSpPr>
              <a:cxnSpLocks/>
              <a:endCxn id="164" idx="0"/>
            </p:cNvCxnSpPr>
            <p:nvPr/>
          </p:nvCxnSpPr>
          <p:spPr>
            <a:xfrm>
              <a:off x="9573440" y="1539240"/>
              <a:ext cx="0" cy="3520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BB6711-DEE8-4C48-B8CD-AFBB75F08CAF}"/>
                </a:ext>
              </a:extLst>
            </p:cNvPr>
            <p:cNvSpPr/>
            <p:nvPr/>
          </p:nvSpPr>
          <p:spPr>
            <a:xfrm>
              <a:off x="8498240" y="719095"/>
              <a:ext cx="21503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Classification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perplexity, IS, FID, etc..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3D58736-E55A-9941-AA45-5F02E5958449}"/>
              </a:ext>
            </a:extLst>
          </p:cNvPr>
          <p:cNvGrpSpPr/>
          <p:nvPr/>
        </p:nvGrpSpPr>
        <p:grpSpPr>
          <a:xfrm>
            <a:off x="683758" y="3489616"/>
            <a:ext cx="2490271" cy="2583041"/>
            <a:chOff x="6919208" y="819933"/>
            <a:chExt cx="3433033" cy="3560921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5E632A82-A41F-DD41-987D-5D34E04F38BA}"/>
                </a:ext>
              </a:extLst>
            </p:cNvPr>
            <p:cNvSpPr/>
            <p:nvPr/>
          </p:nvSpPr>
          <p:spPr>
            <a:xfrm>
              <a:off x="8727133" y="2249349"/>
              <a:ext cx="315143" cy="137160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BB5D90B-B2A9-3D4A-8C7A-C98ADDDFDCE4}"/>
                </a:ext>
              </a:extLst>
            </p:cNvPr>
            <p:cNvSpPr/>
            <p:nvPr/>
          </p:nvSpPr>
          <p:spPr>
            <a:xfrm>
              <a:off x="9447212" y="1517829"/>
              <a:ext cx="315143" cy="2103121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C0B7A90-FD6C-8E40-80D3-8A005B5FCFEE}"/>
                </a:ext>
              </a:extLst>
            </p:cNvPr>
            <p:cNvSpPr/>
            <p:nvPr/>
          </p:nvSpPr>
          <p:spPr>
            <a:xfrm>
              <a:off x="7409000" y="2980870"/>
              <a:ext cx="315143" cy="64008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DA34BB4-7CBF-8641-A5E7-26622A81FB28}"/>
                </a:ext>
              </a:extLst>
            </p:cNvPr>
            <p:cNvSpPr/>
            <p:nvPr/>
          </p:nvSpPr>
          <p:spPr>
            <a:xfrm>
              <a:off x="8079061" y="2707677"/>
              <a:ext cx="315143" cy="914399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94085AA5-7A08-A943-84E2-349ABBF3D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494" y="1189802"/>
              <a:ext cx="0" cy="2433403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6F60AA2C-0250-194D-A19B-E33D01EE5E1F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94" y="3623205"/>
              <a:ext cx="3240360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1695F5AC-C22A-2A47-BB51-2FC13BF959AD}"/>
                    </a:ext>
                  </a:extLst>
                </p:cNvPr>
                <p:cNvSpPr txBox="1"/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SGD on </a:t>
                  </a:r>
                  <a:endParaRPr lang="en-US" sz="1400" i="1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𝒘</m:t>
                              </m:r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;</m:t>
                              </m:r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</m:oMath>
                  </a14:m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2C53FDF0-D933-FD4B-8481-6995AFCE6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blipFill>
                  <a:blip r:embed="rId10"/>
                  <a:stretch>
                    <a:fillRect l="-2198" t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0EEF007-9F2F-944D-B910-CFC5D6311583}"/>
                </a:ext>
              </a:extLst>
            </p:cNvPr>
            <p:cNvSpPr txBox="1"/>
            <p:nvPr/>
          </p:nvSpPr>
          <p:spPr>
            <a:xfrm>
              <a:off x="6919208" y="3659555"/>
              <a:ext cx="1303644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50,000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(CIFAR-10)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E73F0F99-FC7E-314E-9118-4BEA6A0F72BB}"/>
                </a:ext>
              </a:extLst>
            </p:cNvPr>
            <p:cNvSpPr txBox="1"/>
            <p:nvPr/>
          </p:nvSpPr>
          <p:spPr>
            <a:xfrm>
              <a:off x="8965153" y="3659555"/>
              <a:ext cx="1387088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1,300,000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(ImageNet)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F44BEBE-7370-0B46-8286-1D7B4A7C7606}"/>
                </a:ext>
              </a:extLst>
            </p:cNvPr>
            <p:cNvSpPr txBox="1"/>
            <p:nvPr/>
          </p:nvSpPr>
          <p:spPr>
            <a:xfrm>
              <a:off x="7261632" y="2282980"/>
              <a:ext cx="612397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day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572073D8-29BA-C34B-89A0-2E88478540DA}"/>
                </a:ext>
              </a:extLst>
            </p:cNvPr>
            <p:cNvSpPr txBox="1"/>
            <p:nvPr/>
          </p:nvSpPr>
          <p:spPr>
            <a:xfrm>
              <a:off x="9192334" y="819933"/>
              <a:ext cx="824898" cy="72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week</a:t>
              </a:r>
            </a:p>
          </p:txBody>
        </p: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F3971DC-F3E1-E246-9F40-0F38201E0497}"/>
              </a:ext>
            </a:extLst>
          </p:cNvPr>
          <p:cNvSpPr/>
          <p:nvPr/>
        </p:nvSpPr>
        <p:spPr>
          <a:xfrm>
            <a:off x="3782596" y="1567056"/>
            <a:ext cx="1733722" cy="1051533"/>
          </a:xfrm>
          <a:prstGeom prst="rect">
            <a:avLst/>
          </a:prstGeom>
          <a:noFill/>
          <a:ln w="28575">
            <a:solidFill>
              <a:srgbClr val="999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4C2BA6B4-993F-5342-A27D-5E0CBA961241}"/>
              </a:ext>
            </a:extLst>
          </p:cNvPr>
          <p:cNvSpPr/>
          <p:nvPr/>
        </p:nvSpPr>
        <p:spPr>
          <a:xfrm>
            <a:off x="4403961" y="2911708"/>
            <a:ext cx="581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Existing</a:t>
            </a: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methods to accelerate evaluation …</a:t>
            </a:r>
            <a:endParaRPr lang="en-US" sz="2800" dirty="0"/>
          </a:p>
        </p:txBody>
      </p: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8DFF2B2D-DD3D-6F44-80DF-41A9925DAF79}"/>
              </a:ext>
            </a:extLst>
          </p:cNvPr>
          <p:cNvGrpSpPr/>
          <p:nvPr/>
        </p:nvGrpSpPr>
        <p:grpSpPr>
          <a:xfrm>
            <a:off x="811230" y="6449199"/>
            <a:ext cx="2393897" cy="332601"/>
            <a:chOff x="811230" y="6248400"/>
            <a:chExt cx="2393897" cy="332601"/>
          </a:xfrm>
        </p:grpSpPr>
        <p:cxnSp>
          <p:nvCxnSpPr>
            <p:cNvPr id="305" name="Straight Arrow Connector 304">
              <a:extLst>
                <a:ext uri="{FF2B5EF4-FFF2-40B4-BE49-F238E27FC236}">
                  <a16:creationId xmlns:a16="http://schemas.microsoft.com/office/drawing/2014/main" id="{CC592139-5B03-1E4F-B911-A2D17DF2EA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248400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9345210B-F164-804F-BE68-BAE7EEE8A336}"/>
                </a:ext>
              </a:extLst>
            </p:cNvPr>
            <p:cNvSpPr/>
            <p:nvPr/>
          </p:nvSpPr>
          <p:spPr>
            <a:xfrm>
              <a:off x="811230" y="6304002"/>
              <a:ext cx="17245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Sun et al, TEVC ’20; …..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973893-81E2-EA48-9920-5951A11CE5B1}"/>
              </a:ext>
            </a:extLst>
          </p:cNvPr>
          <p:cNvGrpSpPr/>
          <p:nvPr/>
        </p:nvGrpSpPr>
        <p:grpSpPr>
          <a:xfrm>
            <a:off x="4195999" y="3544881"/>
            <a:ext cx="6927613" cy="2606886"/>
            <a:chOff x="4195999" y="3544881"/>
            <a:chExt cx="6927613" cy="2606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6D6B10-314C-CC4F-B408-7E45939DF071}"/>
                </a:ext>
              </a:extLst>
            </p:cNvPr>
            <p:cNvGrpSpPr/>
            <p:nvPr/>
          </p:nvGrpSpPr>
          <p:grpSpPr>
            <a:xfrm>
              <a:off x="4195999" y="3544881"/>
              <a:ext cx="6927613" cy="1171690"/>
              <a:chOff x="3891199" y="3544881"/>
              <a:chExt cx="8725580" cy="1475786"/>
            </a:xfrm>
          </p:grpSpPr>
          <p:pic>
            <p:nvPicPr>
              <p:cNvPr id="91" name="Content Placeholder 5">
                <a:extLst>
                  <a:ext uri="{FF2B5EF4-FFF2-40B4-BE49-F238E27FC236}">
                    <a16:creationId xmlns:a16="http://schemas.microsoft.com/office/drawing/2014/main" id="{34B126C0-2687-5740-AB1A-9FE08BCFC4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" r="20652"/>
              <a:stretch/>
            </p:blipFill>
            <p:spPr>
              <a:xfrm>
                <a:off x="3891199" y="3544881"/>
                <a:ext cx="2905750" cy="1475786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B7F96A20-30CB-074F-8990-5385F41C62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25410"/>
              <a:stretch/>
            </p:blipFill>
            <p:spPr>
              <a:xfrm>
                <a:off x="6819090" y="3556687"/>
                <a:ext cx="2852201" cy="1463980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CC9560D7-2599-6346-BB3B-E48A240478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-1" r="50329" b="32554"/>
              <a:stretch/>
            </p:blipFill>
            <p:spPr>
              <a:xfrm>
                <a:off x="9693432" y="3556687"/>
                <a:ext cx="2923347" cy="146398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8FE2BD-7075-1440-86CE-9311F075DEDC}"/>
                </a:ext>
              </a:extLst>
            </p:cNvPr>
            <p:cNvGrpSpPr/>
            <p:nvPr/>
          </p:nvGrpSpPr>
          <p:grpSpPr>
            <a:xfrm>
              <a:off x="4195999" y="4968798"/>
              <a:ext cx="2096820" cy="1182969"/>
              <a:chOff x="4403961" y="4876800"/>
              <a:chExt cx="2096820" cy="1182969"/>
            </a:xfrm>
          </p:grpSpPr>
          <p:pic>
            <p:nvPicPr>
              <p:cNvPr id="100" name="Content Placeholder 5">
                <a:extLst>
                  <a:ext uri="{FF2B5EF4-FFF2-40B4-BE49-F238E27FC236}">
                    <a16:creationId xmlns:a16="http://schemas.microsoft.com/office/drawing/2014/main" id="{230147A4-8D6E-0644-B2FB-6B08599D70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" r="78549"/>
              <a:stretch/>
            </p:blipFill>
            <p:spPr>
              <a:xfrm>
                <a:off x="4403961" y="4888079"/>
                <a:ext cx="623648" cy="1171690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2BF3464-5E0A-7547-AC2F-3CF67EADB5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76289"/>
              <a:stretch/>
            </p:blipFill>
            <p:spPr>
              <a:xfrm>
                <a:off x="5000186" y="4876800"/>
                <a:ext cx="719858" cy="1162317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21D47505-5233-0440-8BC7-1A8F1157C7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-1" r="83292" b="32554"/>
              <a:stretch/>
            </p:blipFill>
            <p:spPr>
              <a:xfrm>
                <a:off x="5720044" y="4897452"/>
                <a:ext cx="780737" cy="1162317"/>
              </a:xfrm>
              <a:prstGeom prst="rect">
                <a:avLst/>
              </a:prstGeom>
            </p:spPr>
          </p:pic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2FD412A-A60B-3647-8437-CA95FB36D4E6}"/>
                </a:ext>
              </a:extLst>
            </p:cNvPr>
            <p:cNvSpPr txBox="1"/>
            <p:nvPr/>
          </p:nvSpPr>
          <p:spPr>
            <a:xfrm>
              <a:off x="7321424" y="5100271"/>
              <a:ext cx="2278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Partial training dataset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*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" name="Bent-Up Arrow 6">
              <a:extLst>
                <a:ext uri="{FF2B5EF4-FFF2-40B4-BE49-F238E27FC236}">
                  <a16:creationId xmlns:a16="http://schemas.microsoft.com/office/drawing/2014/main" id="{898E9F60-1385-804A-999B-8569AB24AB2B}"/>
                </a:ext>
              </a:extLst>
            </p:cNvPr>
            <p:cNvSpPr/>
            <p:nvPr/>
          </p:nvSpPr>
          <p:spPr>
            <a:xfrm rot="16200000" flipH="1">
              <a:off x="6461281" y="4904811"/>
              <a:ext cx="748120" cy="719857"/>
            </a:xfrm>
            <a:prstGeom prst="bentUpArrow">
              <a:avLst>
                <a:gd name="adj1" fmla="val 25000"/>
                <a:gd name="adj2" fmla="val 19372"/>
                <a:gd name="adj3" fmla="val 25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E1950D2-750B-A94E-900D-003E92B839B5}"/>
              </a:ext>
            </a:extLst>
          </p:cNvPr>
          <p:cNvSpPr/>
          <p:nvPr/>
        </p:nvSpPr>
        <p:spPr>
          <a:xfrm>
            <a:off x="7256149" y="5590987"/>
            <a:ext cx="43246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to apply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Ad-hoc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</a:t>
            </a:r>
            <a:r>
              <a:rPr lang="en-US" sz="2000" baseline="30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varies from dataset to dataset </a:t>
            </a:r>
          </a:p>
        </p:txBody>
      </p:sp>
    </p:spTree>
    <p:extLst>
      <p:ext uri="{BB962C8B-B14F-4D97-AF65-F5344CB8AC3E}">
        <p14:creationId xmlns:p14="http://schemas.microsoft.com/office/powerpoint/2010/main" val="306553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Designing a DNN involves…</a:t>
            </a:r>
            <a:endParaRPr lang="en-US" sz="2800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040EFBE-536A-AD41-9FE6-BDC8877DA6F6}"/>
              </a:ext>
            </a:extLst>
          </p:cNvPr>
          <p:cNvGrpSpPr/>
          <p:nvPr/>
        </p:nvGrpSpPr>
        <p:grpSpPr>
          <a:xfrm>
            <a:off x="2132012" y="1143000"/>
            <a:ext cx="7467600" cy="2133600"/>
            <a:chOff x="2132012" y="1295400"/>
            <a:chExt cx="7467600" cy="2133600"/>
          </a:xfrm>
        </p:grpSpPr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3E13E7B5-2D92-3A49-9387-96049CA53CDA}"/>
                </a:ext>
              </a:extLst>
            </p:cNvPr>
            <p:cNvSpPr/>
            <p:nvPr/>
          </p:nvSpPr>
          <p:spPr>
            <a:xfrm>
              <a:off x="2436812" y="1828800"/>
              <a:ext cx="6858000" cy="16002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23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88C28C6-FD90-194A-BC2D-5801F74C6C0D}"/>
                </a:ext>
              </a:extLst>
            </p:cNvPr>
            <p:cNvSpPr/>
            <p:nvPr/>
          </p:nvSpPr>
          <p:spPr>
            <a:xfrm>
              <a:off x="2741612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68B2EB0-53C5-7D40-9958-0C52BDA1E158}"/>
                </a:ext>
              </a:extLst>
            </p:cNvPr>
            <p:cNvSpPr/>
            <p:nvPr/>
          </p:nvSpPr>
          <p:spPr>
            <a:xfrm>
              <a:off x="3583596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FBE07F2-3B7E-5D43-968F-F4BE51F5D362}"/>
                </a:ext>
              </a:extLst>
            </p:cNvPr>
            <p:cNvSpPr/>
            <p:nvPr/>
          </p:nvSpPr>
          <p:spPr>
            <a:xfrm>
              <a:off x="4425580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5171ABF-4EAB-E542-A3FE-F4F55C9353F4}"/>
                </a:ext>
              </a:extLst>
            </p:cNvPr>
            <p:cNvSpPr/>
            <p:nvPr/>
          </p:nvSpPr>
          <p:spPr>
            <a:xfrm>
              <a:off x="5267564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B4209BF-AAB6-B04F-9C4E-15AF46BB1BB5}"/>
                </a:ext>
              </a:extLst>
            </p:cNvPr>
            <p:cNvSpPr/>
            <p:nvPr/>
          </p:nvSpPr>
          <p:spPr>
            <a:xfrm>
              <a:off x="6109548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CE4D3D2-B713-BC43-845C-F58ABB44B887}"/>
                </a:ext>
              </a:extLst>
            </p:cNvPr>
            <p:cNvSpPr/>
            <p:nvPr/>
          </p:nvSpPr>
          <p:spPr>
            <a:xfrm>
              <a:off x="6951532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09ECBEF-A61C-B647-A38F-F12431ABC6D1}"/>
                </a:ext>
              </a:extLst>
            </p:cNvPr>
            <p:cNvSpPr/>
            <p:nvPr/>
          </p:nvSpPr>
          <p:spPr>
            <a:xfrm>
              <a:off x="7793516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C17930C-8A6C-6043-9267-7E16E34DF355}"/>
                </a:ext>
              </a:extLst>
            </p:cNvPr>
            <p:cNvSpPr/>
            <p:nvPr/>
          </p:nvSpPr>
          <p:spPr>
            <a:xfrm>
              <a:off x="8635498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677C579A-5B1E-D343-8844-729377AB379C}"/>
                </a:ext>
              </a:extLst>
            </p:cNvPr>
            <p:cNvCxnSpPr>
              <a:stCxn id="76" idx="1"/>
            </p:cNvCxnSpPr>
            <p:nvPr/>
          </p:nvCxnSpPr>
          <p:spPr>
            <a:xfrm flipH="1">
              <a:off x="2132012" y="2662989"/>
              <a:ext cx="609600" cy="401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A55B181-1127-E14C-A811-E799520BC516}"/>
                </a:ext>
              </a:extLst>
            </p:cNvPr>
            <p:cNvCxnSpPr>
              <a:cxnSpLocks/>
              <a:stCxn id="77" idx="1"/>
              <a:endCxn id="76" idx="3"/>
            </p:cNvCxnSpPr>
            <p:nvPr/>
          </p:nvCxnSpPr>
          <p:spPr>
            <a:xfrm flipH="1">
              <a:off x="3122612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884ABCC9-DD16-D545-B553-1EC99B616720}"/>
                </a:ext>
              </a:extLst>
            </p:cNvPr>
            <p:cNvCxnSpPr>
              <a:cxnSpLocks/>
              <a:stCxn id="79" idx="1"/>
              <a:endCxn id="77" idx="3"/>
            </p:cNvCxnSpPr>
            <p:nvPr/>
          </p:nvCxnSpPr>
          <p:spPr>
            <a:xfrm flipH="1">
              <a:off x="3964596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669E54E9-ADA7-B04F-B8CE-568DE3AF3197}"/>
                </a:ext>
              </a:extLst>
            </p:cNvPr>
            <p:cNvCxnSpPr>
              <a:cxnSpLocks/>
              <a:stCxn id="80" idx="1"/>
              <a:endCxn id="79" idx="3"/>
            </p:cNvCxnSpPr>
            <p:nvPr/>
          </p:nvCxnSpPr>
          <p:spPr>
            <a:xfrm flipH="1">
              <a:off x="4806580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277A7C41-9D8C-F643-A4C1-F4E8A3CBC10F}"/>
                </a:ext>
              </a:extLst>
            </p:cNvPr>
            <p:cNvCxnSpPr>
              <a:cxnSpLocks/>
              <a:stCxn id="81" idx="1"/>
              <a:endCxn id="80" idx="3"/>
            </p:cNvCxnSpPr>
            <p:nvPr/>
          </p:nvCxnSpPr>
          <p:spPr>
            <a:xfrm flipH="1">
              <a:off x="5648564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CC2A098A-6BE8-C84F-A352-D273F3DC2404}"/>
                </a:ext>
              </a:extLst>
            </p:cNvPr>
            <p:cNvCxnSpPr>
              <a:cxnSpLocks/>
              <a:stCxn id="83" idx="1"/>
              <a:endCxn id="81" idx="3"/>
            </p:cNvCxnSpPr>
            <p:nvPr/>
          </p:nvCxnSpPr>
          <p:spPr>
            <a:xfrm flipH="1">
              <a:off x="6490548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80723982-95A3-3643-BC1A-31A71DBA4FF4}"/>
                </a:ext>
              </a:extLst>
            </p:cNvPr>
            <p:cNvCxnSpPr>
              <a:cxnSpLocks/>
              <a:stCxn id="84" idx="1"/>
              <a:endCxn id="83" idx="3"/>
            </p:cNvCxnSpPr>
            <p:nvPr/>
          </p:nvCxnSpPr>
          <p:spPr>
            <a:xfrm flipH="1">
              <a:off x="7332532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523D391E-A432-B34A-B5AE-8F7078520EF7}"/>
                </a:ext>
              </a:extLst>
            </p:cNvPr>
            <p:cNvCxnSpPr>
              <a:cxnSpLocks/>
              <a:stCxn id="85" idx="1"/>
              <a:endCxn id="84" idx="3"/>
            </p:cNvCxnSpPr>
            <p:nvPr/>
          </p:nvCxnSpPr>
          <p:spPr>
            <a:xfrm flipH="1">
              <a:off x="8174516" y="2662989"/>
              <a:ext cx="460982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81244CDE-E960-D64F-AEAD-141B102ADE87}"/>
                </a:ext>
              </a:extLst>
            </p:cNvPr>
            <p:cNvCxnSpPr>
              <a:cxnSpLocks/>
              <a:endCxn id="85" idx="3"/>
            </p:cNvCxnSpPr>
            <p:nvPr/>
          </p:nvCxnSpPr>
          <p:spPr>
            <a:xfrm flipH="1">
              <a:off x="9016498" y="2662989"/>
              <a:ext cx="58311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5AA8E4B-6B4A-1649-BF73-F64C461E3B4C}"/>
                </a:ext>
              </a:extLst>
            </p:cNvPr>
            <p:cNvSpPr/>
            <p:nvPr/>
          </p:nvSpPr>
          <p:spPr>
            <a:xfrm>
              <a:off x="4659737" y="1295400"/>
              <a:ext cx="244393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Deep Neural Network</a:t>
              </a:r>
              <a:endParaRPr lang="en-US" sz="2000" dirty="0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FBEBF33-357D-8E40-9C8E-2FFE9DA3EC05}"/>
              </a:ext>
            </a:extLst>
          </p:cNvPr>
          <p:cNvGrpSpPr/>
          <p:nvPr/>
        </p:nvGrpSpPr>
        <p:grpSpPr>
          <a:xfrm>
            <a:off x="303212" y="3586317"/>
            <a:ext cx="3887034" cy="2045102"/>
            <a:chOff x="1073020" y="3803874"/>
            <a:chExt cx="3887034" cy="2045102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E22A993D-32F8-CA47-A17A-ACFC5910A11A}"/>
                </a:ext>
              </a:extLst>
            </p:cNvPr>
            <p:cNvGrpSpPr/>
            <p:nvPr/>
          </p:nvGrpSpPr>
          <p:grpSpPr>
            <a:xfrm>
              <a:off x="1073020" y="4232167"/>
              <a:ext cx="3887034" cy="1616809"/>
              <a:chOff x="1230082" y="4143134"/>
              <a:chExt cx="3887034" cy="1616809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10BC6C1-7286-D445-9F8B-7A8F3A908C78}"/>
                  </a:ext>
                </a:extLst>
              </p:cNvPr>
              <p:cNvGrpSpPr/>
              <p:nvPr/>
            </p:nvGrpSpPr>
            <p:grpSpPr>
              <a:xfrm>
                <a:off x="1230082" y="4387758"/>
                <a:ext cx="870827" cy="320236"/>
                <a:chOff x="758952" y="4376768"/>
                <a:chExt cx="1491932" cy="548640"/>
              </a:xfrm>
            </p:grpSpPr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7E1BE1CA-2C57-C443-8C78-57679EB06D68}"/>
                    </a:ext>
                  </a:extLst>
                </p:cNvPr>
                <p:cNvSpPr/>
                <p:nvPr/>
              </p:nvSpPr>
              <p:spPr>
                <a:xfrm>
                  <a:off x="1101420" y="4376768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65B9B8F2-1323-A646-AE8E-1A73294477BF}"/>
                    </a:ext>
                  </a:extLst>
                </p:cNvPr>
                <p:cNvSpPr/>
                <p:nvPr/>
              </p:nvSpPr>
              <p:spPr>
                <a:xfrm>
                  <a:off x="1674812" y="4376768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9" name="Straight Arrow Connector 178">
                  <a:extLst>
                    <a:ext uri="{FF2B5EF4-FFF2-40B4-BE49-F238E27FC236}">
                      <a16:creationId xmlns:a16="http://schemas.microsoft.com/office/drawing/2014/main" id="{4757C8DB-2D9E-1E4D-9BCD-BE7A712CF981}"/>
                    </a:ext>
                  </a:extLst>
                </p:cNvPr>
                <p:cNvCxnSpPr>
                  <a:cxnSpLocks/>
                  <a:stCxn id="178" idx="1"/>
                  <a:endCxn id="177" idx="3"/>
                </p:cNvCxnSpPr>
                <p:nvPr/>
              </p:nvCxnSpPr>
              <p:spPr>
                <a:xfrm flipH="1">
                  <a:off x="1330020" y="4651088"/>
                  <a:ext cx="34479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Arrow Connector 179">
                  <a:extLst>
                    <a:ext uri="{FF2B5EF4-FFF2-40B4-BE49-F238E27FC236}">
                      <a16:creationId xmlns:a16="http://schemas.microsoft.com/office/drawing/2014/main" id="{903CF2D0-4EC4-D140-A91D-FC9826C25D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58952" y="4651088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Arrow Connector 180">
                  <a:extLst>
                    <a:ext uri="{FF2B5EF4-FFF2-40B4-BE49-F238E27FC236}">
                      <a16:creationId xmlns:a16="http://schemas.microsoft.com/office/drawing/2014/main" id="{8B9FF0A4-F373-1547-B19F-1D154235DE77}"/>
                    </a:ext>
                  </a:extLst>
                </p:cNvPr>
                <p:cNvCxnSpPr>
                  <a:cxnSpLocks/>
                  <a:endCxn id="178" idx="3"/>
                </p:cNvCxnSpPr>
                <p:nvPr/>
              </p:nvCxnSpPr>
              <p:spPr>
                <a:xfrm flipH="1">
                  <a:off x="1903412" y="4651088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DFC8708-EA63-6840-8D8C-220F4492241D}"/>
                  </a:ext>
                </a:extLst>
              </p:cNvPr>
              <p:cNvGrpSpPr/>
              <p:nvPr/>
            </p:nvGrpSpPr>
            <p:grpSpPr>
              <a:xfrm>
                <a:off x="2401938" y="4385905"/>
                <a:ext cx="1207074" cy="323942"/>
                <a:chOff x="2667736" y="4370418"/>
                <a:chExt cx="2068004" cy="554990"/>
              </a:xfrm>
            </p:grpSpPr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CF6810E8-E31B-FB49-BC26-8BD11EC66053}"/>
                    </a:ext>
                  </a:extLst>
                </p:cNvPr>
                <p:cNvSpPr/>
                <p:nvPr/>
              </p:nvSpPr>
              <p:spPr>
                <a:xfrm>
                  <a:off x="3010204" y="4376768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5389DEEE-AB6D-2247-A947-AE4DE8BE34F3}"/>
                    </a:ext>
                  </a:extLst>
                </p:cNvPr>
                <p:cNvSpPr/>
                <p:nvPr/>
              </p:nvSpPr>
              <p:spPr>
                <a:xfrm>
                  <a:off x="3583596" y="4376768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1" name="Straight Arrow Connector 170">
                  <a:extLst>
                    <a:ext uri="{FF2B5EF4-FFF2-40B4-BE49-F238E27FC236}">
                      <a16:creationId xmlns:a16="http://schemas.microsoft.com/office/drawing/2014/main" id="{AAD0F728-5F3C-4040-B3F9-BED2292ADB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38804" y="4651088"/>
                  <a:ext cx="34479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Arrow Connector 171">
                  <a:extLst>
                    <a:ext uri="{FF2B5EF4-FFF2-40B4-BE49-F238E27FC236}">
                      <a16:creationId xmlns:a16="http://schemas.microsoft.com/office/drawing/2014/main" id="{5AFF3E0C-B101-7243-A517-B6C1D405A0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67736" y="4651088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Arrow Connector 172">
                  <a:extLst>
                    <a:ext uri="{FF2B5EF4-FFF2-40B4-BE49-F238E27FC236}">
                      <a16:creationId xmlns:a16="http://schemas.microsoft.com/office/drawing/2014/main" id="{D76BEF44-F003-484C-B2A7-0459D4A427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2196" y="4651088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09E8FEF4-7A78-5749-BE6D-9189E2E5B4C9}"/>
                    </a:ext>
                  </a:extLst>
                </p:cNvPr>
                <p:cNvSpPr/>
                <p:nvPr/>
              </p:nvSpPr>
              <p:spPr>
                <a:xfrm>
                  <a:off x="4159668" y="4376768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5" name="Straight Arrow Connector 174">
                  <a:extLst>
                    <a:ext uri="{FF2B5EF4-FFF2-40B4-BE49-F238E27FC236}">
                      <a16:creationId xmlns:a16="http://schemas.microsoft.com/office/drawing/2014/main" id="{EC98DEE2-0F52-034B-A481-3F7D830ED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88268" y="4651088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Curved Connector 175">
                  <a:extLst>
                    <a:ext uri="{FF2B5EF4-FFF2-40B4-BE49-F238E27FC236}">
                      <a16:creationId xmlns:a16="http://schemas.microsoft.com/office/drawing/2014/main" id="{D8966FA3-897F-964E-BCCD-B0DC18D7B4C5}"/>
                    </a:ext>
                  </a:extLst>
                </p:cNvPr>
                <p:cNvCxnSpPr>
                  <a:stCxn id="169" idx="0"/>
                  <a:endCxn id="174" idx="0"/>
                </p:cNvCxnSpPr>
                <p:nvPr/>
              </p:nvCxnSpPr>
              <p:spPr>
                <a:xfrm rot="5400000" flipH="1" flipV="1">
                  <a:off x="3699236" y="3802036"/>
                  <a:ext cx="12700" cy="1149464"/>
                </a:xfrm>
                <a:prstGeom prst="curvedConnector3">
                  <a:avLst>
                    <a:gd name="adj1" fmla="val 1800000"/>
                  </a:avLst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2BB7494A-9B1D-F946-9002-23B0331DA0E0}"/>
                  </a:ext>
                </a:extLst>
              </p:cNvPr>
              <p:cNvGrpSpPr/>
              <p:nvPr/>
            </p:nvGrpSpPr>
            <p:grpSpPr>
              <a:xfrm>
                <a:off x="3910042" y="4143134"/>
                <a:ext cx="1207074" cy="809485"/>
                <a:chOff x="5050538" y="3962400"/>
                <a:chExt cx="2068004" cy="1386840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73F4B4B0-A548-ED48-A2B2-6ECD0B86BB20}"/>
                    </a:ext>
                  </a:extLst>
                </p:cNvPr>
                <p:cNvSpPr/>
                <p:nvPr/>
              </p:nvSpPr>
              <p:spPr>
                <a:xfrm>
                  <a:off x="5393006" y="4366956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AD30AB9C-E430-2E47-9221-EEAEBCAE5D92}"/>
                    </a:ext>
                  </a:extLst>
                </p:cNvPr>
                <p:cNvSpPr/>
                <p:nvPr/>
              </p:nvSpPr>
              <p:spPr>
                <a:xfrm>
                  <a:off x="5966822" y="3962400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1" name="Straight Arrow Connector 160">
                  <a:extLst>
                    <a:ext uri="{FF2B5EF4-FFF2-40B4-BE49-F238E27FC236}">
                      <a16:creationId xmlns:a16="http://schemas.microsoft.com/office/drawing/2014/main" id="{808B88A1-2A44-A445-A409-1D400039E0DB}"/>
                    </a:ext>
                  </a:extLst>
                </p:cNvPr>
                <p:cNvCxnSpPr>
                  <a:cxnSpLocks/>
                  <a:stCxn id="160" idx="1"/>
                  <a:endCxn id="159" idx="3"/>
                </p:cNvCxnSpPr>
                <p:nvPr/>
              </p:nvCxnSpPr>
              <p:spPr>
                <a:xfrm flipH="1">
                  <a:off x="5621606" y="4236720"/>
                  <a:ext cx="345216" cy="404556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Arrow Connector 161">
                  <a:extLst>
                    <a:ext uri="{FF2B5EF4-FFF2-40B4-BE49-F238E27FC236}">
                      <a16:creationId xmlns:a16="http://schemas.microsoft.com/office/drawing/2014/main" id="{D4AF4857-9E52-D042-ACBB-845A640329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50538" y="4641276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Arrow Connector 162">
                  <a:extLst>
                    <a:ext uri="{FF2B5EF4-FFF2-40B4-BE49-F238E27FC236}">
                      <a16:creationId xmlns:a16="http://schemas.microsoft.com/office/drawing/2014/main" id="{319CE62A-79B8-B341-8C12-34E5425B9634}"/>
                    </a:ext>
                  </a:extLst>
                </p:cNvPr>
                <p:cNvCxnSpPr>
                  <a:cxnSpLocks/>
                  <a:stCxn id="164" idx="1"/>
                  <a:endCxn id="160" idx="3"/>
                </p:cNvCxnSpPr>
                <p:nvPr/>
              </p:nvCxnSpPr>
              <p:spPr>
                <a:xfrm flipH="1" flipV="1">
                  <a:off x="6195422" y="4236720"/>
                  <a:ext cx="347048" cy="404556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2111BF37-C7E3-B746-9166-FA5215CB68AA}"/>
                    </a:ext>
                  </a:extLst>
                </p:cNvPr>
                <p:cNvSpPr/>
                <p:nvPr/>
              </p:nvSpPr>
              <p:spPr>
                <a:xfrm>
                  <a:off x="6542470" y="4366956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5" name="Straight Arrow Connector 164">
                  <a:extLst>
                    <a:ext uri="{FF2B5EF4-FFF2-40B4-BE49-F238E27FC236}">
                      <a16:creationId xmlns:a16="http://schemas.microsoft.com/office/drawing/2014/main" id="{ECB32B46-3916-4C4D-98FA-BD76A10DBA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71070" y="4641276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9D18DA25-0D5B-F44C-82DF-27D9E63F5E65}"/>
                    </a:ext>
                  </a:extLst>
                </p:cNvPr>
                <p:cNvSpPr/>
                <p:nvPr/>
              </p:nvSpPr>
              <p:spPr>
                <a:xfrm>
                  <a:off x="5966822" y="4800600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7" name="Straight Arrow Connector 166">
                  <a:extLst>
                    <a:ext uri="{FF2B5EF4-FFF2-40B4-BE49-F238E27FC236}">
                      <a16:creationId xmlns:a16="http://schemas.microsoft.com/office/drawing/2014/main" id="{D3777A40-C97A-6E45-A0DB-FD90792F780D}"/>
                    </a:ext>
                  </a:extLst>
                </p:cNvPr>
                <p:cNvCxnSpPr>
                  <a:cxnSpLocks/>
                  <a:stCxn id="166" idx="1"/>
                  <a:endCxn id="159" idx="3"/>
                </p:cNvCxnSpPr>
                <p:nvPr/>
              </p:nvCxnSpPr>
              <p:spPr>
                <a:xfrm flipH="1" flipV="1">
                  <a:off x="5621606" y="4641276"/>
                  <a:ext cx="345216" cy="433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E990CD69-15EF-4449-85EC-EEA7A705A67E}"/>
                    </a:ext>
                  </a:extLst>
                </p:cNvPr>
                <p:cNvCxnSpPr>
                  <a:cxnSpLocks/>
                  <a:stCxn id="164" idx="1"/>
                  <a:endCxn id="166" idx="3"/>
                </p:cNvCxnSpPr>
                <p:nvPr/>
              </p:nvCxnSpPr>
              <p:spPr>
                <a:xfrm flipH="1">
                  <a:off x="6195422" y="4641276"/>
                  <a:ext cx="347048" cy="433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1C8FCB50-9DA3-5046-9203-8AB7EE261525}"/>
                  </a:ext>
                </a:extLst>
              </p:cNvPr>
              <p:cNvGrpSpPr/>
              <p:nvPr/>
            </p:nvGrpSpPr>
            <p:grpSpPr>
              <a:xfrm>
                <a:off x="1313254" y="5145576"/>
                <a:ext cx="1809358" cy="614367"/>
                <a:chOff x="784754" y="5413088"/>
                <a:chExt cx="3099858" cy="1052556"/>
              </a:xfrm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0B01201D-6E7C-1B43-BB0D-E5FA065E2644}"/>
                    </a:ext>
                  </a:extLst>
                </p:cNvPr>
                <p:cNvSpPr/>
                <p:nvPr/>
              </p:nvSpPr>
              <p:spPr>
                <a:xfrm>
                  <a:off x="1127222" y="5917004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891EEBEE-824E-DB43-A940-21A6FF35D520}"/>
                    </a:ext>
                  </a:extLst>
                </p:cNvPr>
                <p:cNvSpPr/>
                <p:nvPr/>
              </p:nvSpPr>
              <p:spPr>
                <a:xfrm>
                  <a:off x="1598612" y="5413088"/>
                  <a:ext cx="548640" cy="22860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1" name="Straight Arrow Connector 150">
                  <a:extLst>
                    <a:ext uri="{FF2B5EF4-FFF2-40B4-BE49-F238E27FC236}">
                      <a16:creationId xmlns:a16="http://schemas.microsoft.com/office/drawing/2014/main" id="{8D4D5C5C-6F3D-8E49-A9F8-26D734EA8042}"/>
                    </a:ext>
                  </a:extLst>
                </p:cNvPr>
                <p:cNvCxnSpPr>
                  <a:cxnSpLocks/>
                  <a:stCxn id="150" idx="1"/>
                </p:cNvCxnSpPr>
                <p:nvPr/>
              </p:nvCxnSpPr>
              <p:spPr>
                <a:xfrm flipH="1">
                  <a:off x="1337814" y="5527388"/>
                  <a:ext cx="260798" cy="65258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9B9A8126-8B86-EF45-A989-E37F262218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4754" y="6179968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>
                  <a:extLst>
                    <a:ext uri="{FF2B5EF4-FFF2-40B4-BE49-F238E27FC236}">
                      <a16:creationId xmlns:a16="http://schemas.microsoft.com/office/drawing/2014/main" id="{904BAE30-6BEE-D04C-8B70-06CD91FE56CF}"/>
                    </a:ext>
                  </a:extLst>
                </p:cNvPr>
                <p:cNvCxnSpPr>
                  <a:cxnSpLocks/>
                  <a:stCxn id="156" idx="1"/>
                  <a:endCxn id="150" idx="3"/>
                </p:cNvCxnSpPr>
                <p:nvPr/>
              </p:nvCxnSpPr>
              <p:spPr>
                <a:xfrm flipH="1">
                  <a:off x="2147252" y="5527388"/>
                  <a:ext cx="343746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985D0DB-D89A-7546-BEE1-9C1DC06B5340}"/>
                    </a:ext>
                  </a:extLst>
                </p:cNvPr>
                <p:cNvSpPr/>
                <p:nvPr/>
              </p:nvSpPr>
              <p:spPr>
                <a:xfrm>
                  <a:off x="3308540" y="5917004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7562503F-0F1A-1645-8EE8-E89E3D6069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37140" y="6202680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A1EB18D5-6B10-6C4E-AF6B-940513FD9F31}"/>
                    </a:ext>
                  </a:extLst>
                </p:cNvPr>
                <p:cNvSpPr/>
                <p:nvPr/>
              </p:nvSpPr>
              <p:spPr>
                <a:xfrm>
                  <a:off x="2490998" y="5413088"/>
                  <a:ext cx="548640" cy="22860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756E7176-0311-0543-A7CB-C06A06BE94B1}"/>
                    </a:ext>
                  </a:extLst>
                </p:cNvPr>
                <p:cNvCxnSpPr>
                  <a:cxnSpLocks/>
                  <a:stCxn id="154" idx="1"/>
                  <a:endCxn id="149" idx="3"/>
                </p:cNvCxnSpPr>
                <p:nvPr/>
              </p:nvCxnSpPr>
              <p:spPr>
                <a:xfrm flipH="1">
                  <a:off x="1355822" y="6191324"/>
                  <a:ext cx="1952718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Arrow Connector 157">
                  <a:extLst>
                    <a:ext uri="{FF2B5EF4-FFF2-40B4-BE49-F238E27FC236}">
                      <a16:creationId xmlns:a16="http://schemas.microsoft.com/office/drawing/2014/main" id="{E9D8B90B-036F-3249-A7DA-0E16DE4D203A}"/>
                    </a:ext>
                  </a:extLst>
                </p:cNvPr>
                <p:cNvCxnSpPr>
                  <a:cxnSpLocks/>
                  <a:stCxn id="154" idx="1"/>
                  <a:endCxn id="156" idx="3"/>
                </p:cNvCxnSpPr>
                <p:nvPr/>
              </p:nvCxnSpPr>
              <p:spPr>
                <a:xfrm flipH="1" flipV="1">
                  <a:off x="3039638" y="5527388"/>
                  <a:ext cx="268902" cy="663936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63FE6C55-4715-EF42-90B8-87EF4FDE7740}"/>
                  </a:ext>
                </a:extLst>
              </p:cNvPr>
              <p:cNvGrpSpPr/>
              <p:nvPr/>
            </p:nvGrpSpPr>
            <p:grpSpPr>
              <a:xfrm>
                <a:off x="3444050" y="5436001"/>
                <a:ext cx="1543322" cy="323942"/>
                <a:chOff x="4246290" y="5910654"/>
                <a:chExt cx="2644076" cy="554990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E5C17CB3-B8EA-DC42-BC66-9AA2D0D5E0BE}"/>
                    </a:ext>
                  </a:extLst>
                </p:cNvPr>
                <p:cNvSpPr/>
                <p:nvPr/>
              </p:nvSpPr>
              <p:spPr>
                <a:xfrm>
                  <a:off x="4588758" y="5917004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35D77B4F-FCA6-F643-AB2F-7F9995553882}"/>
                    </a:ext>
                  </a:extLst>
                </p:cNvPr>
                <p:cNvSpPr/>
                <p:nvPr/>
              </p:nvSpPr>
              <p:spPr>
                <a:xfrm>
                  <a:off x="5162150" y="5917004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9" name="Straight Arrow Connector 138">
                  <a:extLst>
                    <a:ext uri="{FF2B5EF4-FFF2-40B4-BE49-F238E27FC236}">
                      <a16:creationId xmlns:a16="http://schemas.microsoft.com/office/drawing/2014/main" id="{693054DD-C762-9E46-9CD6-F95E236C6A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17358" y="6191324"/>
                  <a:ext cx="34479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2503AD73-9E93-BA44-B618-F59BA28D07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46290" y="6191324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Arrow Connector 140">
                  <a:extLst>
                    <a:ext uri="{FF2B5EF4-FFF2-40B4-BE49-F238E27FC236}">
                      <a16:creationId xmlns:a16="http://schemas.microsoft.com/office/drawing/2014/main" id="{8EDBAE53-E2AB-7F42-9413-A7020889DE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90750" y="6191324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BA75BE71-67BA-F047-AB42-9AA4C2A9B101}"/>
                    </a:ext>
                  </a:extLst>
                </p:cNvPr>
                <p:cNvSpPr/>
                <p:nvPr/>
              </p:nvSpPr>
              <p:spPr>
                <a:xfrm>
                  <a:off x="5738222" y="5917004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3" name="Straight Arrow Connector 142">
                  <a:extLst>
                    <a:ext uri="{FF2B5EF4-FFF2-40B4-BE49-F238E27FC236}">
                      <a16:creationId xmlns:a16="http://schemas.microsoft.com/office/drawing/2014/main" id="{BD44B5E0-2E4B-F449-9BA2-2A77993FA9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966822" y="6191324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urved Connector 143">
                  <a:extLst>
                    <a:ext uri="{FF2B5EF4-FFF2-40B4-BE49-F238E27FC236}">
                      <a16:creationId xmlns:a16="http://schemas.microsoft.com/office/drawing/2014/main" id="{1ED6C477-FF57-144F-81E9-EC82BA812C07}"/>
                    </a:ext>
                  </a:extLst>
                </p:cNvPr>
                <p:cNvCxnSpPr>
                  <a:cxnSpLocks/>
                  <a:stCxn id="137" idx="0"/>
                  <a:endCxn id="142" idx="0"/>
                </p:cNvCxnSpPr>
                <p:nvPr/>
              </p:nvCxnSpPr>
              <p:spPr>
                <a:xfrm rot="5400000" flipH="1" flipV="1">
                  <a:off x="5277790" y="5342272"/>
                  <a:ext cx="12700" cy="1149464"/>
                </a:xfrm>
                <a:prstGeom prst="curvedConnector3">
                  <a:avLst>
                    <a:gd name="adj1" fmla="val 1800000"/>
                  </a:avLst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4DF09AC8-A0AB-1C44-A63A-468643C8D047}"/>
                    </a:ext>
                  </a:extLst>
                </p:cNvPr>
                <p:cNvSpPr/>
                <p:nvPr/>
              </p:nvSpPr>
              <p:spPr>
                <a:xfrm>
                  <a:off x="6314294" y="5917004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6" name="Straight Arrow Connector 145">
                  <a:extLst>
                    <a:ext uri="{FF2B5EF4-FFF2-40B4-BE49-F238E27FC236}">
                      <a16:creationId xmlns:a16="http://schemas.microsoft.com/office/drawing/2014/main" id="{239B8485-7214-8C49-BC2D-1E56F2A102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42894" y="6191324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urved Connector 146">
                  <a:extLst>
                    <a:ext uri="{FF2B5EF4-FFF2-40B4-BE49-F238E27FC236}">
                      <a16:creationId xmlns:a16="http://schemas.microsoft.com/office/drawing/2014/main" id="{1E88A700-7799-BC40-BAEB-EE2E8F427774}"/>
                    </a:ext>
                  </a:extLst>
                </p:cNvPr>
                <p:cNvCxnSpPr>
                  <a:cxnSpLocks/>
                  <a:stCxn id="138" idx="0"/>
                  <a:endCxn id="145" idx="0"/>
                </p:cNvCxnSpPr>
                <p:nvPr/>
              </p:nvCxnSpPr>
              <p:spPr>
                <a:xfrm rot="5400000" flipH="1" flipV="1">
                  <a:off x="5852522" y="5340932"/>
                  <a:ext cx="12700" cy="1152144"/>
                </a:xfrm>
                <a:prstGeom prst="curvedConnector3">
                  <a:avLst>
                    <a:gd name="adj1" fmla="val 1800000"/>
                  </a:avLst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urved Connector 147">
                  <a:extLst>
                    <a:ext uri="{FF2B5EF4-FFF2-40B4-BE49-F238E27FC236}">
                      <a16:creationId xmlns:a16="http://schemas.microsoft.com/office/drawing/2014/main" id="{B534E722-9409-0D4F-96D8-2F51A1314ACA}"/>
                    </a:ext>
                  </a:extLst>
                </p:cNvPr>
                <p:cNvCxnSpPr>
                  <a:cxnSpLocks/>
                  <a:stCxn id="137" idx="0"/>
                  <a:endCxn id="145" idx="0"/>
                </p:cNvCxnSpPr>
                <p:nvPr/>
              </p:nvCxnSpPr>
              <p:spPr>
                <a:xfrm rot="5400000" flipH="1" flipV="1">
                  <a:off x="5565826" y="5054236"/>
                  <a:ext cx="12700" cy="1725536"/>
                </a:xfrm>
                <a:prstGeom prst="curvedConnector3">
                  <a:avLst>
                    <a:gd name="adj1" fmla="val 3300000"/>
                  </a:avLst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87556FEE-FD40-9342-8971-0CC0DBE5FE43}"/>
                </a:ext>
              </a:extLst>
            </p:cNvPr>
            <p:cNvSpPr/>
            <p:nvPr/>
          </p:nvSpPr>
          <p:spPr>
            <a:xfrm>
              <a:off x="2312229" y="3803874"/>
              <a:ext cx="13548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Connectivity</a:t>
              </a:r>
              <a:endParaRPr lang="en-US" sz="2000" dirty="0"/>
            </a:p>
          </p:txBody>
        </p:sp>
      </p:grpSp>
      <p:graphicFrame>
        <p:nvGraphicFramePr>
          <p:cNvPr id="182" name="Table 181">
            <a:extLst>
              <a:ext uri="{FF2B5EF4-FFF2-40B4-BE49-F238E27FC236}">
                <a16:creationId xmlns:a16="http://schemas.microsoft.com/office/drawing/2014/main" id="{76F192C6-D2B3-4044-8967-1289D59D8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60391"/>
              </p:ext>
            </p:extLst>
          </p:nvPr>
        </p:nvGraphicFramePr>
        <p:xfrm>
          <a:off x="4605367" y="4450117"/>
          <a:ext cx="630936" cy="548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891669191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3152400044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81972686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844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8682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66951"/>
                  </a:ext>
                </a:extLst>
              </a:tr>
            </a:tbl>
          </a:graphicData>
        </a:graphic>
      </p:graphicFrame>
      <p:graphicFrame>
        <p:nvGraphicFramePr>
          <p:cNvPr id="183" name="Table 182">
            <a:extLst>
              <a:ext uri="{FF2B5EF4-FFF2-40B4-BE49-F238E27FC236}">
                <a16:creationId xmlns:a16="http://schemas.microsoft.com/office/drawing/2014/main" id="{48349D0C-178C-0D45-B069-238337F4F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141235"/>
              </p:ext>
            </p:extLst>
          </p:nvPr>
        </p:nvGraphicFramePr>
        <p:xfrm>
          <a:off x="5711812" y="4267237"/>
          <a:ext cx="1051560" cy="914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891669191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3152400044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819726869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2750430874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186025035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844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8682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669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02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4631"/>
                  </a:ext>
                </a:extLst>
              </a:tr>
            </a:tbl>
          </a:graphicData>
        </a:graphic>
      </p:graphicFrame>
      <p:graphicFrame>
        <p:nvGraphicFramePr>
          <p:cNvPr id="184" name="Table 183">
            <a:extLst>
              <a:ext uri="{FF2B5EF4-FFF2-40B4-BE49-F238E27FC236}">
                <a16:creationId xmlns:a16="http://schemas.microsoft.com/office/drawing/2014/main" id="{145877DB-8A4B-B740-93E0-0032CB77D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1645"/>
              </p:ext>
            </p:extLst>
          </p:nvPr>
        </p:nvGraphicFramePr>
        <p:xfrm>
          <a:off x="7238881" y="4267237"/>
          <a:ext cx="1051560" cy="914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891669191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3152400044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819726869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2750430874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186025035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844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48682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669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502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4631"/>
                  </a:ext>
                </a:extLst>
              </a:tr>
            </a:tbl>
          </a:graphicData>
        </a:graphic>
      </p:graphicFrame>
      <p:sp>
        <p:nvSpPr>
          <p:cNvPr id="185" name="Rectangle 184">
            <a:extLst>
              <a:ext uri="{FF2B5EF4-FFF2-40B4-BE49-F238E27FC236}">
                <a16:creationId xmlns:a16="http://schemas.microsoft.com/office/drawing/2014/main" id="{791A72F8-BEAA-9F4C-BD2A-376793EEED25}"/>
              </a:ext>
            </a:extLst>
          </p:cNvPr>
          <p:cNvSpPr/>
          <p:nvPr/>
        </p:nvSpPr>
        <p:spPr>
          <a:xfrm>
            <a:off x="5637212" y="3586317"/>
            <a:ext cx="1221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8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Operations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692449DD-0216-4445-BD4C-1C7F59FF613D}"/>
                  </a:ext>
                </a:extLst>
              </p:cNvPr>
              <p:cNvSpPr/>
              <p:nvPr/>
            </p:nvSpPr>
            <p:spPr>
              <a:xfrm>
                <a:off x="4565609" y="5314890"/>
                <a:ext cx="427200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×3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5×5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         dilated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3×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692449DD-0216-4445-BD4C-1C7F59FF61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609" y="5314890"/>
                <a:ext cx="4272003" cy="400110"/>
              </a:xfrm>
              <a:prstGeom prst="rect">
                <a:avLst/>
              </a:prstGeom>
              <a:blipFill>
                <a:blip r:embed="rId3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485C328C-BCC1-594B-913A-92AF12229491}"/>
              </a:ext>
            </a:extLst>
          </p:cNvPr>
          <p:cNvGrpSpPr/>
          <p:nvPr/>
        </p:nvGrpSpPr>
        <p:grpSpPr>
          <a:xfrm>
            <a:off x="4806580" y="6148870"/>
            <a:ext cx="2926177" cy="461665"/>
            <a:chOff x="4761848" y="6369629"/>
            <a:chExt cx="2926177" cy="46166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6F0B545-800A-3743-A998-E71A187B2A61}"/>
                </a:ext>
              </a:extLst>
            </p:cNvPr>
            <p:cNvSpPr/>
            <p:nvPr/>
          </p:nvSpPr>
          <p:spPr>
            <a:xfrm>
              <a:off x="4761848" y="6369629"/>
              <a:ext cx="18468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And many more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9B12944C-3418-934F-8BAE-C1A9CFEB7F87}"/>
                    </a:ext>
                  </a:extLst>
                </p:cNvPr>
                <p:cNvSpPr/>
                <p:nvPr/>
              </p:nvSpPr>
              <p:spPr>
                <a:xfrm>
                  <a:off x="6543160" y="6369629"/>
                  <a:ext cx="11448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⋯⋯⋯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9B12944C-3418-934F-8BAE-C1A9CFEB7F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3160" y="6369629"/>
                  <a:ext cx="1144865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818DAC-3D14-3F4B-B155-8F6E0260C086}"/>
              </a:ext>
            </a:extLst>
          </p:cNvPr>
          <p:cNvGrpSpPr/>
          <p:nvPr/>
        </p:nvGrpSpPr>
        <p:grpSpPr>
          <a:xfrm>
            <a:off x="9073769" y="3586317"/>
            <a:ext cx="2764937" cy="1704630"/>
            <a:chOff x="9073769" y="3586317"/>
            <a:chExt cx="2764937" cy="170463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53A2AEF-5954-6A4A-B2BA-D8DEFDA8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73769" y="4250745"/>
              <a:ext cx="1221360" cy="1040202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8F5C827-4AE8-AC46-9316-16F3BF599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600838" y="4248532"/>
              <a:ext cx="1237868" cy="1042415"/>
            </a:xfrm>
            <a:prstGeom prst="rect">
              <a:avLst/>
            </a:prstGeom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CD3B14D-E1B1-314B-A51E-A8987AFBB623}"/>
                </a:ext>
              </a:extLst>
            </p:cNvPr>
            <p:cNvSpPr/>
            <p:nvPr/>
          </p:nvSpPr>
          <p:spPr>
            <a:xfrm>
              <a:off x="9904412" y="3586317"/>
              <a:ext cx="12213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Activations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850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CFE9D93-53A6-9143-8E3C-03133E0DB7EA}"/>
              </a:ext>
            </a:extLst>
          </p:cNvPr>
          <p:cNvGraphicFramePr>
            <a:graphicFrameLocks noGrp="1"/>
          </p:cNvGraphicFramePr>
          <p:nvPr/>
        </p:nvGraphicFramePr>
        <p:xfrm>
          <a:off x="786229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/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C546FD0-CB9C-D24A-B16C-4D4B3C88C2B2}"/>
              </a:ext>
            </a:extLst>
          </p:cNvPr>
          <p:cNvGrpSpPr/>
          <p:nvPr/>
        </p:nvGrpSpPr>
        <p:grpSpPr>
          <a:xfrm>
            <a:off x="3057638" y="1728037"/>
            <a:ext cx="2254886" cy="731520"/>
            <a:chOff x="3057638" y="1728037"/>
            <a:chExt cx="225488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/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solidFill>
                  <a:srgbClr val="9999FD"/>
                </a:solidFill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SGD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7EA80135-D767-F84B-90D9-37B84BB3B096}"/>
                </a:ext>
              </a:extLst>
            </p:cNvPr>
            <p:cNvCxnSpPr>
              <a:cxnSpLocks/>
            </p:cNvCxnSpPr>
            <p:nvPr/>
          </p:nvCxnSpPr>
          <p:spPr>
            <a:xfrm>
              <a:off x="3057638" y="2093797"/>
              <a:ext cx="78655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23964B-1061-4E4B-B2D2-D9863D787C22}"/>
              </a:ext>
            </a:extLst>
          </p:cNvPr>
          <p:cNvGrpSpPr/>
          <p:nvPr/>
        </p:nvGrpSpPr>
        <p:grpSpPr>
          <a:xfrm>
            <a:off x="5507204" y="1728037"/>
            <a:ext cx="2357716" cy="731520"/>
            <a:chOff x="5507204" y="1728037"/>
            <a:chExt cx="235771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/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/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solidFill>
                  <a:srgbClr val="9999FD">
                    <a:alpha val="75000"/>
                  </a:srgb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Inference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𝑣𝑙𝑑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F38DBE51-FA88-F243-A96D-994F68E8FFF6}"/>
                </a:ext>
              </a:extLst>
            </p:cNvPr>
            <p:cNvCxnSpPr>
              <a:cxnSpLocks/>
            </p:cNvCxnSpPr>
            <p:nvPr/>
          </p:nvCxnSpPr>
          <p:spPr>
            <a:xfrm>
              <a:off x="5507204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3895A2-30D0-A542-A365-1A75E1255D31}"/>
              </a:ext>
            </a:extLst>
          </p:cNvPr>
          <p:cNvGrpSpPr/>
          <p:nvPr/>
        </p:nvGrpSpPr>
        <p:grpSpPr>
          <a:xfrm>
            <a:off x="7976357" y="1891305"/>
            <a:ext cx="3452055" cy="404983"/>
            <a:chOff x="7976357" y="1891305"/>
            <a:chExt cx="3452055" cy="404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/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180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18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  <a:blipFill>
                  <a:blip r:embed="rId7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A1071EAB-8E37-4940-91BE-A1E417B2D42D}"/>
                </a:ext>
              </a:extLst>
            </p:cNvPr>
            <p:cNvCxnSpPr>
              <a:cxnSpLocks/>
            </p:cNvCxnSpPr>
            <p:nvPr/>
          </p:nvCxnSpPr>
          <p:spPr>
            <a:xfrm>
              <a:off x="7976357" y="2093797"/>
              <a:ext cx="804942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085C3-DDE3-9049-94BD-AFDD2CB70322}"/>
              </a:ext>
            </a:extLst>
          </p:cNvPr>
          <p:cNvGrpSpPr/>
          <p:nvPr/>
        </p:nvGrpSpPr>
        <p:grpSpPr>
          <a:xfrm>
            <a:off x="1085441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2783A4-385B-2043-B082-936659CA87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2DA6AB0B-F50B-BD41-993F-3805A910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E02D59-AFC8-9041-9884-3B3A424BF3C5}"/>
              </a:ext>
            </a:extLst>
          </p:cNvPr>
          <p:cNvGrpSpPr/>
          <p:nvPr/>
        </p:nvGrpSpPr>
        <p:grpSpPr>
          <a:xfrm>
            <a:off x="8498240" y="719095"/>
            <a:ext cx="2150397" cy="1636342"/>
            <a:chOff x="8498240" y="719095"/>
            <a:chExt cx="2150397" cy="1636342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7B99A08-C24F-D84C-B7EF-BEA351B172AB}"/>
                </a:ext>
              </a:extLst>
            </p:cNvPr>
            <p:cNvSpPr/>
            <p:nvPr/>
          </p:nvSpPr>
          <p:spPr>
            <a:xfrm>
              <a:off x="8933360" y="1891305"/>
              <a:ext cx="1280159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FF18878F-B743-8847-AF54-6645FC9227B5}"/>
                </a:ext>
              </a:extLst>
            </p:cNvPr>
            <p:cNvCxnSpPr>
              <a:cxnSpLocks/>
              <a:endCxn id="164" idx="0"/>
            </p:cNvCxnSpPr>
            <p:nvPr/>
          </p:nvCxnSpPr>
          <p:spPr>
            <a:xfrm>
              <a:off x="9573440" y="1539240"/>
              <a:ext cx="0" cy="3520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BB6711-DEE8-4C48-B8CD-AFBB75F08CAF}"/>
                </a:ext>
              </a:extLst>
            </p:cNvPr>
            <p:cNvSpPr/>
            <p:nvPr/>
          </p:nvSpPr>
          <p:spPr>
            <a:xfrm>
              <a:off x="8498240" y="719095"/>
              <a:ext cx="21503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Classification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perplexity, IS, FID, etc..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3D58736-E55A-9941-AA45-5F02E5958449}"/>
              </a:ext>
            </a:extLst>
          </p:cNvPr>
          <p:cNvGrpSpPr/>
          <p:nvPr/>
        </p:nvGrpSpPr>
        <p:grpSpPr>
          <a:xfrm>
            <a:off x="683758" y="3489616"/>
            <a:ext cx="2490271" cy="2583041"/>
            <a:chOff x="6919208" y="819933"/>
            <a:chExt cx="3433033" cy="3560921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5E632A82-A41F-DD41-987D-5D34E04F38BA}"/>
                </a:ext>
              </a:extLst>
            </p:cNvPr>
            <p:cNvSpPr/>
            <p:nvPr/>
          </p:nvSpPr>
          <p:spPr>
            <a:xfrm>
              <a:off x="8727133" y="2249349"/>
              <a:ext cx="315143" cy="137160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BB5D90B-B2A9-3D4A-8C7A-C98ADDDFDCE4}"/>
                </a:ext>
              </a:extLst>
            </p:cNvPr>
            <p:cNvSpPr/>
            <p:nvPr/>
          </p:nvSpPr>
          <p:spPr>
            <a:xfrm>
              <a:off x="9447212" y="1517829"/>
              <a:ext cx="315143" cy="2103121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C0B7A90-FD6C-8E40-80D3-8A005B5FCFEE}"/>
                </a:ext>
              </a:extLst>
            </p:cNvPr>
            <p:cNvSpPr/>
            <p:nvPr/>
          </p:nvSpPr>
          <p:spPr>
            <a:xfrm>
              <a:off x="7409000" y="2980870"/>
              <a:ext cx="315143" cy="64008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DA34BB4-7CBF-8641-A5E7-26622A81FB28}"/>
                </a:ext>
              </a:extLst>
            </p:cNvPr>
            <p:cNvSpPr/>
            <p:nvPr/>
          </p:nvSpPr>
          <p:spPr>
            <a:xfrm>
              <a:off x="8079061" y="2707677"/>
              <a:ext cx="315143" cy="914399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94085AA5-7A08-A943-84E2-349ABBF3D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494" y="1189802"/>
              <a:ext cx="0" cy="2433403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6F60AA2C-0250-194D-A19B-E33D01EE5E1F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94" y="3623205"/>
              <a:ext cx="3240360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1695F5AC-C22A-2A47-BB51-2FC13BF959AD}"/>
                    </a:ext>
                  </a:extLst>
                </p:cNvPr>
                <p:cNvSpPr txBox="1"/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SGD on </a:t>
                  </a:r>
                  <a:endParaRPr lang="en-US" sz="1400" i="1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𝒘</m:t>
                              </m:r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;</m:t>
                              </m:r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</m:oMath>
                  </a14:m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2C53FDF0-D933-FD4B-8481-6995AFCE6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blipFill>
                  <a:blip r:embed="rId10"/>
                  <a:stretch>
                    <a:fillRect l="-2198" t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0EEF007-9F2F-944D-B910-CFC5D6311583}"/>
                </a:ext>
              </a:extLst>
            </p:cNvPr>
            <p:cNvSpPr txBox="1"/>
            <p:nvPr/>
          </p:nvSpPr>
          <p:spPr>
            <a:xfrm>
              <a:off x="6919208" y="3659555"/>
              <a:ext cx="1303644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50,000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(CIFAR-10)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E73F0F99-FC7E-314E-9118-4BEA6A0F72BB}"/>
                </a:ext>
              </a:extLst>
            </p:cNvPr>
            <p:cNvSpPr txBox="1"/>
            <p:nvPr/>
          </p:nvSpPr>
          <p:spPr>
            <a:xfrm>
              <a:off x="8965153" y="3659555"/>
              <a:ext cx="1387088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1,300,000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(ImageNet)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F44BEBE-7370-0B46-8286-1D7B4A7C7606}"/>
                </a:ext>
              </a:extLst>
            </p:cNvPr>
            <p:cNvSpPr txBox="1"/>
            <p:nvPr/>
          </p:nvSpPr>
          <p:spPr>
            <a:xfrm>
              <a:off x="7261632" y="2282980"/>
              <a:ext cx="612397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day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572073D8-29BA-C34B-89A0-2E88478540DA}"/>
                </a:ext>
              </a:extLst>
            </p:cNvPr>
            <p:cNvSpPr txBox="1"/>
            <p:nvPr/>
          </p:nvSpPr>
          <p:spPr>
            <a:xfrm>
              <a:off x="9192334" y="819933"/>
              <a:ext cx="824898" cy="72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week</a:t>
              </a:r>
            </a:p>
          </p:txBody>
        </p: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F3971DC-F3E1-E246-9F40-0F38201E0497}"/>
              </a:ext>
            </a:extLst>
          </p:cNvPr>
          <p:cNvSpPr/>
          <p:nvPr/>
        </p:nvSpPr>
        <p:spPr>
          <a:xfrm>
            <a:off x="3782596" y="1567056"/>
            <a:ext cx="1733722" cy="1051533"/>
          </a:xfrm>
          <a:prstGeom prst="rect">
            <a:avLst/>
          </a:prstGeom>
          <a:noFill/>
          <a:ln w="28575">
            <a:solidFill>
              <a:srgbClr val="999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4C2BA6B4-993F-5342-A27D-5E0CBA961241}"/>
              </a:ext>
            </a:extLst>
          </p:cNvPr>
          <p:cNvSpPr/>
          <p:nvPr/>
        </p:nvSpPr>
        <p:spPr>
          <a:xfrm>
            <a:off x="4403961" y="2911708"/>
            <a:ext cx="581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Existing</a:t>
            </a: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methods to accelerate evaluation …</a:t>
            </a:r>
            <a:endParaRPr lang="en-US" sz="2800" dirty="0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27CAB385-881D-A14E-B77A-42EECFEA5E24}"/>
              </a:ext>
            </a:extLst>
          </p:cNvPr>
          <p:cNvSpPr/>
          <p:nvPr/>
        </p:nvSpPr>
        <p:spPr>
          <a:xfrm>
            <a:off x="4515731" y="3717286"/>
            <a:ext cx="6740947" cy="2851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A5AFD2F8-4B14-5244-85BE-F23211246CA0}"/>
              </a:ext>
            </a:extLst>
          </p:cNvPr>
          <p:cNvGrpSpPr/>
          <p:nvPr/>
        </p:nvGrpSpPr>
        <p:grpSpPr>
          <a:xfrm>
            <a:off x="4931341" y="3894329"/>
            <a:ext cx="1717467" cy="724422"/>
            <a:chOff x="621804" y="1327296"/>
            <a:chExt cx="3104850" cy="1309616"/>
          </a:xfrm>
        </p:grpSpPr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CFD9E20D-E311-074F-89CB-E57E4F134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1327296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67CDCC3E-E10A-EE41-B7C3-A9B66267D1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1844944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696A52BB-7590-594C-B114-68334AE12E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2362592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3A7CF6B2-F02C-B14C-A3D5-474BA6B31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1575478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561A4EF1-3136-2145-BBF1-6F080699EB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2094367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E4C63CB9-A5B7-0548-80A9-1EE7D12189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1576565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33027594-86CE-C54A-A4F8-DD7F3380D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209545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9C6C2C59-30A4-7D4F-96E0-E8EB74FF4E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1577120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C0F5EB09-DA7B-964D-BF4C-8A7164D4FD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2094768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4C25AF97-71DC-7B43-9143-309022BC13A1}"/>
                </a:ext>
              </a:extLst>
            </p:cNvPr>
            <p:cNvCxnSpPr>
              <a:stCxn id="398" idx="6"/>
              <a:endCxn id="401" idx="2"/>
            </p:cNvCxnSpPr>
            <p:nvPr/>
          </p:nvCxnSpPr>
          <p:spPr>
            <a:xfrm>
              <a:off x="896124" y="1464456"/>
              <a:ext cx="669190" cy="2481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BC18B2DD-2171-E343-AD72-749D0F33E4C4}"/>
                </a:ext>
              </a:extLst>
            </p:cNvPr>
            <p:cNvCxnSpPr>
              <a:cxnSpLocks/>
              <a:stCxn id="399" idx="6"/>
              <a:endCxn id="401" idx="2"/>
            </p:cNvCxnSpPr>
            <p:nvPr/>
          </p:nvCxnSpPr>
          <p:spPr>
            <a:xfrm flipV="1">
              <a:off x="896124" y="1712638"/>
              <a:ext cx="669190" cy="26946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86244284-FC68-D848-9926-6A6C892601A0}"/>
                </a:ext>
              </a:extLst>
            </p:cNvPr>
            <p:cNvCxnSpPr>
              <a:cxnSpLocks/>
              <a:stCxn id="399" idx="6"/>
              <a:endCxn id="402" idx="2"/>
            </p:cNvCxnSpPr>
            <p:nvPr/>
          </p:nvCxnSpPr>
          <p:spPr>
            <a:xfrm>
              <a:off x="896124" y="1982104"/>
              <a:ext cx="669190" cy="24942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5E68F815-2AEC-6240-99B4-3A5A790E37EE}"/>
                </a:ext>
              </a:extLst>
            </p:cNvPr>
            <p:cNvCxnSpPr>
              <a:cxnSpLocks/>
              <a:stCxn id="400" idx="6"/>
              <a:endCxn id="402" idx="2"/>
            </p:cNvCxnSpPr>
            <p:nvPr/>
          </p:nvCxnSpPr>
          <p:spPr>
            <a:xfrm flipV="1">
              <a:off x="896124" y="2231527"/>
              <a:ext cx="669190" cy="26822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5E837A72-32F9-8643-8E9B-732D0156F492}"/>
                </a:ext>
              </a:extLst>
            </p:cNvPr>
            <p:cNvCxnSpPr>
              <a:cxnSpLocks/>
              <a:stCxn id="403" idx="2"/>
              <a:endCxn id="401" idx="6"/>
            </p:cNvCxnSpPr>
            <p:nvPr/>
          </p:nvCxnSpPr>
          <p:spPr>
            <a:xfrm flipH="1" flipV="1">
              <a:off x="1839634" y="1712638"/>
              <a:ext cx="669190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552BE3ED-CB8D-C244-B578-BB18278630F9}"/>
                </a:ext>
              </a:extLst>
            </p:cNvPr>
            <p:cNvCxnSpPr>
              <a:cxnSpLocks/>
              <a:stCxn id="402" idx="6"/>
              <a:endCxn id="404" idx="2"/>
            </p:cNvCxnSpPr>
            <p:nvPr/>
          </p:nvCxnSpPr>
          <p:spPr>
            <a:xfrm>
              <a:off x="1839634" y="2231527"/>
              <a:ext cx="669190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9D1D6223-5269-464B-B91C-56F7D5956414}"/>
                </a:ext>
              </a:extLst>
            </p:cNvPr>
            <p:cNvCxnSpPr>
              <a:cxnSpLocks/>
              <a:stCxn id="403" idx="6"/>
              <a:endCxn id="405" idx="2"/>
            </p:cNvCxnSpPr>
            <p:nvPr/>
          </p:nvCxnSpPr>
          <p:spPr>
            <a:xfrm>
              <a:off x="2783144" y="1713725"/>
              <a:ext cx="669190" cy="5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E125AF06-FBB8-D34E-98AD-0B7E25DBBB22}"/>
                </a:ext>
              </a:extLst>
            </p:cNvPr>
            <p:cNvCxnSpPr>
              <a:cxnSpLocks/>
              <a:stCxn id="403" idx="6"/>
              <a:endCxn id="406" idx="2"/>
            </p:cNvCxnSpPr>
            <p:nvPr/>
          </p:nvCxnSpPr>
          <p:spPr>
            <a:xfrm>
              <a:off x="2783144" y="1713725"/>
              <a:ext cx="669190" cy="51820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99DD531B-112D-694C-AA62-1841D162C2A8}"/>
                </a:ext>
              </a:extLst>
            </p:cNvPr>
            <p:cNvCxnSpPr>
              <a:cxnSpLocks/>
              <a:stCxn id="404" idx="6"/>
              <a:endCxn id="405" idx="2"/>
            </p:cNvCxnSpPr>
            <p:nvPr/>
          </p:nvCxnSpPr>
          <p:spPr>
            <a:xfrm flipV="1">
              <a:off x="2783144" y="1714280"/>
              <a:ext cx="669190" cy="51833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FBEB7817-D6D6-754D-93F7-648889DF350A}"/>
                </a:ext>
              </a:extLst>
            </p:cNvPr>
            <p:cNvCxnSpPr>
              <a:cxnSpLocks/>
              <a:stCxn id="406" idx="2"/>
              <a:endCxn id="404" idx="6"/>
            </p:cNvCxnSpPr>
            <p:nvPr/>
          </p:nvCxnSpPr>
          <p:spPr>
            <a:xfrm flipH="1">
              <a:off x="2783144" y="2231928"/>
              <a:ext cx="669190" cy="68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AC1B8BD5-11B1-DE48-A2C4-0BE8C0A41B49}"/>
              </a:ext>
            </a:extLst>
          </p:cNvPr>
          <p:cNvGrpSpPr/>
          <p:nvPr/>
        </p:nvGrpSpPr>
        <p:grpSpPr>
          <a:xfrm>
            <a:off x="6904563" y="3861194"/>
            <a:ext cx="1474326" cy="869437"/>
            <a:chOff x="621804" y="2924944"/>
            <a:chExt cx="3104850" cy="1830987"/>
          </a:xfrm>
        </p:grpSpPr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66B14971-D496-3C4C-BF88-E3B4FF365F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157398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4E7B81-222C-1741-AE67-99E5C70CF4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675046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3228F5A-B0CC-AA4A-B9CC-04FEEEE15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4192694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70DF8A30-4336-BC47-B1C9-EE3FC1F942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2924944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86E123C9-CB39-9746-81F6-46AFF20BCB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443833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47A4E8AA-05F4-6A47-A5BD-866CC9D368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962722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86A3F12B-0B82-094E-9985-2FBE674520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4481611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7C85249C-B4D5-1A45-982D-91DDD08C3E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22692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0D3DC1E5-2124-CC4D-B1E4-A765D40B6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745813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37F0701-04EA-8342-915A-5BC56D9EB6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4264702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9737D139-AD23-5E45-A00B-2E9A4CB622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459022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42E97889-4990-8049-8100-5B202EE07E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976670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49455646-6BA5-2B4E-829C-C45FB58810D3}"/>
                </a:ext>
              </a:extLst>
            </p:cNvPr>
            <p:cNvCxnSpPr>
              <a:cxnSpLocks/>
              <a:stCxn id="368" idx="6"/>
              <a:endCxn id="371" idx="2"/>
            </p:cNvCxnSpPr>
            <p:nvPr/>
          </p:nvCxnSpPr>
          <p:spPr>
            <a:xfrm flipV="1">
              <a:off x="896124" y="3062104"/>
              <a:ext cx="669190" cy="23245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74552CD8-6CD9-6445-9E75-F7BABAEF5613}"/>
                </a:ext>
              </a:extLst>
            </p:cNvPr>
            <p:cNvCxnSpPr>
              <a:cxnSpLocks/>
              <a:stCxn id="368" idx="6"/>
              <a:endCxn id="372" idx="2"/>
            </p:cNvCxnSpPr>
            <p:nvPr/>
          </p:nvCxnSpPr>
          <p:spPr>
            <a:xfrm>
              <a:off x="896124" y="3294558"/>
              <a:ext cx="669190" cy="28643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8E7046FB-B138-0649-9C19-9A05D0FC04DD}"/>
                </a:ext>
              </a:extLst>
            </p:cNvPr>
            <p:cNvCxnSpPr>
              <a:cxnSpLocks/>
              <a:stCxn id="368" idx="6"/>
              <a:endCxn id="373" idx="2"/>
            </p:cNvCxnSpPr>
            <p:nvPr/>
          </p:nvCxnSpPr>
          <p:spPr>
            <a:xfrm>
              <a:off x="896124" y="3294558"/>
              <a:ext cx="669190" cy="80532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C5DACC31-D7F4-8944-A6D9-997C0509311E}"/>
                </a:ext>
              </a:extLst>
            </p:cNvPr>
            <p:cNvCxnSpPr>
              <a:cxnSpLocks/>
              <a:stCxn id="370" idx="6"/>
              <a:endCxn id="372" idx="2"/>
            </p:cNvCxnSpPr>
            <p:nvPr/>
          </p:nvCxnSpPr>
          <p:spPr>
            <a:xfrm flipV="1">
              <a:off x="896124" y="3580993"/>
              <a:ext cx="669190" cy="74886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6DD6CCD-1FAE-A842-B23C-FFF1A58C7B46}"/>
                </a:ext>
              </a:extLst>
            </p:cNvPr>
            <p:cNvCxnSpPr>
              <a:cxnSpLocks/>
              <a:stCxn id="370" idx="6"/>
              <a:endCxn id="373" idx="2"/>
            </p:cNvCxnSpPr>
            <p:nvPr/>
          </p:nvCxnSpPr>
          <p:spPr>
            <a:xfrm flipV="1">
              <a:off x="896124" y="4099882"/>
              <a:ext cx="669190" cy="22997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3DB8D8F5-8D80-0F4D-98F1-B863B3CB6BBD}"/>
                </a:ext>
              </a:extLst>
            </p:cNvPr>
            <p:cNvCxnSpPr>
              <a:cxnSpLocks/>
              <a:stCxn id="370" idx="6"/>
              <a:endCxn id="374" idx="2"/>
            </p:cNvCxnSpPr>
            <p:nvPr/>
          </p:nvCxnSpPr>
          <p:spPr>
            <a:xfrm>
              <a:off x="896124" y="4329854"/>
              <a:ext cx="669190" cy="28891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10010D84-4864-DC42-A019-354B035E5908}"/>
                </a:ext>
              </a:extLst>
            </p:cNvPr>
            <p:cNvCxnSpPr>
              <a:cxnSpLocks/>
              <a:stCxn id="369" idx="6"/>
              <a:endCxn id="371" idx="2"/>
            </p:cNvCxnSpPr>
            <p:nvPr/>
          </p:nvCxnSpPr>
          <p:spPr>
            <a:xfrm flipV="1">
              <a:off x="896124" y="3062104"/>
              <a:ext cx="669190" cy="75010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CE375BAF-4959-0A46-B992-D11C97C9FDC6}"/>
                </a:ext>
              </a:extLst>
            </p:cNvPr>
            <p:cNvCxnSpPr>
              <a:cxnSpLocks/>
              <a:stCxn id="369" idx="6"/>
              <a:endCxn id="374" idx="2"/>
            </p:cNvCxnSpPr>
            <p:nvPr/>
          </p:nvCxnSpPr>
          <p:spPr>
            <a:xfrm>
              <a:off x="896124" y="3812206"/>
              <a:ext cx="669190" cy="80656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669F5597-F14C-7149-97EB-C1262562BA52}"/>
                </a:ext>
              </a:extLst>
            </p:cNvPr>
            <p:cNvCxnSpPr>
              <a:cxnSpLocks/>
              <a:stCxn id="371" idx="6"/>
              <a:endCxn id="375" idx="2"/>
            </p:cNvCxnSpPr>
            <p:nvPr/>
          </p:nvCxnSpPr>
          <p:spPr>
            <a:xfrm>
              <a:off x="1839634" y="3062104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C4432B74-8246-2047-8B15-4EA338CBFAFF}"/>
                </a:ext>
              </a:extLst>
            </p:cNvPr>
            <p:cNvCxnSpPr>
              <a:cxnSpLocks/>
              <a:stCxn id="372" idx="6"/>
              <a:endCxn id="375" idx="2"/>
            </p:cNvCxnSpPr>
            <p:nvPr/>
          </p:nvCxnSpPr>
          <p:spPr>
            <a:xfrm flipV="1">
              <a:off x="1839634" y="3364084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8D61301A-766D-274E-8147-1F826FBCA888}"/>
                </a:ext>
              </a:extLst>
            </p:cNvPr>
            <p:cNvCxnSpPr>
              <a:cxnSpLocks/>
              <a:stCxn id="372" idx="6"/>
              <a:endCxn id="376" idx="2"/>
            </p:cNvCxnSpPr>
            <p:nvPr/>
          </p:nvCxnSpPr>
          <p:spPr>
            <a:xfrm>
              <a:off x="1839634" y="3580993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38F37284-75C9-0942-9022-A403F4C6C58B}"/>
                </a:ext>
              </a:extLst>
            </p:cNvPr>
            <p:cNvCxnSpPr>
              <a:cxnSpLocks/>
              <a:stCxn id="373" idx="6"/>
              <a:endCxn id="376" idx="2"/>
            </p:cNvCxnSpPr>
            <p:nvPr/>
          </p:nvCxnSpPr>
          <p:spPr>
            <a:xfrm flipV="1">
              <a:off x="1839634" y="3882973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17DDC319-6892-CB49-9331-9ABBE9238FA3}"/>
                </a:ext>
              </a:extLst>
            </p:cNvPr>
            <p:cNvCxnSpPr>
              <a:cxnSpLocks/>
              <a:stCxn id="373" idx="6"/>
              <a:endCxn id="377" idx="2"/>
            </p:cNvCxnSpPr>
            <p:nvPr/>
          </p:nvCxnSpPr>
          <p:spPr>
            <a:xfrm>
              <a:off x="1839634" y="4099882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BFFA1B6F-16D9-3146-8B92-255EBB52B080}"/>
                </a:ext>
              </a:extLst>
            </p:cNvPr>
            <p:cNvCxnSpPr>
              <a:cxnSpLocks/>
              <a:stCxn id="374" idx="6"/>
              <a:endCxn id="377" idx="2"/>
            </p:cNvCxnSpPr>
            <p:nvPr/>
          </p:nvCxnSpPr>
          <p:spPr>
            <a:xfrm flipV="1">
              <a:off x="1839634" y="4401862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A9E55451-23E1-6248-8F7B-3490EC427497}"/>
                </a:ext>
              </a:extLst>
            </p:cNvPr>
            <p:cNvCxnSpPr>
              <a:cxnSpLocks/>
              <a:stCxn id="375" idx="6"/>
              <a:endCxn id="378" idx="2"/>
            </p:cNvCxnSpPr>
            <p:nvPr/>
          </p:nvCxnSpPr>
          <p:spPr>
            <a:xfrm>
              <a:off x="2783144" y="3364084"/>
              <a:ext cx="669190" cy="2320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213F91FB-AF9D-224F-811C-9C57913F168F}"/>
                </a:ext>
              </a:extLst>
            </p:cNvPr>
            <p:cNvCxnSpPr>
              <a:cxnSpLocks/>
              <a:stCxn id="376" idx="6"/>
              <a:endCxn id="378" idx="2"/>
            </p:cNvCxnSpPr>
            <p:nvPr/>
          </p:nvCxnSpPr>
          <p:spPr>
            <a:xfrm flipV="1">
              <a:off x="2783144" y="3596182"/>
              <a:ext cx="669190" cy="2867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B8F5CE90-1EE7-D947-921E-0E95DB12E4E1}"/>
                </a:ext>
              </a:extLst>
            </p:cNvPr>
            <p:cNvCxnSpPr>
              <a:cxnSpLocks/>
              <a:stCxn id="379" idx="2"/>
              <a:endCxn id="376" idx="6"/>
            </p:cNvCxnSpPr>
            <p:nvPr/>
          </p:nvCxnSpPr>
          <p:spPr>
            <a:xfrm flipH="1" flipV="1">
              <a:off x="2783144" y="3882973"/>
              <a:ext cx="669190" cy="23085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715D4C44-626C-D043-A4CA-B34C5D136FD5}"/>
                </a:ext>
              </a:extLst>
            </p:cNvPr>
            <p:cNvCxnSpPr>
              <a:cxnSpLocks/>
              <a:stCxn id="377" idx="6"/>
              <a:endCxn id="379" idx="2"/>
            </p:cNvCxnSpPr>
            <p:nvPr/>
          </p:nvCxnSpPr>
          <p:spPr>
            <a:xfrm flipV="1">
              <a:off x="2783144" y="4113830"/>
              <a:ext cx="669190" cy="28803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7D154B5E-6D7F-7042-81DB-99A53D5D6DBA}"/>
              </a:ext>
            </a:extLst>
          </p:cNvPr>
          <p:cNvGrpSpPr/>
          <p:nvPr/>
        </p:nvGrpSpPr>
        <p:grpSpPr>
          <a:xfrm>
            <a:off x="8634643" y="3926324"/>
            <a:ext cx="1652962" cy="735550"/>
            <a:chOff x="621804" y="5249742"/>
            <a:chExt cx="3104850" cy="1381624"/>
          </a:xfrm>
        </p:grpSpPr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9C67177D-105F-5A44-8A74-8A828CF3A8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5249742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1493D42D-53E4-3043-A551-D91AE1D38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5767390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6AF8851B-AD3E-B542-A9E8-95BA45A60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6285038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248D660F-DF8D-5549-800C-196E8B3CE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5536177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87A939B1-2E4C-4D46-BB72-E9A0C92C1D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6055066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E3BC8AF3-3C8D-194F-A222-F4EE7CFDC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5319268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9B1C33C7-5501-B446-B0A8-B2344EF8F0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5838157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D8571FE7-2CA6-A64C-AA53-26CCDC10C0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6357046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0ACB65AD-824A-704F-AE8A-13E85F6929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5551366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755C0536-200E-1741-A34D-65A46F776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6069014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5F329A3C-17A6-EC4B-BE3D-B74BE5A100BD}"/>
                </a:ext>
              </a:extLst>
            </p:cNvPr>
            <p:cNvCxnSpPr>
              <a:cxnSpLocks/>
              <a:stCxn id="344" idx="6"/>
              <a:endCxn id="347" idx="2"/>
            </p:cNvCxnSpPr>
            <p:nvPr/>
          </p:nvCxnSpPr>
          <p:spPr>
            <a:xfrm>
              <a:off x="896124" y="5386902"/>
              <a:ext cx="669190" cy="28643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640A0E95-3111-974B-8F00-9AE6C6BF0F54}"/>
                </a:ext>
              </a:extLst>
            </p:cNvPr>
            <p:cNvCxnSpPr>
              <a:cxnSpLocks/>
              <a:stCxn id="344" idx="6"/>
              <a:endCxn id="348" idx="2"/>
            </p:cNvCxnSpPr>
            <p:nvPr/>
          </p:nvCxnSpPr>
          <p:spPr>
            <a:xfrm>
              <a:off x="896124" y="5386902"/>
              <a:ext cx="669190" cy="80532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5B591044-2202-DC4A-925B-BBB966DC2892}"/>
                </a:ext>
              </a:extLst>
            </p:cNvPr>
            <p:cNvCxnSpPr>
              <a:cxnSpLocks/>
              <a:stCxn id="346" idx="6"/>
              <a:endCxn id="347" idx="2"/>
            </p:cNvCxnSpPr>
            <p:nvPr/>
          </p:nvCxnSpPr>
          <p:spPr>
            <a:xfrm flipV="1">
              <a:off x="896124" y="5673337"/>
              <a:ext cx="669190" cy="74886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69A90CED-3A6E-C14D-85D2-5EDA10616B0A}"/>
                </a:ext>
              </a:extLst>
            </p:cNvPr>
            <p:cNvCxnSpPr>
              <a:cxnSpLocks/>
              <a:stCxn id="346" idx="6"/>
              <a:endCxn id="348" idx="2"/>
            </p:cNvCxnSpPr>
            <p:nvPr/>
          </p:nvCxnSpPr>
          <p:spPr>
            <a:xfrm flipV="1">
              <a:off x="896124" y="6192226"/>
              <a:ext cx="669190" cy="22997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80B88288-4FCB-BB49-82AF-9376D482040B}"/>
                </a:ext>
              </a:extLst>
            </p:cNvPr>
            <p:cNvCxnSpPr>
              <a:cxnSpLocks/>
              <a:stCxn id="347" idx="6"/>
              <a:endCxn id="349" idx="2"/>
            </p:cNvCxnSpPr>
            <p:nvPr/>
          </p:nvCxnSpPr>
          <p:spPr>
            <a:xfrm flipV="1">
              <a:off x="1839634" y="5456428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5E136E4A-8A18-7649-9455-5E6BF037AA15}"/>
                </a:ext>
              </a:extLst>
            </p:cNvPr>
            <p:cNvCxnSpPr>
              <a:cxnSpLocks/>
              <a:stCxn id="347" idx="6"/>
              <a:endCxn id="350" idx="2"/>
            </p:cNvCxnSpPr>
            <p:nvPr/>
          </p:nvCxnSpPr>
          <p:spPr>
            <a:xfrm>
              <a:off x="1839634" y="5673337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17DE9322-4325-A24F-BAB9-9EA39F6CDAA0}"/>
                </a:ext>
              </a:extLst>
            </p:cNvPr>
            <p:cNvCxnSpPr>
              <a:cxnSpLocks/>
              <a:stCxn id="348" idx="6"/>
              <a:endCxn id="350" idx="2"/>
            </p:cNvCxnSpPr>
            <p:nvPr/>
          </p:nvCxnSpPr>
          <p:spPr>
            <a:xfrm flipV="1">
              <a:off x="1839634" y="5975317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EC6EA435-C906-6440-BC31-313F4A22C5AE}"/>
                </a:ext>
              </a:extLst>
            </p:cNvPr>
            <p:cNvCxnSpPr>
              <a:cxnSpLocks/>
              <a:stCxn id="348" idx="6"/>
              <a:endCxn id="351" idx="2"/>
            </p:cNvCxnSpPr>
            <p:nvPr/>
          </p:nvCxnSpPr>
          <p:spPr>
            <a:xfrm>
              <a:off x="1839634" y="6192226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6B8A784B-7D23-5F42-88A5-04043DC941A9}"/>
                </a:ext>
              </a:extLst>
            </p:cNvPr>
            <p:cNvCxnSpPr>
              <a:cxnSpLocks/>
              <a:stCxn id="349" idx="6"/>
              <a:endCxn id="352" idx="2"/>
            </p:cNvCxnSpPr>
            <p:nvPr/>
          </p:nvCxnSpPr>
          <p:spPr>
            <a:xfrm>
              <a:off x="2783144" y="5456428"/>
              <a:ext cx="669190" cy="2320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67B6607B-CBEE-B04B-AC06-7C6356F27A52}"/>
                </a:ext>
              </a:extLst>
            </p:cNvPr>
            <p:cNvCxnSpPr>
              <a:cxnSpLocks/>
              <a:stCxn id="350" idx="6"/>
              <a:endCxn id="352" idx="2"/>
            </p:cNvCxnSpPr>
            <p:nvPr/>
          </p:nvCxnSpPr>
          <p:spPr>
            <a:xfrm flipV="1">
              <a:off x="2783144" y="5688526"/>
              <a:ext cx="669190" cy="2867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5647976D-DDFE-6B46-94F9-F89322DFF9E6}"/>
                </a:ext>
              </a:extLst>
            </p:cNvPr>
            <p:cNvCxnSpPr>
              <a:cxnSpLocks/>
              <a:stCxn id="353" idx="2"/>
              <a:endCxn id="350" idx="6"/>
            </p:cNvCxnSpPr>
            <p:nvPr/>
          </p:nvCxnSpPr>
          <p:spPr>
            <a:xfrm flipH="1" flipV="1">
              <a:off x="2783144" y="5975317"/>
              <a:ext cx="669190" cy="23085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696746A1-F3AD-1B40-A241-F3B30553DEB9}"/>
                </a:ext>
              </a:extLst>
            </p:cNvPr>
            <p:cNvCxnSpPr>
              <a:cxnSpLocks/>
              <a:stCxn id="351" idx="6"/>
              <a:endCxn id="353" idx="2"/>
            </p:cNvCxnSpPr>
            <p:nvPr/>
          </p:nvCxnSpPr>
          <p:spPr>
            <a:xfrm flipV="1">
              <a:off x="2783144" y="6206174"/>
              <a:ext cx="669190" cy="28803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F5C79F85-E85C-8240-A0DE-9FEE9CED873B}"/>
                </a:ext>
              </a:extLst>
            </p:cNvPr>
            <p:cNvCxnSpPr>
              <a:cxnSpLocks/>
              <a:stCxn id="345" idx="6"/>
              <a:endCxn id="347" idx="2"/>
            </p:cNvCxnSpPr>
            <p:nvPr/>
          </p:nvCxnSpPr>
          <p:spPr>
            <a:xfrm flipV="1">
              <a:off x="896124" y="5673337"/>
              <a:ext cx="669190" cy="23121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51679B5-31C7-AC42-B45E-6F8255D6BC4A}"/>
                </a:ext>
              </a:extLst>
            </p:cNvPr>
            <p:cNvCxnSpPr>
              <a:cxnSpLocks/>
              <a:stCxn id="345" idx="6"/>
              <a:endCxn id="348" idx="2"/>
            </p:cNvCxnSpPr>
            <p:nvPr/>
          </p:nvCxnSpPr>
          <p:spPr>
            <a:xfrm>
              <a:off x="896124" y="5904550"/>
              <a:ext cx="669190" cy="28767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9DF4637C-EBDF-8A4C-A7E7-B0C7B9B705F1}"/>
                  </a:ext>
                </a:extLst>
              </p:cNvPr>
              <p:cNvSpPr/>
              <p:nvPr/>
            </p:nvSpPr>
            <p:spPr>
              <a:xfrm>
                <a:off x="9937380" y="3776108"/>
                <a:ext cx="1643432" cy="1012797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8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9DF4637C-EBDF-8A4C-A7E7-B0C7B9B705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7380" y="3776108"/>
                <a:ext cx="1643432" cy="10127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10120CB-94A2-CB4A-8FF2-AEA6B062F57B}"/>
              </a:ext>
            </a:extLst>
          </p:cNvPr>
          <p:cNvGrpSpPr/>
          <p:nvPr/>
        </p:nvGrpSpPr>
        <p:grpSpPr>
          <a:xfrm>
            <a:off x="6867144" y="5001768"/>
            <a:ext cx="1890766" cy="1477564"/>
            <a:chOff x="5878388" y="2359349"/>
            <a:chExt cx="3672408" cy="2869851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B76F2B80-6577-1F4B-A037-819F3BDF8F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3178089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19FD1D4-F93A-1E4D-8B21-8E40CCACB7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3695737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4810441-6A2E-A740-B47C-7EB1AD1F3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4213385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F0518D9C-3FE3-C146-ABFE-D3F8D81A3E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2359349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CBBC166B-081A-6A4E-995E-FB90EFA35B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2878238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973C534-FD87-4A46-A347-C11C6D01A0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3397127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D65186D4-8FB1-BF45-A48E-5A1AA63E6A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3916016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37F9F9A-413D-A547-B068-D6AA8AF620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4434905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32D69C7D-5500-A248-B76E-B2D56D2E7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4953793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4A50BDA-547E-D648-ADC3-D32E9C90F3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2360436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EE911AF1-1889-3741-A69D-6F731D6BBC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2879325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428C2DB6-FF84-024F-89E3-8553014C7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339821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DB78F1D-A709-E747-84C1-9CB952E16D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3917103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5B3D9E9-7B71-F941-BD6A-0C04AC6A87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4435992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BADEBB5-4E85-F345-B963-E370B2514D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4954880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CF98FC5B-FEE9-294B-9D5B-ACCF4D966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76" y="3427913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86A75870-D576-BB4D-930E-4E141B43BB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76" y="3945561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D491450-C4C4-564B-8602-04804131D963}"/>
                </a:ext>
              </a:extLst>
            </p:cNvPr>
            <p:cNvCxnSpPr>
              <a:cxnSpLocks/>
              <a:stCxn id="119" idx="6"/>
              <a:endCxn id="123" idx="2"/>
            </p:cNvCxnSpPr>
            <p:nvPr/>
          </p:nvCxnSpPr>
          <p:spPr>
            <a:xfrm flipV="1">
              <a:off x="6152708" y="2496509"/>
              <a:ext cx="876708" cy="81874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9757918F-0163-7543-9F59-22106ADDD4B8}"/>
                </a:ext>
              </a:extLst>
            </p:cNvPr>
            <p:cNvCxnSpPr>
              <a:cxnSpLocks/>
              <a:stCxn id="119" idx="6"/>
              <a:endCxn id="124" idx="2"/>
            </p:cNvCxnSpPr>
            <p:nvPr/>
          </p:nvCxnSpPr>
          <p:spPr>
            <a:xfrm flipV="1">
              <a:off x="6152708" y="3015398"/>
              <a:ext cx="876708" cy="29985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F57BE1C-B77B-564C-B034-3D83C19DAE95}"/>
                </a:ext>
              </a:extLst>
            </p:cNvPr>
            <p:cNvCxnSpPr>
              <a:cxnSpLocks/>
              <a:stCxn id="119" idx="6"/>
              <a:endCxn id="125" idx="2"/>
            </p:cNvCxnSpPr>
            <p:nvPr/>
          </p:nvCxnSpPr>
          <p:spPr>
            <a:xfrm>
              <a:off x="6152708" y="3315249"/>
              <a:ext cx="876708" cy="21903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3D088EE-5407-3D40-8E81-35E3FAAF291B}"/>
                </a:ext>
              </a:extLst>
            </p:cNvPr>
            <p:cNvCxnSpPr>
              <a:cxnSpLocks/>
              <a:stCxn id="119" idx="6"/>
              <a:endCxn id="126" idx="2"/>
            </p:cNvCxnSpPr>
            <p:nvPr/>
          </p:nvCxnSpPr>
          <p:spPr>
            <a:xfrm>
              <a:off x="6152708" y="3315249"/>
              <a:ext cx="876708" cy="73792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68708BC-63AD-4349-9CA2-F3F88F7C3CB6}"/>
                </a:ext>
              </a:extLst>
            </p:cNvPr>
            <p:cNvCxnSpPr>
              <a:cxnSpLocks/>
              <a:stCxn id="119" idx="6"/>
              <a:endCxn id="127" idx="2"/>
            </p:cNvCxnSpPr>
            <p:nvPr/>
          </p:nvCxnSpPr>
          <p:spPr>
            <a:xfrm>
              <a:off x="6152708" y="3315249"/>
              <a:ext cx="876708" cy="12568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84404AD0-2DB3-224A-A48A-DFF4D46D86C4}"/>
                </a:ext>
              </a:extLst>
            </p:cNvPr>
            <p:cNvCxnSpPr>
              <a:cxnSpLocks/>
              <a:stCxn id="119" idx="6"/>
              <a:endCxn id="129" idx="2"/>
            </p:cNvCxnSpPr>
            <p:nvPr/>
          </p:nvCxnSpPr>
          <p:spPr>
            <a:xfrm>
              <a:off x="6152708" y="3315249"/>
              <a:ext cx="876708" cy="177570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F9B30BD4-DA59-EB4B-9F7F-01451E5C8A81}"/>
                </a:ext>
              </a:extLst>
            </p:cNvPr>
            <p:cNvCxnSpPr>
              <a:cxnSpLocks/>
              <a:stCxn id="121" idx="6"/>
              <a:endCxn id="123" idx="2"/>
            </p:cNvCxnSpPr>
            <p:nvPr/>
          </p:nvCxnSpPr>
          <p:spPr>
            <a:xfrm flipV="1">
              <a:off x="6152708" y="2496509"/>
              <a:ext cx="876708" cy="13363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CD8E5E4-5514-E84D-9AB6-0E197FA294CE}"/>
                </a:ext>
              </a:extLst>
            </p:cNvPr>
            <p:cNvCxnSpPr>
              <a:cxnSpLocks/>
              <a:stCxn id="121" idx="6"/>
              <a:endCxn id="124" idx="2"/>
            </p:cNvCxnSpPr>
            <p:nvPr/>
          </p:nvCxnSpPr>
          <p:spPr>
            <a:xfrm flipV="1">
              <a:off x="6152708" y="3015398"/>
              <a:ext cx="876708" cy="81749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C45437C-95C9-3444-8B98-D7C217BAEE12}"/>
                </a:ext>
              </a:extLst>
            </p:cNvPr>
            <p:cNvCxnSpPr>
              <a:cxnSpLocks/>
              <a:stCxn id="121" idx="6"/>
              <a:endCxn id="125" idx="2"/>
            </p:cNvCxnSpPr>
            <p:nvPr/>
          </p:nvCxnSpPr>
          <p:spPr>
            <a:xfrm flipV="1">
              <a:off x="6152708" y="3534287"/>
              <a:ext cx="876708" cy="29861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61E5DDB-F1F6-7043-AF3E-1A879CCCA355}"/>
                </a:ext>
              </a:extLst>
            </p:cNvPr>
            <p:cNvCxnSpPr>
              <a:cxnSpLocks/>
              <a:stCxn id="121" idx="6"/>
              <a:endCxn id="126" idx="2"/>
            </p:cNvCxnSpPr>
            <p:nvPr/>
          </p:nvCxnSpPr>
          <p:spPr>
            <a:xfrm>
              <a:off x="6152708" y="3832897"/>
              <a:ext cx="876708" cy="22027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692F676-6C32-F044-B294-692168F2E3C9}"/>
                </a:ext>
              </a:extLst>
            </p:cNvPr>
            <p:cNvCxnSpPr>
              <a:cxnSpLocks/>
              <a:stCxn id="121" idx="6"/>
              <a:endCxn id="127" idx="2"/>
            </p:cNvCxnSpPr>
            <p:nvPr/>
          </p:nvCxnSpPr>
          <p:spPr>
            <a:xfrm>
              <a:off x="6152708" y="3832897"/>
              <a:ext cx="876708" cy="73916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39F860E1-71F1-254B-B762-75AA4E2CE134}"/>
                </a:ext>
              </a:extLst>
            </p:cNvPr>
            <p:cNvCxnSpPr>
              <a:cxnSpLocks/>
              <a:stCxn id="121" idx="6"/>
              <a:endCxn id="129" idx="2"/>
            </p:cNvCxnSpPr>
            <p:nvPr/>
          </p:nvCxnSpPr>
          <p:spPr>
            <a:xfrm>
              <a:off x="6152708" y="3832897"/>
              <a:ext cx="876708" cy="125805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1075DBBF-1661-4D49-A122-C30FC7F56D67}"/>
                </a:ext>
              </a:extLst>
            </p:cNvPr>
            <p:cNvCxnSpPr>
              <a:cxnSpLocks/>
              <a:stCxn id="122" idx="6"/>
              <a:endCxn id="123" idx="2"/>
            </p:cNvCxnSpPr>
            <p:nvPr/>
          </p:nvCxnSpPr>
          <p:spPr>
            <a:xfrm flipV="1">
              <a:off x="6152708" y="2496509"/>
              <a:ext cx="876708" cy="185403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3F2F5CA9-09D2-0044-B223-5EC7F7A2710A}"/>
                </a:ext>
              </a:extLst>
            </p:cNvPr>
            <p:cNvCxnSpPr>
              <a:cxnSpLocks/>
              <a:stCxn id="122" idx="6"/>
              <a:endCxn id="124" idx="2"/>
            </p:cNvCxnSpPr>
            <p:nvPr/>
          </p:nvCxnSpPr>
          <p:spPr>
            <a:xfrm flipV="1">
              <a:off x="6152708" y="3015398"/>
              <a:ext cx="876708" cy="133514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0FA263E6-A350-9945-9C95-A23F820E6670}"/>
                </a:ext>
              </a:extLst>
            </p:cNvPr>
            <p:cNvCxnSpPr>
              <a:cxnSpLocks/>
              <a:stCxn id="122" idx="6"/>
              <a:endCxn id="125" idx="2"/>
            </p:cNvCxnSpPr>
            <p:nvPr/>
          </p:nvCxnSpPr>
          <p:spPr>
            <a:xfrm flipV="1">
              <a:off x="6152708" y="3534287"/>
              <a:ext cx="876708" cy="81625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D7E4DFF4-DE7A-F640-86EA-466204375D29}"/>
                </a:ext>
              </a:extLst>
            </p:cNvPr>
            <p:cNvCxnSpPr>
              <a:cxnSpLocks/>
              <a:stCxn id="122" idx="6"/>
              <a:endCxn id="126" idx="2"/>
            </p:cNvCxnSpPr>
            <p:nvPr/>
          </p:nvCxnSpPr>
          <p:spPr>
            <a:xfrm flipV="1">
              <a:off x="6152708" y="4053176"/>
              <a:ext cx="876708" cy="29736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AD5A0EC-83C4-7A49-9922-1E8EB3625662}"/>
                </a:ext>
              </a:extLst>
            </p:cNvPr>
            <p:cNvCxnSpPr>
              <a:cxnSpLocks/>
              <a:stCxn id="122" idx="6"/>
              <a:endCxn id="127" idx="2"/>
            </p:cNvCxnSpPr>
            <p:nvPr/>
          </p:nvCxnSpPr>
          <p:spPr>
            <a:xfrm>
              <a:off x="6152708" y="4350545"/>
              <a:ext cx="876708" cy="22152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C2C8F4E-25B8-F249-A1F9-4E967E38F496}"/>
                </a:ext>
              </a:extLst>
            </p:cNvPr>
            <p:cNvCxnSpPr>
              <a:cxnSpLocks/>
              <a:stCxn id="122" idx="6"/>
              <a:endCxn id="129" idx="2"/>
            </p:cNvCxnSpPr>
            <p:nvPr/>
          </p:nvCxnSpPr>
          <p:spPr>
            <a:xfrm>
              <a:off x="6152708" y="4350545"/>
              <a:ext cx="876708" cy="74040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BADC991-6EE9-544F-A11E-4408EF1397FB}"/>
                </a:ext>
              </a:extLst>
            </p:cNvPr>
            <p:cNvCxnSpPr>
              <a:cxnSpLocks/>
              <a:stCxn id="123" idx="6"/>
              <a:endCxn id="130" idx="2"/>
            </p:cNvCxnSpPr>
            <p:nvPr/>
          </p:nvCxnSpPr>
          <p:spPr>
            <a:xfrm>
              <a:off x="7303736" y="2496509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219E5016-F8AF-0F4D-A7FB-D3DBC5CFECE2}"/>
                </a:ext>
              </a:extLst>
            </p:cNvPr>
            <p:cNvCxnSpPr>
              <a:cxnSpLocks/>
              <a:stCxn id="123" idx="6"/>
              <a:endCxn id="131" idx="2"/>
            </p:cNvCxnSpPr>
            <p:nvPr/>
          </p:nvCxnSpPr>
          <p:spPr>
            <a:xfrm>
              <a:off x="7303736" y="2496509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6D98E9D1-0681-7743-89F6-23A9BC727DC3}"/>
                </a:ext>
              </a:extLst>
            </p:cNvPr>
            <p:cNvCxnSpPr>
              <a:cxnSpLocks/>
              <a:stCxn id="123" idx="6"/>
              <a:endCxn id="132" idx="2"/>
            </p:cNvCxnSpPr>
            <p:nvPr/>
          </p:nvCxnSpPr>
          <p:spPr>
            <a:xfrm>
              <a:off x="7303736" y="2496509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ABC2C34-16FE-3444-B7F4-07DB51D8C874}"/>
                </a:ext>
              </a:extLst>
            </p:cNvPr>
            <p:cNvCxnSpPr>
              <a:cxnSpLocks/>
              <a:stCxn id="123" idx="6"/>
              <a:endCxn id="133" idx="2"/>
            </p:cNvCxnSpPr>
            <p:nvPr/>
          </p:nvCxnSpPr>
          <p:spPr>
            <a:xfrm>
              <a:off x="7303736" y="2496509"/>
              <a:ext cx="878908" cy="155775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2A80A0D4-6094-A449-AAC3-2AC799BC22B0}"/>
                </a:ext>
              </a:extLst>
            </p:cNvPr>
            <p:cNvCxnSpPr>
              <a:cxnSpLocks/>
              <a:stCxn id="123" idx="6"/>
              <a:endCxn id="134" idx="2"/>
            </p:cNvCxnSpPr>
            <p:nvPr/>
          </p:nvCxnSpPr>
          <p:spPr>
            <a:xfrm>
              <a:off x="7303736" y="2496509"/>
              <a:ext cx="878908" cy="207664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4308E2D6-5EBF-754A-8C3B-1B55135E4089}"/>
                </a:ext>
              </a:extLst>
            </p:cNvPr>
            <p:cNvCxnSpPr>
              <a:cxnSpLocks/>
              <a:stCxn id="123" idx="6"/>
              <a:endCxn id="135" idx="2"/>
            </p:cNvCxnSpPr>
            <p:nvPr/>
          </p:nvCxnSpPr>
          <p:spPr>
            <a:xfrm>
              <a:off x="7303736" y="2496509"/>
              <a:ext cx="878908" cy="259553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2E9BFC88-E0AE-1C44-923D-A711D9E85C9C}"/>
                </a:ext>
              </a:extLst>
            </p:cNvPr>
            <p:cNvCxnSpPr>
              <a:cxnSpLocks/>
              <a:stCxn id="124" idx="6"/>
              <a:endCxn id="130" idx="2"/>
            </p:cNvCxnSpPr>
            <p:nvPr/>
          </p:nvCxnSpPr>
          <p:spPr>
            <a:xfrm flipV="1">
              <a:off x="7303736" y="2497596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360F5726-56D2-8B4B-82D6-66D2705B895E}"/>
                </a:ext>
              </a:extLst>
            </p:cNvPr>
            <p:cNvCxnSpPr>
              <a:cxnSpLocks/>
              <a:stCxn id="124" idx="6"/>
              <a:endCxn id="131" idx="2"/>
            </p:cNvCxnSpPr>
            <p:nvPr/>
          </p:nvCxnSpPr>
          <p:spPr>
            <a:xfrm>
              <a:off x="7303736" y="3015398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8052A82-6D9C-B842-931A-50EB288E5FF0}"/>
                </a:ext>
              </a:extLst>
            </p:cNvPr>
            <p:cNvCxnSpPr>
              <a:cxnSpLocks/>
              <a:stCxn id="124" idx="6"/>
              <a:endCxn id="132" idx="2"/>
            </p:cNvCxnSpPr>
            <p:nvPr/>
          </p:nvCxnSpPr>
          <p:spPr>
            <a:xfrm>
              <a:off x="7303736" y="3015398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151FA1CE-AB6A-854A-BC44-422E489D3321}"/>
                </a:ext>
              </a:extLst>
            </p:cNvPr>
            <p:cNvCxnSpPr>
              <a:cxnSpLocks/>
              <a:stCxn id="124" idx="6"/>
              <a:endCxn id="133" idx="2"/>
            </p:cNvCxnSpPr>
            <p:nvPr/>
          </p:nvCxnSpPr>
          <p:spPr>
            <a:xfrm>
              <a:off x="7303736" y="3015398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242DCA89-360B-E941-A5C6-A98F85D61941}"/>
                </a:ext>
              </a:extLst>
            </p:cNvPr>
            <p:cNvCxnSpPr>
              <a:cxnSpLocks/>
              <a:stCxn id="124" idx="6"/>
              <a:endCxn id="134" idx="2"/>
            </p:cNvCxnSpPr>
            <p:nvPr/>
          </p:nvCxnSpPr>
          <p:spPr>
            <a:xfrm>
              <a:off x="7303736" y="3015398"/>
              <a:ext cx="878908" cy="155775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DB5A8FB-83E1-5049-90F9-14EE33E1BFD7}"/>
                </a:ext>
              </a:extLst>
            </p:cNvPr>
            <p:cNvCxnSpPr>
              <a:cxnSpLocks/>
              <a:stCxn id="124" idx="6"/>
              <a:endCxn id="135" idx="2"/>
            </p:cNvCxnSpPr>
            <p:nvPr/>
          </p:nvCxnSpPr>
          <p:spPr>
            <a:xfrm>
              <a:off x="7303736" y="3015398"/>
              <a:ext cx="878908" cy="207664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7B29A8CD-ED5A-F04B-8C15-DC228851FF50}"/>
                </a:ext>
              </a:extLst>
            </p:cNvPr>
            <p:cNvCxnSpPr>
              <a:cxnSpLocks/>
              <a:stCxn id="125" idx="6"/>
              <a:endCxn id="130" idx="2"/>
            </p:cNvCxnSpPr>
            <p:nvPr/>
          </p:nvCxnSpPr>
          <p:spPr>
            <a:xfrm flipV="1">
              <a:off x="7303736" y="2497596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BDAC6F39-814F-CD4D-AA91-1D53400E0C94}"/>
                </a:ext>
              </a:extLst>
            </p:cNvPr>
            <p:cNvCxnSpPr>
              <a:cxnSpLocks/>
              <a:stCxn id="125" idx="6"/>
              <a:endCxn id="131" idx="2"/>
            </p:cNvCxnSpPr>
            <p:nvPr/>
          </p:nvCxnSpPr>
          <p:spPr>
            <a:xfrm flipV="1">
              <a:off x="7303736" y="3016485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BA3237AE-32EB-9745-BCFB-B2A510B88E67}"/>
                </a:ext>
              </a:extLst>
            </p:cNvPr>
            <p:cNvCxnSpPr>
              <a:cxnSpLocks/>
              <a:stCxn id="125" idx="6"/>
              <a:endCxn id="132" idx="2"/>
            </p:cNvCxnSpPr>
            <p:nvPr/>
          </p:nvCxnSpPr>
          <p:spPr>
            <a:xfrm>
              <a:off x="7303736" y="3534287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59753940-251E-4946-ADEE-9EEC0214C797}"/>
                </a:ext>
              </a:extLst>
            </p:cNvPr>
            <p:cNvCxnSpPr>
              <a:cxnSpLocks/>
              <a:stCxn id="125" idx="6"/>
              <a:endCxn id="133" idx="2"/>
            </p:cNvCxnSpPr>
            <p:nvPr/>
          </p:nvCxnSpPr>
          <p:spPr>
            <a:xfrm>
              <a:off x="7303736" y="3534287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BC18C967-6180-304C-A619-36E232F6417E}"/>
                </a:ext>
              </a:extLst>
            </p:cNvPr>
            <p:cNvCxnSpPr>
              <a:cxnSpLocks/>
              <a:stCxn id="125" idx="6"/>
              <a:endCxn id="134" idx="2"/>
            </p:cNvCxnSpPr>
            <p:nvPr/>
          </p:nvCxnSpPr>
          <p:spPr>
            <a:xfrm>
              <a:off x="7303736" y="3534287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54624766-667A-F744-952A-1E79A157E13A}"/>
                </a:ext>
              </a:extLst>
            </p:cNvPr>
            <p:cNvCxnSpPr>
              <a:cxnSpLocks/>
              <a:stCxn id="125" idx="6"/>
              <a:endCxn id="135" idx="2"/>
            </p:cNvCxnSpPr>
            <p:nvPr/>
          </p:nvCxnSpPr>
          <p:spPr>
            <a:xfrm>
              <a:off x="7303736" y="3534287"/>
              <a:ext cx="878908" cy="155775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804296E1-F50E-BE40-8E40-F164FF96ABFC}"/>
                </a:ext>
              </a:extLst>
            </p:cNvPr>
            <p:cNvCxnSpPr>
              <a:cxnSpLocks/>
              <a:stCxn id="126" idx="6"/>
              <a:endCxn id="130" idx="2"/>
            </p:cNvCxnSpPr>
            <p:nvPr/>
          </p:nvCxnSpPr>
          <p:spPr>
            <a:xfrm flipV="1">
              <a:off x="7303736" y="2497596"/>
              <a:ext cx="878908" cy="15555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95EBDBED-1E5F-5D4E-BD5D-5041DD1A861E}"/>
                </a:ext>
              </a:extLst>
            </p:cNvPr>
            <p:cNvCxnSpPr>
              <a:cxnSpLocks/>
              <a:stCxn id="126" idx="6"/>
              <a:endCxn id="131" idx="2"/>
            </p:cNvCxnSpPr>
            <p:nvPr/>
          </p:nvCxnSpPr>
          <p:spPr>
            <a:xfrm flipV="1">
              <a:off x="7303736" y="3016485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1B6FBE23-9B4C-2843-B8A2-1F429710FAB1}"/>
                </a:ext>
              </a:extLst>
            </p:cNvPr>
            <p:cNvCxnSpPr>
              <a:cxnSpLocks/>
              <a:stCxn id="126" idx="6"/>
              <a:endCxn id="132" idx="2"/>
            </p:cNvCxnSpPr>
            <p:nvPr/>
          </p:nvCxnSpPr>
          <p:spPr>
            <a:xfrm flipV="1">
              <a:off x="7303736" y="3535374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C74EE6E9-50EF-BF4A-85D3-5887D9F94DF2}"/>
                </a:ext>
              </a:extLst>
            </p:cNvPr>
            <p:cNvCxnSpPr>
              <a:cxnSpLocks/>
              <a:stCxn id="126" idx="6"/>
              <a:endCxn id="133" idx="2"/>
            </p:cNvCxnSpPr>
            <p:nvPr/>
          </p:nvCxnSpPr>
          <p:spPr>
            <a:xfrm>
              <a:off x="7303736" y="4053176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7BBE90D0-0B5B-1643-BFE7-5278E298ECA7}"/>
                </a:ext>
              </a:extLst>
            </p:cNvPr>
            <p:cNvCxnSpPr>
              <a:cxnSpLocks/>
              <a:stCxn id="126" idx="6"/>
              <a:endCxn id="134" idx="2"/>
            </p:cNvCxnSpPr>
            <p:nvPr/>
          </p:nvCxnSpPr>
          <p:spPr>
            <a:xfrm>
              <a:off x="7303736" y="4053176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9C210D7-BC81-3D4D-BD05-FC475E552528}"/>
                </a:ext>
              </a:extLst>
            </p:cNvPr>
            <p:cNvCxnSpPr>
              <a:cxnSpLocks/>
              <a:stCxn id="126" idx="6"/>
              <a:endCxn id="135" idx="2"/>
            </p:cNvCxnSpPr>
            <p:nvPr/>
          </p:nvCxnSpPr>
          <p:spPr>
            <a:xfrm>
              <a:off x="7303736" y="4053176"/>
              <a:ext cx="878908" cy="103886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7ABA4C9-DD38-8A41-A579-9398B8B96559}"/>
                </a:ext>
              </a:extLst>
            </p:cNvPr>
            <p:cNvCxnSpPr>
              <a:cxnSpLocks/>
              <a:stCxn id="127" idx="6"/>
              <a:endCxn id="130" idx="2"/>
            </p:cNvCxnSpPr>
            <p:nvPr/>
          </p:nvCxnSpPr>
          <p:spPr>
            <a:xfrm flipV="1">
              <a:off x="7303736" y="2497596"/>
              <a:ext cx="878908" cy="207446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3F8C2587-195C-6941-87DD-140C006C1389}"/>
                </a:ext>
              </a:extLst>
            </p:cNvPr>
            <p:cNvCxnSpPr>
              <a:cxnSpLocks/>
              <a:stCxn id="127" idx="6"/>
              <a:endCxn id="131" idx="2"/>
            </p:cNvCxnSpPr>
            <p:nvPr/>
          </p:nvCxnSpPr>
          <p:spPr>
            <a:xfrm flipV="1">
              <a:off x="7303736" y="3016485"/>
              <a:ext cx="878908" cy="15555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07F7B852-BA85-3348-B18D-47B244B7C5DA}"/>
                </a:ext>
              </a:extLst>
            </p:cNvPr>
            <p:cNvCxnSpPr>
              <a:cxnSpLocks/>
              <a:stCxn id="127" idx="6"/>
              <a:endCxn id="132" idx="2"/>
            </p:cNvCxnSpPr>
            <p:nvPr/>
          </p:nvCxnSpPr>
          <p:spPr>
            <a:xfrm flipV="1">
              <a:off x="7303736" y="3535374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44F23211-FBFF-C24A-ADE4-671B9D8720F1}"/>
                </a:ext>
              </a:extLst>
            </p:cNvPr>
            <p:cNvCxnSpPr>
              <a:cxnSpLocks/>
              <a:stCxn id="127" idx="6"/>
              <a:endCxn id="133" idx="2"/>
            </p:cNvCxnSpPr>
            <p:nvPr/>
          </p:nvCxnSpPr>
          <p:spPr>
            <a:xfrm flipV="1">
              <a:off x="7303736" y="4054263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4B67AF7-CAA5-5042-A3B0-22CD38222B28}"/>
                </a:ext>
              </a:extLst>
            </p:cNvPr>
            <p:cNvCxnSpPr>
              <a:cxnSpLocks/>
              <a:stCxn id="127" idx="6"/>
              <a:endCxn id="134" idx="2"/>
            </p:cNvCxnSpPr>
            <p:nvPr/>
          </p:nvCxnSpPr>
          <p:spPr>
            <a:xfrm>
              <a:off x="7303736" y="4572065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76A80EB6-2BAD-0E49-AFCD-A26BD2657EB4}"/>
                </a:ext>
              </a:extLst>
            </p:cNvPr>
            <p:cNvCxnSpPr>
              <a:cxnSpLocks/>
              <a:stCxn id="127" idx="6"/>
              <a:endCxn id="135" idx="2"/>
            </p:cNvCxnSpPr>
            <p:nvPr/>
          </p:nvCxnSpPr>
          <p:spPr>
            <a:xfrm>
              <a:off x="7303736" y="4572065"/>
              <a:ext cx="878908" cy="51997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E725AA48-7F87-7D48-92F6-5C3673FBC924}"/>
                </a:ext>
              </a:extLst>
            </p:cNvPr>
            <p:cNvCxnSpPr>
              <a:cxnSpLocks/>
              <a:stCxn id="129" idx="6"/>
              <a:endCxn id="130" idx="2"/>
            </p:cNvCxnSpPr>
            <p:nvPr/>
          </p:nvCxnSpPr>
          <p:spPr>
            <a:xfrm flipV="1">
              <a:off x="7303736" y="2497596"/>
              <a:ext cx="878908" cy="259335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EE13412A-1C4C-F845-81C1-2339C19AB741}"/>
                </a:ext>
              </a:extLst>
            </p:cNvPr>
            <p:cNvCxnSpPr>
              <a:cxnSpLocks/>
              <a:stCxn id="129" idx="6"/>
              <a:endCxn id="131" idx="2"/>
            </p:cNvCxnSpPr>
            <p:nvPr/>
          </p:nvCxnSpPr>
          <p:spPr>
            <a:xfrm flipV="1">
              <a:off x="7303736" y="3016485"/>
              <a:ext cx="878908" cy="207446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4971FB9-2AA2-F543-A4DA-D0A336589864}"/>
                </a:ext>
              </a:extLst>
            </p:cNvPr>
            <p:cNvCxnSpPr>
              <a:cxnSpLocks/>
              <a:stCxn id="129" idx="6"/>
              <a:endCxn id="132" idx="2"/>
            </p:cNvCxnSpPr>
            <p:nvPr/>
          </p:nvCxnSpPr>
          <p:spPr>
            <a:xfrm flipV="1">
              <a:off x="7303736" y="3535374"/>
              <a:ext cx="878908" cy="155557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5C4853A5-846E-F340-AACC-E59B346E76D9}"/>
                </a:ext>
              </a:extLst>
            </p:cNvPr>
            <p:cNvCxnSpPr>
              <a:cxnSpLocks/>
              <a:stCxn id="129" idx="6"/>
              <a:endCxn id="133" idx="2"/>
            </p:cNvCxnSpPr>
            <p:nvPr/>
          </p:nvCxnSpPr>
          <p:spPr>
            <a:xfrm flipV="1">
              <a:off x="7303736" y="4054263"/>
              <a:ext cx="878908" cy="103669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407C22EF-E4A7-F441-8624-8BF761E92991}"/>
                </a:ext>
              </a:extLst>
            </p:cNvPr>
            <p:cNvCxnSpPr>
              <a:cxnSpLocks/>
              <a:stCxn id="129" idx="6"/>
              <a:endCxn id="134" idx="2"/>
            </p:cNvCxnSpPr>
            <p:nvPr/>
          </p:nvCxnSpPr>
          <p:spPr>
            <a:xfrm flipV="1">
              <a:off x="7303736" y="4573152"/>
              <a:ext cx="878908" cy="51780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4ADB4A6C-57C7-A843-B72F-D54848018C84}"/>
                </a:ext>
              </a:extLst>
            </p:cNvPr>
            <p:cNvCxnSpPr>
              <a:cxnSpLocks/>
              <a:stCxn id="129" idx="6"/>
              <a:endCxn id="135" idx="2"/>
            </p:cNvCxnSpPr>
            <p:nvPr/>
          </p:nvCxnSpPr>
          <p:spPr>
            <a:xfrm>
              <a:off x="7303736" y="5090953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3A45F2DD-7EBA-5F4A-8475-88F03F67BB28}"/>
                </a:ext>
              </a:extLst>
            </p:cNvPr>
            <p:cNvCxnSpPr>
              <a:cxnSpLocks/>
              <a:stCxn id="137" idx="2"/>
              <a:endCxn id="130" idx="6"/>
            </p:cNvCxnSpPr>
            <p:nvPr/>
          </p:nvCxnSpPr>
          <p:spPr>
            <a:xfrm flipH="1" flipV="1">
              <a:off x="8456964" y="2497596"/>
              <a:ext cx="819512" cy="106747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18A54D27-7F45-D343-8BA1-4DD9FE5899CA}"/>
                </a:ext>
              </a:extLst>
            </p:cNvPr>
            <p:cNvCxnSpPr>
              <a:cxnSpLocks/>
              <a:stCxn id="137" idx="2"/>
              <a:endCxn id="131" idx="6"/>
            </p:cNvCxnSpPr>
            <p:nvPr/>
          </p:nvCxnSpPr>
          <p:spPr>
            <a:xfrm flipH="1" flipV="1">
              <a:off x="8456964" y="3016485"/>
              <a:ext cx="819512" cy="548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595801B0-E5A3-954E-B7A3-B2AF5CBD3EF3}"/>
                </a:ext>
              </a:extLst>
            </p:cNvPr>
            <p:cNvCxnSpPr>
              <a:cxnSpLocks/>
              <a:stCxn id="137" idx="2"/>
              <a:endCxn id="132" idx="6"/>
            </p:cNvCxnSpPr>
            <p:nvPr/>
          </p:nvCxnSpPr>
          <p:spPr>
            <a:xfrm flipH="1" flipV="1">
              <a:off x="8456964" y="3535374"/>
              <a:ext cx="819512" cy="2969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A90BB11F-BA7E-6841-BBC7-226B55520D11}"/>
                </a:ext>
              </a:extLst>
            </p:cNvPr>
            <p:cNvCxnSpPr>
              <a:cxnSpLocks/>
              <a:stCxn id="137" idx="2"/>
              <a:endCxn id="133" idx="6"/>
            </p:cNvCxnSpPr>
            <p:nvPr/>
          </p:nvCxnSpPr>
          <p:spPr>
            <a:xfrm flipH="1">
              <a:off x="8456964" y="3565073"/>
              <a:ext cx="819512" cy="48919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5F02E8E2-7567-3644-A4AD-E84A0CF62A2B}"/>
                </a:ext>
              </a:extLst>
            </p:cNvPr>
            <p:cNvCxnSpPr>
              <a:cxnSpLocks/>
              <a:stCxn id="137" idx="2"/>
              <a:endCxn id="134" idx="6"/>
            </p:cNvCxnSpPr>
            <p:nvPr/>
          </p:nvCxnSpPr>
          <p:spPr>
            <a:xfrm flipH="1">
              <a:off x="8456964" y="3565073"/>
              <a:ext cx="819512" cy="100807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A4C96A2B-1DEE-D942-BE3E-DFBAAC0FA80E}"/>
                </a:ext>
              </a:extLst>
            </p:cNvPr>
            <p:cNvCxnSpPr>
              <a:cxnSpLocks/>
              <a:stCxn id="137" idx="2"/>
              <a:endCxn id="135" idx="5"/>
            </p:cNvCxnSpPr>
            <p:nvPr/>
          </p:nvCxnSpPr>
          <p:spPr>
            <a:xfrm flipH="1">
              <a:off x="8416791" y="3565073"/>
              <a:ext cx="859685" cy="162395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FB16AC8E-2EF7-7243-A9C4-DC509732BBAD}"/>
                </a:ext>
              </a:extLst>
            </p:cNvPr>
            <p:cNvCxnSpPr>
              <a:cxnSpLocks/>
              <a:stCxn id="138" idx="2"/>
              <a:endCxn id="130" idx="6"/>
            </p:cNvCxnSpPr>
            <p:nvPr/>
          </p:nvCxnSpPr>
          <p:spPr>
            <a:xfrm flipH="1" flipV="1">
              <a:off x="8456964" y="2497596"/>
              <a:ext cx="819512" cy="158512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0D77A59A-4AF4-934B-99EC-4D29A0E04960}"/>
                </a:ext>
              </a:extLst>
            </p:cNvPr>
            <p:cNvCxnSpPr>
              <a:cxnSpLocks/>
              <a:stCxn id="138" idx="2"/>
              <a:endCxn id="131" idx="6"/>
            </p:cNvCxnSpPr>
            <p:nvPr/>
          </p:nvCxnSpPr>
          <p:spPr>
            <a:xfrm flipH="1" flipV="1">
              <a:off x="8456964" y="3016485"/>
              <a:ext cx="819512" cy="106623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BB5F7DC-774D-2D45-A74F-1B5A70EF29D3}"/>
                </a:ext>
              </a:extLst>
            </p:cNvPr>
            <p:cNvCxnSpPr>
              <a:cxnSpLocks/>
              <a:stCxn id="138" idx="2"/>
              <a:endCxn id="132" idx="6"/>
            </p:cNvCxnSpPr>
            <p:nvPr/>
          </p:nvCxnSpPr>
          <p:spPr>
            <a:xfrm flipH="1" flipV="1">
              <a:off x="8456964" y="3535374"/>
              <a:ext cx="819512" cy="54734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200EBAFE-C7EC-AD47-9997-9A8BD381B729}"/>
                </a:ext>
              </a:extLst>
            </p:cNvPr>
            <p:cNvCxnSpPr>
              <a:cxnSpLocks/>
              <a:stCxn id="138" idx="2"/>
              <a:endCxn id="133" idx="6"/>
            </p:cNvCxnSpPr>
            <p:nvPr/>
          </p:nvCxnSpPr>
          <p:spPr>
            <a:xfrm flipH="1" flipV="1">
              <a:off x="8456964" y="4054263"/>
              <a:ext cx="819512" cy="2845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D7BAD95F-4227-CD4E-B5EC-DA1C3F597292}"/>
                </a:ext>
              </a:extLst>
            </p:cNvPr>
            <p:cNvCxnSpPr>
              <a:cxnSpLocks/>
              <a:stCxn id="138" idx="2"/>
              <a:endCxn id="134" idx="6"/>
            </p:cNvCxnSpPr>
            <p:nvPr/>
          </p:nvCxnSpPr>
          <p:spPr>
            <a:xfrm flipH="1">
              <a:off x="8456964" y="4082721"/>
              <a:ext cx="819512" cy="49043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58DDE2E2-92F3-3642-A097-F58D7AFE6059}"/>
                </a:ext>
              </a:extLst>
            </p:cNvPr>
            <p:cNvCxnSpPr>
              <a:cxnSpLocks/>
              <a:stCxn id="138" idx="2"/>
              <a:endCxn id="135" idx="6"/>
            </p:cNvCxnSpPr>
            <p:nvPr/>
          </p:nvCxnSpPr>
          <p:spPr>
            <a:xfrm flipH="1">
              <a:off x="8456964" y="4082721"/>
              <a:ext cx="819512" cy="100931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24" name="Rectangle 223">
            <a:extLst>
              <a:ext uri="{FF2B5EF4-FFF2-40B4-BE49-F238E27FC236}">
                <a16:creationId xmlns:a16="http://schemas.microsoft.com/office/drawing/2014/main" id="{4D44B51D-C314-2648-9C91-653F2CFB41A2}"/>
              </a:ext>
            </a:extLst>
          </p:cNvPr>
          <p:cNvSpPr/>
          <p:nvPr/>
        </p:nvSpPr>
        <p:spPr>
          <a:xfrm>
            <a:off x="5332412" y="5455517"/>
            <a:ext cx="106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Supernet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34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CFE9D93-53A6-9143-8E3C-03133E0DB7EA}"/>
              </a:ext>
            </a:extLst>
          </p:cNvPr>
          <p:cNvGraphicFramePr>
            <a:graphicFrameLocks noGrp="1"/>
          </p:cNvGraphicFramePr>
          <p:nvPr/>
        </p:nvGraphicFramePr>
        <p:xfrm>
          <a:off x="786229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/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C546FD0-CB9C-D24A-B16C-4D4B3C88C2B2}"/>
              </a:ext>
            </a:extLst>
          </p:cNvPr>
          <p:cNvGrpSpPr/>
          <p:nvPr/>
        </p:nvGrpSpPr>
        <p:grpSpPr>
          <a:xfrm>
            <a:off x="3057638" y="1728037"/>
            <a:ext cx="2254886" cy="731520"/>
            <a:chOff x="3057638" y="1728037"/>
            <a:chExt cx="225488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/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solidFill>
                  <a:srgbClr val="9999FD"/>
                </a:solidFill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SGD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7EA80135-D767-F84B-90D9-37B84BB3B096}"/>
                </a:ext>
              </a:extLst>
            </p:cNvPr>
            <p:cNvCxnSpPr>
              <a:cxnSpLocks/>
            </p:cNvCxnSpPr>
            <p:nvPr/>
          </p:nvCxnSpPr>
          <p:spPr>
            <a:xfrm>
              <a:off x="3057638" y="2093797"/>
              <a:ext cx="78655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23964B-1061-4E4B-B2D2-D9863D787C22}"/>
              </a:ext>
            </a:extLst>
          </p:cNvPr>
          <p:cNvGrpSpPr/>
          <p:nvPr/>
        </p:nvGrpSpPr>
        <p:grpSpPr>
          <a:xfrm>
            <a:off x="5507204" y="1728037"/>
            <a:ext cx="2357716" cy="731520"/>
            <a:chOff x="5507204" y="1728037"/>
            <a:chExt cx="235771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/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/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solidFill>
                  <a:srgbClr val="9999FD">
                    <a:alpha val="75000"/>
                  </a:srgb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Inference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𝑣𝑙𝑑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F38DBE51-FA88-F243-A96D-994F68E8FFF6}"/>
                </a:ext>
              </a:extLst>
            </p:cNvPr>
            <p:cNvCxnSpPr>
              <a:cxnSpLocks/>
            </p:cNvCxnSpPr>
            <p:nvPr/>
          </p:nvCxnSpPr>
          <p:spPr>
            <a:xfrm>
              <a:off x="5507204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3895A2-30D0-A542-A365-1A75E1255D31}"/>
              </a:ext>
            </a:extLst>
          </p:cNvPr>
          <p:cNvGrpSpPr/>
          <p:nvPr/>
        </p:nvGrpSpPr>
        <p:grpSpPr>
          <a:xfrm>
            <a:off x="7976357" y="1891305"/>
            <a:ext cx="3452055" cy="404983"/>
            <a:chOff x="7976357" y="1891305"/>
            <a:chExt cx="3452055" cy="404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/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180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18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  <a:blipFill>
                  <a:blip r:embed="rId7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A1071EAB-8E37-4940-91BE-A1E417B2D42D}"/>
                </a:ext>
              </a:extLst>
            </p:cNvPr>
            <p:cNvCxnSpPr>
              <a:cxnSpLocks/>
            </p:cNvCxnSpPr>
            <p:nvPr/>
          </p:nvCxnSpPr>
          <p:spPr>
            <a:xfrm>
              <a:off x="7976357" y="2093797"/>
              <a:ext cx="804942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085C3-DDE3-9049-94BD-AFDD2CB70322}"/>
              </a:ext>
            </a:extLst>
          </p:cNvPr>
          <p:cNvGrpSpPr/>
          <p:nvPr/>
        </p:nvGrpSpPr>
        <p:grpSpPr>
          <a:xfrm>
            <a:off x="1085441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2783A4-385B-2043-B082-936659CA87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2DA6AB0B-F50B-BD41-993F-3805A910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E02D59-AFC8-9041-9884-3B3A424BF3C5}"/>
              </a:ext>
            </a:extLst>
          </p:cNvPr>
          <p:cNvGrpSpPr/>
          <p:nvPr/>
        </p:nvGrpSpPr>
        <p:grpSpPr>
          <a:xfrm>
            <a:off x="8498240" y="719095"/>
            <a:ext cx="2150397" cy="1636342"/>
            <a:chOff x="8498240" y="719095"/>
            <a:chExt cx="2150397" cy="1636342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7B99A08-C24F-D84C-B7EF-BEA351B172AB}"/>
                </a:ext>
              </a:extLst>
            </p:cNvPr>
            <p:cNvSpPr/>
            <p:nvPr/>
          </p:nvSpPr>
          <p:spPr>
            <a:xfrm>
              <a:off x="8933360" y="1891305"/>
              <a:ext cx="1280159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FF18878F-B743-8847-AF54-6645FC9227B5}"/>
                </a:ext>
              </a:extLst>
            </p:cNvPr>
            <p:cNvCxnSpPr>
              <a:cxnSpLocks/>
              <a:endCxn id="164" idx="0"/>
            </p:cNvCxnSpPr>
            <p:nvPr/>
          </p:nvCxnSpPr>
          <p:spPr>
            <a:xfrm>
              <a:off x="9573440" y="1539240"/>
              <a:ext cx="0" cy="3520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BB6711-DEE8-4C48-B8CD-AFBB75F08CAF}"/>
                </a:ext>
              </a:extLst>
            </p:cNvPr>
            <p:cNvSpPr/>
            <p:nvPr/>
          </p:nvSpPr>
          <p:spPr>
            <a:xfrm>
              <a:off x="8498240" y="719095"/>
              <a:ext cx="21503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Classification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perplexity, IS, FID, etc..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3D58736-E55A-9941-AA45-5F02E5958449}"/>
              </a:ext>
            </a:extLst>
          </p:cNvPr>
          <p:cNvGrpSpPr/>
          <p:nvPr/>
        </p:nvGrpSpPr>
        <p:grpSpPr>
          <a:xfrm>
            <a:off x="683758" y="3489616"/>
            <a:ext cx="2490271" cy="2583041"/>
            <a:chOff x="6919208" y="819933"/>
            <a:chExt cx="3433033" cy="3560921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5E632A82-A41F-DD41-987D-5D34E04F38BA}"/>
                </a:ext>
              </a:extLst>
            </p:cNvPr>
            <p:cNvSpPr/>
            <p:nvPr/>
          </p:nvSpPr>
          <p:spPr>
            <a:xfrm>
              <a:off x="8727133" y="2249349"/>
              <a:ext cx="315143" cy="137160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BB5D90B-B2A9-3D4A-8C7A-C98ADDDFDCE4}"/>
                </a:ext>
              </a:extLst>
            </p:cNvPr>
            <p:cNvSpPr/>
            <p:nvPr/>
          </p:nvSpPr>
          <p:spPr>
            <a:xfrm>
              <a:off x="9447212" y="1517829"/>
              <a:ext cx="315143" cy="2103121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C0B7A90-FD6C-8E40-80D3-8A005B5FCFEE}"/>
                </a:ext>
              </a:extLst>
            </p:cNvPr>
            <p:cNvSpPr/>
            <p:nvPr/>
          </p:nvSpPr>
          <p:spPr>
            <a:xfrm>
              <a:off x="7409000" y="2980870"/>
              <a:ext cx="315143" cy="64008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DA34BB4-7CBF-8641-A5E7-26622A81FB28}"/>
                </a:ext>
              </a:extLst>
            </p:cNvPr>
            <p:cNvSpPr/>
            <p:nvPr/>
          </p:nvSpPr>
          <p:spPr>
            <a:xfrm>
              <a:off x="8079061" y="2707677"/>
              <a:ext cx="315143" cy="914399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94085AA5-7A08-A943-84E2-349ABBF3D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494" y="1189802"/>
              <a:ext cx="0" cy="2433403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6F60AA2C-0250-194D-A19B-E33D01EE5E1F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94" y="3623205"/>
              <a:ext cx="3240360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1695F5AC-C22A-2A47-BB51-2FC13BF959AD}"/>
                    </a:ext>
                  </a:extLst>
                </p:cNvPr>
                <p:cNvSpPr txBox="1"/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SGD on </a:t>
                  </a:r>
                  <a:endParaRPr lang="en-US" sz="1400" i="1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𝒘</m:t>
                              </m:r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;</m:t>
                              </m:r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</m:oMath>
                  </a14:m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2C53FDF0-D933-FD4B-8481-6995AFCE6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blipFill>
                  <a:blip r:embed="rId10"/>
                  <a:stretch>
                    <a:fillRect l="-2198" t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0EEF007-9F2F-944D-B910-CFC5D6311583}"/>
                </a:ext>
              </a:extLst>
            </p:cNvPr>
            <p:cNvSpPr txBox="1"/>
            <p:nvPr/>
          </p:nvSpPr>
          <p:spPr>
            <a:xfrm>
              <a:off x="6919208" y="3659555"/>
              <a:ext cx="1303644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50,000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(CIFAR-10)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E73F0F99-FC7E-314E-9118-4BEA6A0F72BB}"/>
                </a:ext>
              </a:extLst>
            </p:cNvPr>
            <p:cNvSpPr txBox="1"/>
            <p:nvPr/>
          </p:nvSpPr>
          <p:spPr>
            <a:xfrm>
              <a:off x="8965153" y="3659555"/>
              <a:ext cx="1387088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1,300,000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(ImageNet)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F44BEBE-7370-0B46-8286-1D7B4A7C7606}"/>
                </a:ext>
              </a:extLst>
            </p:cNvPr>
            <p:cNvSpPr txBox="1"/>
            <p:nvPr/>
          </p:nvSpPr>
          <p:spPr>
            <a:xfrm>
              <a:off x="7261632" y="2282980"/>
              <a:ext cx="612397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day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572073D8-29BA-C34B-89A0-2E88478540DA}"/>
                </a:ext>
              </a:extLst>
            </p:cNvPr>
            <p:cNvSpPr txBox="1"/>
            <p:nvPr/>
          </p:nvSpPr>
          <p:spPr>
            <a:xfrm>
              <a:off x="9192334" y="819933"/>
              <a:ext cx="824898" cy="72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week</a:t>
              </a:r>
            </a:p>
          </p:txBody>
        </p: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F3971DC-F3E1-E246-9F40-0F38201E0497}"/>
              </a:ext>
            </a:extLst>
          </p:cNvPr>
          <p:cNvSpPr/>
          <p:nvPr/>
        </p:nvSpPr>
        <p:spPr>
          <a:xfrm>
            <a:off x="3782596" y="1567056"/>
            <a:ext cx="1733722" cy="1051533"/>
          </a:xfrm>
          <a:prstGeom prst="rect">
            <a:avLst/>
          </a:prstGeom>
          <a:noFill/>
          <a:ln w="28575">
            <a:solidFill>
              <a:srgbClr val="999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4C2BA6B4-993F-5342-A27D-5E0CBA961241}"/>
              </a:ext>
            </a:extLst>
          </p:cNvPr>
          <p:cNvSpPr/>
          <p:nvPr/>
        </p:nvSpPr>
        <p:spPr>
          <a:xfrm>
            <a:off x="4403961" y="2911708"/>
            <a:ext cx="581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Existing</a:t>
            </a: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methods to accelerate evaluation …</a:t>
            </a:r>
            <a:endParaRPr lang="en-US" sz="2800" dirty="0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27CAB385-881D-A14E-B77A-42EECFEA5E24}"/>
              </a:ext>
            </a:extLst>
          </p:cNvPr>
          <p:cNvSpPr/>
          <p:nvPr/>
        </p:nvSpPr>
        <p:spPr>
          <a:xfrm>
            <a:off x="4515731" y="3717286"/>
            <a:ext cx="6740947" cy="2851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A5AFD2F8-4B14-5244-85BE-F23211246CA0}"/>
              </a:ext>
            </a:extLst>
          </p:cNvPr>
          <p:cNvGrpSpPr/>
          <p:nvPr/>
        </p:nvGrpSpPr>
        <p:grpSpPr>
          <a:xfrm>
            <a:off x="4931341" y="3894329"/>
            <a:ext cx="1717467" cy="724422"/>
            <a:chOff x="621804" y="1327296"/>
            <a:chExt cx="3104850" cy="1309616"/>
          </a:xfrm>
        </p:grpSpPr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CFD9E20D-E311-074F-89CB-E57E4F134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1327296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67CDCC3E-E10A-EE41-B7C3-A9B66267D1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1844944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696A52BB-7590-594C-B114-68334AE12E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2362592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3A7CF6B2-F02C-B14C-A3D5-474BA6B31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1575478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561A4EF1-3136-2145-BBF1-6F080699EB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2094367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E4C63CB9-A5B7-0548-80A9-1EE7D12189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1576565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33027594-86CE-C54A-A4F8-DD7F3380D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209545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9C6C2C59-30A4-7D4F-96E0-E8EB74FF4E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1577120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C0F5EB09-DA7B-964D-BF4C-8A7164D4FD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2094768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4C25AF97-71DC-7B43-9143-309022BC13A1}"/>
                </a:ext>
              </a:extLst>
            </p:cNvPr>
            <p:cNvCxnSpPr>
              <a:stCxn id="398" idx="6"/>
              <a:endCxn id="401" idx="2"/>
            </p:cNvCxnSpPr>
            <p:nvPr/>
          </p:nvCxnSpPr>
          <p:spPr>
            <a:xfrm>
              <a:off x="896124" y="1464456"/>
              <a:ext cx="669190" cy="2481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BC18B2DD-2171-E343-AD72-749D0F33E4C4}"/>
                </a:ext>
              </a:extLst>
            </p:cNvPr>
            <p:cNvCxnSpPr>
              <a:cxnSpLocks/>
              <a:stCxn id="399" idx="6"/>
              <a:endCxn id="401" idx="2"/>
            </p:cNvCxnSpPr>
            <p:nvPr/>
          </p:nvCxnSpPr>
          <p:spPr>
            <a:xfrm flipV="1">
              <a:off x="896124" y="1712638"/>
              <a:ext cx="669190" cy="26946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86244284-FC68-D848-9926-6A6C892601A0}"/>
                </a:ext>
              </a:extLst>
            </p:cNvPr>
            <p:cNvCxnSpPr>
              <a:cxnSpLocks/>
              <a:stCxn id="399" idx="6"/>
              <a:endCxn id="402" idx="2"/>
            </p:cNvCxnSpPr>
            <p:nvPr/>
          </p:nvCxnSpPr>
          <p:spPr>
            <a:xfrm>
              <a:off x="896124" y="1982104"/>
              <a:ext cx="669190" cy="24942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5E68F815-2AEC-6240-99B4-3A5A790E37EE}"/>
                </a:ext>
              </a:extLst>
            </p:cNvPr>
            <p:cNvCxnSpPr>
              <a:cxnSpLocks/>
              <a:stCxn id="400" idx="6"/>
              <a:endCxn id="402" idx="2"/>
            </p:cNvCxnSpPr>
            <p:nvPr/>
          </p:nvCxnSpPr>
          <p:spPr>
            <a:xfrm flipV="1">
              <a:off x="896124" y="2231527"/>
              <a:ext cx="669190" cy="26822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5E837A72-32F9-8643-8E9B-732D0156F492}"/>
                </a:ext>
              </a:extLst>
            </p:cNvPr>
            <p:cNvCxnSpPr>
              <a:cxnSpLocks/>
              <a:stCxn id="403" idx="2"/>
              <a:endCxn id="401" idx="6"/>
            </p:cNvCxnSpPr>
            <p:nvPr/>
          </p:nvCxnSpPr>
          <p:spPr>
            <a:xfrm flipH="1" flipV="1">
              <a:off x="1839634" y="1712638"/>
              <a:ext cx="669190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552BE3ED-CB8D-C244-B578-BB18278630F9}"/>
                </a:ext>
              </a:extLst>
            </p:cNvPr>
            <p:cNvCxnSpPr>
              <a:cxnSpLocks/>
              <a:stCxn id="402" idx="6"/>
              <a:endCxn id="404" idx="2"/>
            </p:cNvCxnSpPr>
            <p:nvPr/>
          </p:nvCxnSpPr>
          <p:spPr>
            <a:xfrm>
              <a:off x="1839634" y="2231527"/>
              <a:ext cx="669190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9D1D6223-5269-464B-B91C-56F7D5956414}"/>
                </a:ext>
              </a:extLst>
            </p:cNvPr>
            <p:cNvCxnSpPr>
              <a:cxnSpLocks/>
              <a:stCxn id="403" idx="6"/>
              <a:endCxn id="405" idx="2"/>
            </p:cNvCxnSpPr>
            <p:nvPr/>
          </p:nvCxnSpPr>
          <p:spPr>
            <a:xfrm>
              <a:off x="2783144" y="1713725"/>
              <a:ext cx="669190" cy="5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E125AF06-FBB8-D34E-98AD-0B7E25DBBB22}"/>
                </a:ext>
              </a:extLst>
            </p:cNvPr>
            <p:cNvCxnSpPr>
              <a:cxnSpLocks/>
              <a:stCxn id="403" idx="6"/>
              <a:endCxn id="406" idx="2"/>
            </p:cNvCxnSpPr>
            <p:nvPr/>
          </p:nvCxnSpPr>
          <p:spPr>
            <a:xfrm>
              <a:off x="2783144" y="1713725"/>
              <a:ext cx="669190" cy="51820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99DD531B-112D-694C-AA62-1841D162C2A8}"/>
                </a:ext>
              </a:extLst>
            </p:cNvPr>
            <p:cNvCxnSpPr>
              <a:cxnSpLocks/>
              <a:stCxn id="404" idx="6"/>
              <a:endCxn id="405" idx="2"/>
            </p:cNvCxnSpPr>
            <p:nvPr/>
          </p:nvCxnSpPr>
          <p:spPr>
            <a:xfrm flipV="1">
              <a:off x="2783144" y="1714280"/>
              <a:ext cx="669190" cy="51833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FBEB7817-D6D6-754D-93F7-648889DF350A}"/>
                </a:ext>
              </a:extLst>
            </p:cNvPr>
            <p:cNvCxnSpPr>
              <a:cxnSpLocks/>
              <a:stCxn id="406" idx="2"/>
              <a:endCxn id="404" idx="6"/>
            </p:cNvCxnSpPr>
            <p:nvPr/>
          </p:nvCxnSpPr>
          <p:spPr>
            <a:xfrm flipH="1">
              <a:off x="2783144" y="2231928"/>
              <a:ext cx="669190" cy="68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AC1B8BD5-11B1-DE48-A2C4-0BE8C0A41B49}"/>
              </a:ext>
            </a:extLst>
          </p:cNvPr>
          <p:cNvGrpSpPr/>
          <p:nvPr/>
        </p:nvGrpSpPr>
        <p:grpSpPr>
          <a:xfrm>
            <a:off x="6904563" y="3861194"/>
            <a:ext cx="1474326" cy="869437"/>
            <a:chOff x="621804" y="2924944"/>
            <a:chExt cx="3104850" cy="1830987"/>
          </a:xfrm>
        </p:grpSpPr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66B14971-D496-3C4C-BF88-E3B4FF365F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157398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4E7B81-222C-1741-AE67-99E5C70CF4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675046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3228F5A-B0CC-AA4A-B9CC-04FEEEE15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4192694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70DF8A30-4336-BC47-B1C9-EE3FC1F942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2924944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86E123C9-CB39-9746-81F6-46AFF20BCB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443833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47A4E8AA-05F4-6A47-A5BD-866CC9D368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962722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86A3F12B-0B82-094E-9985-2FBE674520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4481611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7C85249C-B4D5-1A45-982D-91DDD08C3E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22692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0D3DC1E5-2124-CC4D-B1E4-A765D40B6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745813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37F0701-04EA-8342-915A-5BC56D9EB6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4264702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9737D139-AD23-5E45-A00B-2E9A4CB622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459022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42E97889-4990-8049-8100-5B202EE07E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976670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49455646-6BA5-2B4E-829C-C45FB58810D3}"/>
                </a:ext>
              </a:extLst>
            </p:cNvPr>
            <p:cNvCxnSpPr>
              <a:cxnSpLocks/>
              <a:stCxn id="368" idx="6"/>
              <a:endCxn id="371" idx="2"/>
            </p:cNvCxnSpPr>
            <p:nvPr/>
          </p:nvCxnSpPr>
          <p:spPr>
            <a:xfrm flipV="1">
              <a:off x="896124" y="3062104"/>
              <a:ext cx="669190" cy="23245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74552CD8-6CD9-6445-9E75-F7BABAEF5613}"/>
                </a:ext>
              </a:extLst>
            </p:cNvPr>
            <p:cNvCxnSpPr>
              <a:cxnSpLocks/>
              <a:stCxn id="368" idx="6"/>
              <a:endCxn id="372" idx="2"/>
            </p:cNvCxnSpPr>
            <p:nvPr/>
          </p:nvCxnSpPr>
          <p:spPr>
            <a:xfrm>
              <a:off x="896124" y="3294558"/>
              <a:ext cx="669190" cy="28643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8E7046FB-B138-0649-9C19-9A05D0FC04DD}"/>
                </a:ext>
              </a:extLst>
            </p:cNvPr>
            <p:cNvCxnSpPr>
              <a:cxnSpLocks/>
              <a:stCxn id="368" idx="6"/>
              <a:endCxn id="373" idx="2"/>
            </p:cNvCxnSpPr>
            <p:nvPr/>
          </p:nvCxnSpPr>
          <p:spPr>
            <a:xfrm>
              <a:off x="896124" y="3294558"/>
              <a:ext cx="669190" cy="80532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C5DACC31-D7F4-8944-A6D9-997C0509311E}"/>
                </a:ext>
              </a:extLst>
            </p:cNvPr>
            <p:cNvCxnSpPr>
              <a:cxnSpLocks/>
              <a:stCxn id="370" idx="6"/>
              <a:endCxn id="372" idx="2"/>
            </p:cNvCxnSpPr>
            <p:nvPr/>
          </p:nvCxnSpPr>
          <p:spPr>
            <a:xfrm flipV="1">
              <a:off x="896124" y="3580993"/>
              <a:ext cx="669190" cy="74886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6DD6CCD-1FAE-A842-B23C-FFF1A58C7B46}"/>
                </a:ext>
              </a:extLst>
            </p:cNvPr>
            <p:cNvCxnSpPr>
              <a:cxnSpLocks/>
              <a:stCxn id="370" idx="6"/>
              <a:endCxn id="373" idx="2"/>
            </p:cNvCxnSpPr>
            <p:nvPr/>
          </p:nvCxnSpPr>
          <p:spPr>
            <a:xfrm flipV="1">
              <a:off x="896124" y="4099882"/>
              <a:ext cx="669190" cy="22997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3DB8D8F5-8D80-0F4D-98F1-B863B3CB6BBD}"/>
                </a:ext>
              </a:extLst>
            </p:cNvPr>
            <p:cNvCxnSpPr>
              <a:cxnSpLocks/>
              <a:stCxn id="370" idx="6"/>
              <a:endCxn id="374" idx="2"/>
            </p:cNvCxnSpPr>
            <p:nvPr/>
          </p:nvCxnSpPr>
          <p:spPr>
            <a:xfrm>
              <a:off x="896124" y="4329854"/>
              <a:ext cx="669190" cy="28891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10010D84-4864-DC42-A019-354B035E5908}"/>
                </a:ext>
              </a:extLst>
            </p:cNvPr>
            <p:cNvCxnSpPr>
              <a:cxnSpLocks/>
              <a:stCxn id="369" idx="6"/>
              <a:endCxn id="371" idx="2"/>
            </p:cNvCxnSpPr>
            <p:nvPr/>
          </p:nvCxnSpPr>
          <p:spPr>
            <a:xfrm flipV="1">
              <a:off x="896124" y="3062104"/>
              <a:ext cx="669190" cy="75010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CE375BAF-4959-0A46-B992-D11C97C9FDC6}"/>
                </a:ext>
              </a:extLst>
            </p:cNvPr>
            <p:cNvCxnSpPr>
              <a:cxnSpLocks/>
              <a:stCxn id="369" idx="6"/>
              <a:endCxn id="374" idx="2"/>
            </p:cNvCxnSpPr>
            <p:nvPr/>
          </p:nvCxnSpPr>
          <p:spPr>
            <a:xfrm>
              <a:off x="896124" y="3812206"/>
              <a:ext cx="669190" cy="80656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669F5597-F14C-7149-97EB-C1262562BA52}"/>
                </a:ext>
              </a:extLst>
            </p:cNvPr>
            <p:cNvCxnSpPr>
              <a:cxnSpLocks/>
              <a:stCxn id="371" idx="6"/>
              <a:endCxn id="375" idx="2"/>
            </p:cNvCxnSpPr>
            <p:nvPr/>
          </p:nvCxnSpPr>
          <p:spPr>
            <a:xfrm>
              <a:off x="1839634" y="3062104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C4432B74-8246-2047-8B15-4EA338CBFAFF}"/>
                </a:ext>
              </a:extLst>
            </p:cNvPr>
            <p:cNvCxnSpPr>
              <a:cxnSpLocks/>
              <a:stCxn id="372" idx="6"/>
              <a:endCxn id="375" idx="2"/>
            </p:cNvCxnSpPr>
            <p:nvPr/>
          </p:nvCxnSpPr>
          <p:spPr>
            <a:xfrm flipV="1">
              <a:off x="1839634" y="3364084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8D61301A-766D-274E-8147-1F826FBCA888}"/>
                </a:ext>
              </a:extLst>
            </p:cNvPr>
            <p:cNvCxnSpPr>
              <a:cxnSpLocks/>
              <a:stCxn id="372" idx="6"/>
              <a:endCxn id="376" idx="2"/>
            </p:cNvCxnSpPr>
            <p:nvPr/>
          </p:nvCxnSpPr>
          <p:spPr>
            <a:xfrm>
              <a:off x="1839634" y="3580993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38F37284-75C9-0942-9022-A403F4C6C58B}"/>
                </a:ext>
              </a:extLst>
            </p:cNvPr>
            <p:cNvCxnSpPr>
              <a:cxnSpLocks/>
              <a:stCxn id="373" idx="6"/>
              <a:endCxn id="376" idx="2"/>
            </p:cNvCxnSpPr>
            <p:nvPr/>
          </p:nvCxnSpPr>
          <p:spPr>
            <a:xfrm flipV="1">
              <a:off x="1839634" y="3882973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17DDC319-6892-CB49-9331-9ABBE9238FA3}"/>
                </a:ext>
              </a:extLst>
            </p:cNvPr>
            <p:cNvCxnSpPr>
              <a:cxnSpLocks/>
              <a:stCxn id="373" idx="6"/>
              <a:endCxn id="377" idx="2"/>
            </p:cNvCxnSpPr>
            <p:nvPr/>
          </p:nvCxnSpPr>
          <p:spPr>
            <a:xfrm>
              <a:off x="1839634" y="4099882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BFFA1B6F-16D9-3146-8B92-255EBB52B080}"/>
                </a:ext>
              </a:extLst>
            </p:cNvPr>
            <p:cNvCxnSpPr>
              <a:cxnSpLocks/>
              <a:stCxn id="374" idx="6"/>
              <a:endCxn id="377" idx="2"/>
            </p:cNvCxnSpPr>
            <p:nvPr/>
          </p:nvCxnSpPr>
          <p:spPr>
            <a:xfrm flipV="1">
              <a:off x="1839634" y="4401862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A9E55451-23E1-6248-8F7B-3490EC427497}"/>
                </a:ext>
              </a:extLst>
            </p:cNvPr>
            <p:cNvCxnSpPr>
              <a:cxnSpLocks/>
              <a:stCxn id="375" idx="6"/>
              <a:endCxn id="378" idx="2"/>
            </p:cNvCxnSpPr>
            <p:nvPr/>
          </p:nvCxnSpPr>
          <p:spPr>
            <a:xfrm>
              <a:off x="2783144" y="3364084"/>
              <a:ext cx="669190" cy="2320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213F91FB-AF9D-224F-811C-9C57913F168F}"/>
                </a:ext>
              </a:extLst>
            </p:cNvPr>
            <p:cNvCxnSpPr>
              <a:cxnSpLocks/>
              <a:stCxn id="376" idx="6"/>
              <a:endCxn id="378" idx="2"/>
            </p:cNvCxnSpPr>
            <p:nvPr/>
          </p:nvCxnSpPr>
          <p:spPr>
            <a:xfrm flipV="1">
              <a:off x="2783144" y="3596182"/>
              <a:ext cx="669190" cy="2867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B8F5CE90-1EE7-D947-921E-0E95DB12E4E1}"/>
                </a:ext>
              </a:extLst>
            </p:cNvPr>
            <p:cNvCxnSpPr>
              <a:cxnSpLocks/>
              <a:stCxn id="379" idx="2"/>
              <a:endCxn id="376" idx="6"/>
            </p:cNvCxnSpPr>
            <p:nvPr/>
          </p:nvCxnSpPr>
          <p:spPr>
            <a:xfrm flipH="1" flipV="1">
              <a:off x="2783144" y="3882973"/>
              <a:ext cx="669190" cy="23085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715D4C44-626C-D043-A4CA-B34C5D136FD5}"/>
                </a:ext>
              </a:extLst>
            </p:cNvPr>
            <p:cNvCxnSpPr>
              <a:cxnSpLocks/>
              <a:stCxn id="377" idx="6"/>
              <a:endCxn id="379" idx="2"/>
            </p:cNvCxnSpPr>
            <p:nvPr/>
          </p:nvCxnSpPr>
          <p:spPr>
            <a:xfrm flipV="1">
              <a:off x="2783144" y="4113830"/>
              <a:ext cx="669190" cy="28803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7D154B5E-6D7F-7042-81DB-99A53D5D6DBA}"/>
              </a:ext>
            </a:extLst>
          </p:cNvPr>
          <p:cNvGrpSpPr/>
          <p:nvPr/>
        </p:nvGrpSpPr>
        <p:grpSpPr>
          <a:xfrm>
            <a:off x="8634643" y="3926324"/>
            <a:ext cx="1652962" cy="735550"/>
            <a:chOff x="621804" y="5249742"/>
            <a:chExt cx="3104850" cy="1381624"/>
          </a:xfrm>
        </p:grpSpPr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9C67177D-105F-5A44-8A74-8A828CF3A8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5249742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1493D42D-53E4-3043-A551-D91AE1D38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5767390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6AF8851B-AD3E-B542-A9E8-95BA45A60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6285038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248D660F-DF8D-5549-800C-196E8B3CE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5536177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87A939B1-2E4C-4D46-BB72-E9A0C92C1D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6055066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E3BC8AF3-3C8D-194F-A222-F4EE7CFDC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5319268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9B1C33C7-5501-B446-B0A8-B2344EF8F0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5838157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D8571FE7-2CA6-A64C-AA53-26CCDC10C0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6357046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0ACB65AD-824A-704F-AE8A-13E85F6929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5551366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755C0536-200E-1741-A34D-65A46F776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6069014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5F329A3C-17A6-EC4B-BE3D-B74BE5A100BD}"/>
                </a:ext>
              </a:extLst>
            </p:cNvPr>
            <p:cNvCxnSpPr>
              <a:cxnSpLocks/>
              <a:stCxn id="344" idx="6"/>
              <a:endCxn id="347" idx="2"/>
            </p:cNvCxnSpPr>
            <p:nvPr/>
          </p:nvCxnSpPr>
          <p:spPr>
            <a:xfrm>
              <a:off x="896124" y="5386902"/>
              <a:ext cx="669190" cy="28643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640A0E95-3111-974B-8F00-9AE6C6BF0F54}"/>
                </a:ext>
              </a:extLst>
            </p:cNvPr>
            <p:cNvCxnSpPr>
              <a:cxnSpLocks/>
              <a:stCxn id="344" idx="6"/>
              <a:endCxn id="348" idx="2"/>
            </p:cNvCxnSpPr>
            <p:nvPr/>
          </p:nvCxnSpPr>
          <p:spPr>
            <a:xfrm>
              <a:off x="896124" y="5386902"/>
              <a:ext cx="669190" cy="80532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5B591044-2202-DC4A-925B-BBB966DC2892}"/>
                </a:ext>
              </a:extLst>
            </p:cNvPr>
            <p:cNvCxnSpPr>
              <a:cxnSpLocks/>
              <a:stCxn id="346" idx="6"/>
              <a:endCxn id="347" idx="2"/>
            </p:cNvCxnSpPr>
            <p:nvPr/>
          </p:nvCxnSpPr>
          <p:spPr>
            <a:xfrm flipV="1">
              <a:off x="896124" y="5673337"/>
              <a:ext cx="669190" cy="74886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69A90CED-3A6E-C14D-85D2-5EDA10616B0A}"/>
                </a:ext>
              </a:extLst>
            </p:cNvPr>
            <p:cNvCxnSpPr>
              <a:cxnSpLocks/>
              <a:stCxn id="346" idx="6"/>
              <a:endCxn id="348" idx="2"/>
            </p:cNvCxnSpPr>
            <p:nvPr/>
          </p:nvCxnSpPr>
          <p:spPr>
            <a:xfrm flipV="1">
              <a:off x="896124" y="6192226"/>
              <a:ext cx="669190" cy="22997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80B88288-4FCB-BB49-82AF-9376D482040B}"/>
                </a:ext>
              </a:extLst>
            </p:cNvPr>
            <p:cNvCxnSpPr>
              <a:cxnSpLocks/>
              <a:stCxn id="347" idx="6"/>
              <a:endCxn id="349" idx="2"/>
            </p:cNvCxnSpPr>
            <p:nvPr/>
          </p:nvCxnSpPr>
          <p:spPr>
            <a:xfrm flipV="1">
              <a:off x="1839634" y="5456428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5E136E4A-8A18-7649-9455-5E6BF037AA15}"/>
                </a:ext>
              </a:extLst>
            </p:cNvPr>
            <p:cNvCxnSpPr>
              <a:cxnSpLocks/>
              <a:stCxn id="347" idx="6"/>
              <a:endCxn id="350" idx="2"/>
            </p:cNvCxnSpPr>
            <p:nvPr/>
          </p:nvCxnSpPr>
          <p:spPr>
            <a:xfrm>
              <a:off x="1839634" y="5673337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17DE9322-4325-A24F-BAB9-9EA39F6CDAA0}"/>
                </a:ext>
              </a:extLst>
            </p:cNvPr>
            <p:cNvCxnSpPr>
              <a:cxnSpLocks/>
              <a:stCxn id="348" idx="6"/>
              <a:endCxn id="350" idx="2"/>
            </p:cNvCxnSpPr>
            <p:nvPr/>
          </p:nvCxnSpPr>
          <p:spPr>
            <a:xfrm flipV="1">
              <a:off x="1839634" y="5975317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EC6EA435-C906-6440-BC31-313F4A22C5AE}"/>
                </a:ext>
              </a:extLst>
            </p:cNvPr>
            <p:cNvCxnSpPr>
              <a:cxnSpLocks/>
              <a:stCxn id="348" idx="6"/>
              <a:endCxn id="351" idx="2"/>
            </p:cNvCxnSpPr>
            <p:nvPr/>
          </p:nvCxnSpPr>
          <p:spPr>
            <a:xfrm>
              <a:off x="1839634" y="6192226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6B8A784B-7D23-5F42-88A5-04043DC941A9}"/>
                </a:ext>
              </a:extLst>
            </p:cNvPr>
            <p:cNvCxnSpPr>
              <a:cxnSpLocks/>
              <a:stCxn id="349" idx="6"/>
              <a:endCxn id="352" idx="2"/>
            </p:cNvCxnSpPr>
            <p:nvPr/>
          </p:nvCxnSpPr>
          <p:spPr>
            <a:xfrm>
              <a:off x="2783144" y="5456428"/>
              <a:ext cx="669190" cy="2320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67B6607B-CBEE-B04B-AC06-7C6356F27A52}"/>
                </a:ext>
              </a:extLst>
            </p:cNvPr>
            <p:cNvCxnSpPr>
              <a:cxnSpLocks/>
              <a:stCxn id="350" idx="6"/>
              <a:endCxn id="352" idx="2"/>
            </p:cNvCxnSpPr>
            <p:nvPr/>
          </p:nvCxnSpPr>
          <p:spPr>
            <a:xfrm flipV="1">
              <a:off x="2783144" y="5688526"/>
              <a:ext cx="669190" cy="2867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5647976D-DDFE-6B46-94F9-F89322DFF9E6}"/>
                </a:ext>
              </a:extLst>
            </p:cNvPr>
            <p:cNvCxnSpPr>
              <a:cxnSpLocks/>
              <a:stCxn id="353" idx="2"/>
              <a:endCxn id="350" idx="6"/>
            </p:cNvCxnSpPr>
            <p:nvPr/>
          </p:nvCxnSpPr>
          <p:spPr>
            <a:xfrm flipH="1" flipV="1">
              <a:off x="2783144" y="5975317"/>
              <a:ext cx="669190" cy="23085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696746A1-F3AD-1B40-A241-F3B30553DEB9}"/>
                </a:ext>
              </a:extLst>
            </p:cNvPr>
            <p:cNvCxnSpPr>
              <a:cxnSpLocks/>
              <a:stCxn id="351" idx="6"/>
              <a:endCxn id="353" idx="2"/>
            </p:cNvCxnSpPr>
            <p:nvPr/>
          </p:nvCxnSpPr>
          <p:spPr>
            <a:xfrm flipV="1">
              <a:off x="2783144" y="6206174"/>
              <a:ext cx="669190" cy="28803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F5C79F85-E85C-8240-A0DE-9FEE9CED873B}"/>
                </a:ext>
              </a:extLst>
            </p:cNvPr>
            <p:cNvCxnSpPr>
              <a:cxnSpLocks/>
              <a:stCxn id="345" idx="6"/>
              <a:endCxn id="347" idx="2"/>
            </p:cNvCxnSpPr>
            <p:nvPr/>
          </p:nvCxnSpPr>
          <p:spPr>
            <a:xfrm flipV="1">
              <a:off x="896124" y="5673337"/>
              <a:ext cx="669190" cy="23121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51679B5-31C7-AC42-B45E-6F8255D6BC4A}"/>
                </a:ext>
              </a:extLst>
            </p:cNvPr>
            <p:cNvCxnSpPr>
              <a:cxnSpLocks/>
              <a:stCxn id="345" idx="6"/>
              <a:endCxn id="348" idx="2"/>
            </p:cNvCxnSpPr>
            <p:nvPr/>
          </p:nvCxnSpPr>
          <p:spPr>
            <a:xfrm>
              <a:off x="896124" y="5904550"/>
              <a:ext cx="669190" cy="28767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9DF4637C-EBDF-8A4C-A7E7-B0C7B9B705F1}"/>
                  </a:ext>
                </a:extLst>
              </p:cNvPr>
              <p:cNvSpPr/>
              <p:nvPr/>
            </p:nvSpPr>
            <p:spPr>
              <a:xfrm>
                <a:off x="9937380" y="3776108"/>
                <a:ext cx="1643432" cy="1012797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8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9DF4637C-EBDF-8A4C-A7E7-B0C7B9B705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7380" y="3776108"/>
                <a:ext cx="1643432" cy="10127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4" name="Rectangle 223">
            <a:extLst>
              <a:ext uri="{FF2B5EF4-FFF2-40B4-BE49-F238E27FC236}">
                <a16:creationId xmlns:a16="http://schemas.microsoft.com/office/drawing/2014/main" id="{4D44B51D-C314-2648-9C91-653F2CFB41A2}"/>
              </a:ext>
            </a:extLst>
          </p:cNvPr>
          <p:cNvSpPr/>
          <p:nvPr/>
        </p:nvSpPr>
        <p:spPr>
          <a:xfrm>
            <a:off x="5332412" y="5455517"/>
            <a:ext cx="106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Supernet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A561E370-7A2F-6D44-B63D-BCA51C5676F7}"/>
              </a:ext>
            </a:extLst>
          </p:cNvPr>
          <p:cNvSpPr/>
          <p:nvPr/>
        </p:nvSpPr>
        <p:spPr>
          <a:xfrm>
            <a:off x="4749905" y="3810000"/>
            <a:ext cx="1994734" cy="896849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C588C42-990B-1C41-B937-FE7DDC11B492}"/>
              </a:ext>
            </a:extLst>
          </p:cNvPr>
          <p:cNvGrpSpPr>
            <a:grpSpLocks noChangeAspect="1"/>
          </p:cNvGrpSpPr>
          <p:nvPr/>
        </p:nvGrpSpPr>
        <p:grpSpPr>
          <a:xfrm>
            <a:off x="6870321" y="4999182"/>
            <a:ext cx="1891091" cy="1477818"/>
            <a:chOff x="5878388" y="2359349"/>
            <a:chExt cx="3672408" cy="2869851"/>
          </a:xfrm>
        </p:grpSpPr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91019B0D-3886-9840-AE97-2D14EBCE29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3178089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0B07AD21-C1A0-6648-8FE7-CC44D30D81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3695737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A64EC72-8C2D-4541-9EBF-1D14D90501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4213385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97F43D36-1205-8043-AC35-F57002B942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2359349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4AE142B7-90AB-314B-981F-F7CA4D322B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2878238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88ABBC63-5B3D-E047-80DE-27BA13D21F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3397127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79F856AA-EBCA-C944-AAD0-95FB541867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3916016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B05288CB-0FA5-A941-A245-82DA5104EB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4434905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55AA8129-A1FF-054F-B62D-8D46A178C8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4953793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9208A92-1800-134F-8EDB-2B30FDC93C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2360436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E56913C3-3B66-FF47-A04F-7BCAA56044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2879325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D413F5EA-B20C-A84F-8332-091E62EBD5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3398214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70761B13-1D35-6645-A882-F3B9940DE8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3917103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B94930D6-DF93-B041-9ADA-FA25ABB6A1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4435992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642990F6-342B-CC43-8F0D-14F202E65C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4954880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7A8513E5-996E-C347-9B4C-59A7CB1E9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76" y="3427913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4E8D99A5-13EB-6342-9742-9A345E538B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76" y="3945561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EB91C2BF-F9EE-544C-9F05-E8B5A8B2FDD1}"/>
                </a:ext>
              </a:extLst>
            </p:cNvPr>
            <p:cNvCxnSpPr>
              <a:cxnSpLocks/>
              <a:stCxn id="227" idx="6"/>
              <a:endCxn id="230" idx="2"/>
            </p:cNvCxnSpPr>
            <p:nvPr/>
          </p:nvCxnSpPr>
          <p:spPr>
            <a:xfrm flipV="1">
              <a:off x="6152708" y="2496509"/>
              <a:ext cx="876708" cy="81874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55A0F65B-7FE1-C94F-9116-387DF0707645}"/>
                </a:ext>
              </a:extLst>
            </p:cNvPr>
            <p:cNvCxnSpPr>
              <a:cxnSpLocks/>
              <a:stCxn id="227" idx="6"/>
              <a:endCxn id="231" idx="2"/>
            </p:cNvCxnSpPr>
            <p:nvPr/>
          </p:nvCxnSpPr>
          <p:spPr>
            <a:xfrm flipV="1">
              <a:off x="6152708" y="3015398"/>
              <a:ext cx="876708" cy="29985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50BAAC14-11F5-C64A-A77B-D47664085455}"/>
                </a:ext>
              </a:extLst>
            </p:cNvPr>
            <p:cNvCxnSpPr>
              <a:cxnSpLocks/>
              <a:stCxn id="227" idx="6"/>
              <a:endCxn id="232" idx="2"/>
            </p:cNvCxnSpPr>
            <p:nvPr/>
          </p:nvCxnSpPr>
          <p:spPr>
            <a:xfrm>
              <a:off x="6152708" y="3315249"/>
              <a:ext cx="876708" cy="21903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2F738DEA-6212-C44F-893C-E282479C104B}"/>
                </a:ext>
              </a:extLst>
            </p:cNvPr>
            <p:cNvCxnSpPr>
              <a:cxnSpLocks/>
              <a:stCxn id="227" idx="6"/>
              <a:endCxn id="233" idx="2"/>
            </p:cNvCxnSpPr>
            <p:nvPr/>
          </p:nvCxnSpPr>
          <p:spPr>
            <a:xfrm>
              <a:off x="6152708" y="3315249"/>
              <a:ext cx="876708" cy="73792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CD2FD2A5-2793-E14E-B5FD-79C33C109032}"/>
                </a:ext>
              </a:extLst>
            </p:cNvPr>
            <p:cNvCxnSpPr>
              <a:cxnSpLocks/>
              <a:stCxn id="227" idx="6"/>
              <a:endCxn id="234" idx="2"/>
            </p:cNvCxnSpPr>
            <p:nvPr/>
          </p:nvCxnSpPr>
          <p:spPr>
            <a:xfrm>
              <a:off x="6152708" y="3315249"/>
              <a:ext cx="876708" cy="125681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0E11ED49-594B-CB4B-A8FF-20336348B105}"/>
                </a:ext>
              </a:extLst>
            </p:cNvPr>
            <p:cNvCxnSpPr>
              <a:cxnSpLocks/>
              <a:stCxn id="227" idx="6"/>
              <a:endCxn id="235" idx="2"/>
            </p:cNvCxnSpPr>
            <p:nvPr/>
          </p:nvCxnSpPr>
          <p:spPr>
            <a:xfrm>
              <a:off x="6152708" y="3315249"/>
              <a:ext cx="876708" cy="177570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D9682D8-5E31-F94A-B369-217DE2E38995}"/>
                </a:ext>
              </a:extLst>
            </p:cNvPr>
            <p:cNvCxnSpPr>
              <a:cxnSpLocks/>
              <a:stCxn id="228" idx="6"/>
              <a:endCxn id="230" idx="2"/>
            </p:cNvCxnSpPr>
            <p:nvPr/>
          </p:nvCxnSpPr>
          <p:spPr>
            <a:xfrm flipV="1">
              <a:off x="6152708" y="2496509"/>
              <a:ext cx="876708" cy="133638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28988F2B-7BE3-F94F-9AA2-6D250B69776D}"/>
                </a:ext>
              </a:extLst>
            </p:cNvPr>
            <p:cNvCxnSpPr>
              <a:cxnSpLocks/>
              <a:stCxn id="228" idx="6"/>
              <a:endCxn id="231" idx="2"/>
            </p:cNvCxnSpPr>
            <p:nvPr/>
          </p:nvCxnSpPr>
          <p:spPr>
            <a:xfrm flipV="1">
              <a:off x="6152708" y="3015398"/>
              <a:ext cx="876708" cy="81749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63D30842-3631-6A45-9D50-852667F434B1}"/>
                </a:ext>
              </a:extLst>
            </p:cNvPr>
            <p:cNvCxnSpPr>
              <a:cxnSpLocks/>
              <a:stCxn id="228" idx="6"/>
              <a:endCxn id="232" idx="2"/>
            </p:cNvCxnSpPr>
            <p:nvPr/>
          </p:nvCxnSpPr>
          <p:spPr>
            <a:xfrm flipV="1">
              <a:off x="6152708" y="3534287"/>
              <a:ext cx="876708" cy="29861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F31BDDCC-82C6-7A43-A76F-D8F6FA091C48}"/>
                </a:ext>
              </a:extLst>
            </p:cNvPr>
            <p:cNvCxnSpPr>
              <a:cxnSpLocks/>
              <a:stCxn id="228" idx="6"/>
              <a:endCxn id="233" idx="2"/>
            </p:cNvCxnSpPr>
            <p:nvPr/>
          </p:nvCxnSpPr>
          <p:spPr>
            <a:xfrm>
              <a:off x="6152708" y="3832897"/>
              <a:ext cx="876708" cy="2202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8EAD0454-6E87-564B-9AE7-08D9A8C9C938}"/>
                </a:ext>
              </a:extLst>
            </p:cNvPr>
            <p:cNvCxnSpPr>
              <a:cxnSpLocks/>
              <a:stCxn id="228" idx="6"/>
              <a:endCxn id="234" idx="2"/>
            </p:cNvCxnSpPr>
            <p:nvPr/>
          </p:nvCxnSpPr>
          <p:spPr>
            <a:xfrm>
              <a:off x="6152708" y="3832897"/>
              <a:ext cx="876708" cy="73916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194025A3-8916-634B-8654-72C34589211C}"/>
                </a:ext>
              </a:extLst>
            </p:cNvPr>
            <p:cNvCxnSpPr>
              <a:cxnSpLocks/>
              <a:stCxn id="228" idx="6"/>
              <a:endCxn id="235" idx="2"/>
            </p:cNvCxnSpPr>
            <p:nvPr/>
          </p:nvCxnSpPr>
          <p:spPr>
            <a:xfrm>
              <a:off x="6152708" y="3832897"/>
              <a:ext cx="876708" cy="125805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CE0BB721-88AF-0040-A57D-E3B87D18E959}"/>
                </a:ext>
              </a:extLst>
            </p:cNvPr>
            <p:cNvCxnSpPr>
              <a:cxnSpLocks/>
              <a:stCxn id="229" idx="6"/>
              <a:endCxn id="230" idx="2"/>
            </p:cNvCxnSpPr>
            <p:nvPr/>
          </p:nvCxnSpPr>
          <p:spPr>
            <a:xfrm flipV="1">
              <a:off x="6152708" y="2496509"/>
              <a:ext cx="876708" cy="185403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7F0F4F23-5758-2946-85E3-046D336E92D1}"/>
                </a:ext>
              </a:extLst>
            </p:cNvPr>
            <p:cNvCxnSpPr>
              <a:cxnSpLocks/>
              <a:stCxn id="229" idx="6"/>
              <a:endCxn id="231" idx="2"/>
            </p:cNvCxnSpPr>
            <p:nvPr/>
          </p:nvCxnSpPr>
          <p:spPr>
            <a:xfrm flipV="1">
              <a:off x="6152708" y="3015398"/>
              <a:ext cx="876708" cy="133514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816F8C1A-C69F-0641-92DB-2DD7C0EE9152}"/>
                </a:ext>
              </a:extLst>
            </p:cNvPr>
            <p:cNvCxnSpPr>
              <a:cxnSpLocks/>
              <a:stCxn id="229" idx="6"/>
              <a:endCxn id="232" idx="2"/>
            </p:cNvCxnSpPr>
            <p:nvPr/>
          </p:nvCxnSpPr>
          <p:spPr>
            <a:xfrm flipV="1">
              <a:off x="6152708" y="3534287"/>
              <a:ext cx="876708" cy="81625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AA7347C7-7045-844C-9110-5F021494B160}"/>
                </a:ext>
              </a:extLst>
            </p:cNvPr>
            <p:cNvCxnSpPr>
              <a:cxnSpLocks/>
              <a:stCxn id="229" idx="6"/>
              <a:endCxn id="233" idx="2"/>
            </p:cNvCxnSpPr>
            <p:nvPr/>
          </p:nvCxnSpPr>
          <p:spPr>
            <a:xfrm flipV="1">
              <a:off x="6152708" y="4053176"/>
              <a:ext cx="876708" cy="29736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E594F8D8-EF77-4F49-AB08-6CBC2CD413D3}"/>
                </a:ext>
              </a:extLst>
            </p:cNvPr>
            <p:cNvCxnSpPr>
              <a:cxnSpLocks/>
              <a:stCxn id="229" idx="6"/>
              <a:endCxn id="234" idx="2"/>
            </p:cNvCxnSpPr>
            <p:nvPr/>
          </p:nvCxnSpPr>
          <p:spPr>
            <a:xfrm>
              <a:off x="6152708" y="4350545"/>
              <a:ext cx="876708" cy="22152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60ADF65A-778E-7A4D-AB24-4C4B4DC3BC28}"/>
                </a:ext>
              </a:extLst>
            </p:cNvPr>
            <p:cNvCxnSpPr>
              <a:cxnSpLocks/>
              <a:stCxn id="229" idx="6"/>
              <a:endCxn id="235" idx="2"/>
            </p:cNvCxnSpPr>
            <p:nvPr/>
          </p:nvCxnSpPr>
          <p:spPr>
            <a:xfrm>
              <a:off x="6152708" y="4350545"/>
              <a:ext cx="876708" cy="74040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62ABB0D5-3755-DC44-B131-16B9DFFEB53C}"/>
                </a:ext>
              </a:extLst>
            </p:cNvPr>
            <p:cNvCxnSpPr>
              <a:cxnSpLocks/>
              <a:stCxn id="230" idx="6"/>
              <a:endCxn id="236" idx="2"/>
            </p:cNvCxnSpPr>
            <p:nvPr/>
          </p:nvCxnSpPr>
          <p:spPr>
            <a:xfrm>
              <a:off x="7303736" y="2496509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D1CA2037-07C9-9D4B-8A54-FE816DEAAF78}"/>
                </a:ext>
              </a:extLst>
            </p:cNvPr>
            <p:cNvCxnSpPr>
              <a:cxnSpLocks/>
              <a:stCxn id="230" idx="6"/>
              <a:endCxn id="237" idx="2"/>
            </p:cNvCxnSpPr>
            <p:nvPr/>
          </p:nvCxnSpPr>
          <p:spPr>
            <a:xfrm>
              <a:off x="7303736" y="2496509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851E27CF-7152-2743-81DC-C52327AD6C26}"/>
                </a:ext>
              </a:extLst>
            </p:cNvPr>
            <p:cNvCxnSpPr>
              <a:cxnSpLocks/>
              <a:stCxn id="230" idx="6"/>
              <a:endCxn id="238" idx="2"/>
            </p:cNvCxnSpPr>
            <p:nvPr/>
          </p:nvCxnSpPr>
          <p:spPr>
            <a:xfrm>
              <a:off x="7303736" y="2496509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B02E7ED4-2AD3-5042-845F-51EE78054D79}"/>
                </a:ext>
              </a:extLst>
            </p:cNvPr>
            <p:cNvCxnSpPr>
              <a:cxnSpLocks/>
              <a:stCxn id="230" idx="6"/>
              <a:endCxn id="239" idx="2"/>
            </p:cNvCxnSpPr>
            <p:nvPr/>
          </p:nvCxnSpPr>
          <p:spPr>
            <a:xfrm>
              <a:off x="7303736" y="2496509"/>
              <a:ext cx="878908" cy="15577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69759AE0-CACC-E549-B41D-B51C7F868BD2}"/>
                </a:ext>
              </a:extLst>
            </p:cNvPr>
            <p:cNvCxnSpPr>
              <a:cxnSpLocks/>
              <a:stCxn id="230" idx="6"/>
              <a:endCxn id="240" idx="2"/>
            </p:cNvCxnSpPr>
            <p:nvPr/>
          </p:nvCxnSpPr>
          <p:spPr>
            <a:xfrm>
              <a:off x="7303736" y="2496509"/>
              <a:ext cx="878908" cy="2076643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0D1E0D0D-E9B6-A547-B475-89C4B9E35DC9}"/>
                </a:ext>
              </a:extLst>
            </p:cNvPr>
            <p:cNvCxnSpPr>
              <a:cxnSpLocks/>
              <a:stCxn id="230" idx="6"/>
              <a:endCxn id="241" idx="2"/>
            </p:cNvCxnSpPr>
            <p:nvPr/>
          </p:nvCxnSpPr>
          <p:spPr>
            <a:xfrm>
              <a:off x="7303736" y="2496509"/>
              <a:ext cx="878908" cy="25955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806F04B0-CD43-D841-9BB8-6AF75767E920}"/>
                </a:ext>
              </a:extLst>
            </p:cNvPr>
            <p:cNvCxnSpPr>
              <a:cxnSpLocks/>
              <a:stCxn id="231" idx="6"/>
              <a:endCxn id="236" idx="2"/>
            </p:cNvCxnSpPr>
            <p:nvPr/>
          </p:nvCxnSpPr>
          <p:spPr>
            <a:xfrm flipV="1">
              <a:off x="7303736" y="2497596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340313B6-7380-F24A-9FC7-034C8B045F8B}"/>
                </a:ext>
              </a:extLst>
            </p:cNvPr>
            <p:cNvCxnSpPr>
              <a:cxnSpLocks/>
              <a:stCxn id="231" idx="6"/>
              <a:endCxn id="237" idx="2"/>
            </p:cNvCxnSpPr>
            <p:nvPr/>
          </p:nvCxnSpPr>
          <p:spPr>
            <a:xfrm>
              <a:off x="7303736" y="3015398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5265F468-B52F-FE47-8F12-5D6A1CCB3CCB}"/>
                </a:ext>
              </a:extLst>
            </p:cNvPr>
            <p:cNvCxnSpPr>
              <a:cxnSpLocks/>
              <a:stCxn id="231" idx="6"/>
              <a:endCxn id="238" idx="2"/>
            </p:cNvCxnSpPr>
            <p:nvPr/>
          </p:nvCxnSpPr>
          <p:spPr>
            <a:xfrm>
              <a:off x="7303736" y="3015398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4B8BB1CF-652A-7A41-A6BF-5CE41AEBB046}"/>
                </a:ext>
              </a:extLst>
            </p:cNvPr>
            <p:cNvCxnSpPr>
              <a:cxnSpLocks/>
              <a:stCxn id="231" idx="6"/>
              <a:endCxn id="239" idx="2"/>
            </p:cNvCxnSpPr>
            <p:nvPr/>
          </p:nvCxnSpPr>
          <p:spPr>
            <a:xfrm>
              <a:off x="7303736" y="3015398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B35F5A54-0694-524A-BA9C-2E0C0BFC51AF}"/>
                </a:ext>
              </a:extLst>
            </p:cNvPr>
            <p:cNvCxnSpPr>
              <a:cxnSpLocks/>
              <a:stCxn id="231" idx="6"/>
              <a:endCxn id="240" idx="2"/>
            </p:cNvCxnSpPr>
            <p:nvPr/>
          </p:nvCxnSpPr>
          <p:spPr>
            <a:xfrm>
              <a:off x="7303736" y="3015398"/>
              <a:ext cx="878908" cy="15577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4C53BE38-75ED-CE45-9F1C-7679C676D890}"/>
                </a:ext>
              </a:extLst>
            </p:cNvPr>
            <p:cNvCxnSpPr>
              <a:cxnSpLocks/>
              <a:stCxn id="231" idx="6"/>
              <a:endCxn id="241" idx="2"/>
            </p:cNvCxnSpPr>
            <p:nvPr/>
          </p:nvCxnSpPr>
          <p:spPr>
            <a:xfrm>
              <a:off x="7303736" y="3015398"/>
              <a:ext cx="878908" cy="207664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95E8B4BB-E8FF-5A4C-AFB3-967CC31EEC4D}"/>
                </a:ext>
              </a:extLst>
            </p:cNvPr>
            <p:cNvCxnSpPr>
              <a:cxnSpLocks/>
              <a:stCxn id="232" idx="6"/>
              <a:endCxn id="236" idx="2"/>
            </p:cNvCxnSpPr>
            <p:nvPr/>
          </p:nvCxnSpPr>
          <p:spPr>
            <a:xfrm flipV="1">
              <a:off x="7303736" y="2497596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C01A3026-DC73-1543-B89D-333B0488AB5D}"/>
                </a:ext>
              </a:extLst>
            </p:cNvPr>
            <p:cNvCxnSpPr>
              <a:cxnSpLocks/>
              <a:stCxn id="232" idx="6"/>
              <a:endCxn id="237" idx="2"/>
            </p:cNvCxnSpPr>
            <p:nvPr/>
          </p:nvCxnSpPr>
          <p:spPr>
            <a:xfrm flipV="1">
              <a:off x="7303736" y="3016485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7D321560-5754-7F4D-B251-C87A7B74A192}"/>
                </a:ext>
              </a:extLst>
            </p:cNvPr>
            <p:cNvCxnSpPr>
              <a:cxnSpLocks/>
              <a:stCxn id="232" idx="6"/>
              <a:endCxn id="238" idx="2"/>
            </p:cNvCxnSpPr>
            <p:nvPr/>
          </p:nvCxnSpPr>
          <p:spPr>
            <a:xfrm>
              <a:off x="7303736" y="3534287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D2C3EFFF-4F40-934A-80F1-891897D09255}"/>
                </a:ext>
              </a:extLst>
            </p:cNvPr>
            <p:cNvCxnSpPr>
              <a:cxnSpLocks/>
              <a:stCxn id="232" idx="6"/>
              <a:endCxn id="239" idx="2"/>
            </p:cNvCxnSpPr>
            <p:nvPr/>
          </p:nvCxnSpPr>
          <p:spPr>
            <a:xfrm>
              <a:off x="7303736" y="3534287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CBAF9C86-D242-134E-B858-9391DE32FFE9}"/>
                </a:ext>
              </a:extLst>
            </p:cNvPr>
            <p:cNvCxnSpPr>
              <a:cxnSpLocks/>
              <a:stCxn id="232" idx="6"/>
              <a:endCxn id="240" idx="2"/>
            </p:cNvCxnSpPr>
            <p:nvPr/>
          </p:nvCxnSpPr>
          <p:spPr>
            <a:xfrm>
              <a:off x="7303736" y="3534287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5D104E50-2CF7-FD42-9280-8E9A29D3CFE6}"/>
                </a:ext>
              </a:extLst>
            </p:cNvPr>
            <p:cNvCxnSpPr>
              <a:cxnSpLocks/>
              <a:stCxn id="232" idx="6"/>
              <a:endCxn id="241" idx="2"/>
            </p:cNvCxnSpPr>
            <p:nvPr/>
          </p:nvCxnSpPr>
          <p:spPr>
            <a:xfrm>
              <a:off x="7303736" y="3534287"/>
              <a:ext cx="878908" cy="1557753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6E77B949-1DE7-2848-AE16-4A90E61A8089}"/>
                </a:ext>
              </a:extLst>
            </p:cNvPr>
            <p:cNvCxnSpPr>
              <a:cxnSpLocks/>
              <a:stCxn id="233" idx="6"/>
              <a:endCxn id="236" idx="2"/>
            </p:cNvCxnSpPr>
            <p:nvPr/>
          </p:nvCxnSpPr>
          <p:spPr>
            <a:xfrm flipV="1">
              <a:off x="7303736" y="2497596"/>
              <a:ext cx="878908" cy="155558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8120493B-7BE5-3340-A346-D1689C2F51BC}"/>
                </a:ext>
              </a:extLst>
            </p:cNvPr>
            <p:cNvCxnSpPr>
              <a:cxnSpLocks/>
              <a:stCxn id="233" idx="6"/>
              <a:endCxn id="237" idx="2"/>
            </p:cNvCxnSpPr>
            <p:nvPr/>
          </p:nvCxnSpPr>
          <p:spPr>
            <a:xfrm flipV="1">
              <a:off x="7303736" y="3016485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D6E11A14-0C12-504C-8251-31E2A8689EFC}"/>
                </a:ext>
              </a:extLst>
            </p:cNvPr>
            <p:cNvCxnSpPr>
              <a:cxnSpLocks/>
              <a:stCxn id="233" idx="6"/>
              <a:endCxn id="238" idx="2"/>
            </p:cNvCxnSpPr>
            <p:nvPr/>
          </p:nvCxnSpPr>
          <p:spPr>
            <a:xfrm flipV="1">
              <a:off x="7303736" y="3535374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D1AFDCD5-2A89-A749-9F41-DC4DC7F2E449}"/>
                </a:ext>
              </a:extLst>
            </p:cNvPr>
            <p:cNvCxnSpPr>
              <a:cxnSpLocks/>
              <a:stCxn id="233" idx="6"/>
              <a:endCxn id="239" idx="2"/>
            </p:cNvCxnSpPr>
            <p:nvPr/>
          </p:nvCxnSpPr>
          <p:spPr>
            <a:xfrm>
              <a:off x="7303736" y="4053176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12ABCEF0-4697-B540-85F7-50698B612E0A}"/>
                </a:ext>
              </a:extLst>
            </p:cNvPr>
            <p:cNvCxnSpPr>
              <a:cxnSpLocks/>
              <a:stCxn id="233" idx="6"/>
              <a:endCxn id="240" idx="2"/>
            </p:cNvCxnSpPr>
            <p:nvPr/>
          </p:nvCxnSpPr>
          <p:spPr>
            <a:xfrm>
              <a:off x="7303736" y="4053176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73E62EE4-407A-A54F-A941-8E6AABED732B}"/>
                </a:ext>
              </a:extLst>
            </p:cNvPr>
            <p:cNvCxnSpPr>
              <a:cxnSpLocks/>
              <a:stCxn id="233" idx="6"/>
              <a:endCxn id="241" idx="2"/>
            </p:cNvCxnSpPr>
            <p:nvPr/>
          </p:nvCxnSpPr>
          <p:spPr>
            <a:xfrm>
              <a:off x="7303736" y="4053176"/>
              <a:ext cx="878908" cy="103886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A8CEC087-7B3C-D447-A737-28256D79BBAD}"/>
                </a:ext>
              </a:extLst>
            </p:cNvPr>
            <p:cNvCxnSpPr>
              <a:cxnSpLocks/>
              <a:stCxn id="234" idx="6"/>
              <a:endCxn id="236" idx="2"/>
            </p:cNvCxnSpPr>
            <p:nvPr/>
          </p:nvCxnSpPr>
          <p:spPr>
            <a:xfrm flipV="1">
              <a:off x="7303736" y="2497596"/>
              <a:ext cx="878908" cy="207446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16E39396-3D40-D948-91A3-59DC0CF5B3C2}"/>
                </a:ext>
              </a:extLst>
            </p:cNvPr>
            <p:cNvCxnSpPr>
              <a:cxnSpLocks/>
              <a:stCxn id="234" idx="6"/>
              <a:endCxn id="237" idx="2"/>
            </p:cNvCxnSpPr>
            <p:nvPr/>
          </p:nvCxnSpPr>
          <p:spPr>
            <a:xfrm flipV="1">
              <a:off x="7303736" y="3016485"/>
              <a:ext cx="878908" cy="155558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F0EE5DB8-5519-3342-9262-B4C961745733}"/>
                </a:ext>
              </a:extLst>
            </p:cNvPr>
            <p:cNvCxnSpPr>
              <a:cxnSpLocks/>
              <a:stCxn id="234" idx="6"/>
              <a:endCxn id="238" idx="2"/>
            </p:cNvCxnSpPr>
            <p:nvPr/>
          </p:nvCxnSpPr>
          <p:spPr>
            <a:xfrm flipV="1">
              <a:off x="7303736" y="3535374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8432D709-0915-B245-B221-7C414227094B}"/>
                </a:ext>
              </a:extLst>
            </p:cNvPr>
            <p:cNvCxnSpPr>
              <a:cxnSpLocks/>
              <a:stCxn id="234" idx="6"/>
              <a:endCxn id="239" idx="2"/>
            </p:cNvCxnSpPr>
            <p:nvPr/>
          </p:nvCxnSpPr>
          <p:spPr>
            <a:xfrm flipV="1">
              <a:off x="7303736" y="4054263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0B9FB411-1C77-194F-B94F-F2B62C1C966D}"/>
                </a:ext>
              </a:extLst>
            </p:cNvPr>
            <p:cNvCxnSpPr>
              <a:cxnSpLocks/>
              <a:stCxn id="234" idx="6"/>
              <a:endCxn id="240" idx="2"/>
            </p:cNvCxnSpPr>
            <p:nvPr/>
          </p:nvCxnSpPr>
          <p:spPr>
            <a:xfrm>
              <a:off x="7303736" y="4572065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93D5F2B3-1E86-D342-BF49-E1541CDFD940}"/>
                </a:ext>
              </a:extLst>
            </p:cNvPr>
            <p:cNvCxnSpPr>
              <a:cxnSpLocks/>
              <a:stCxn id="234" idx="6"/>
              <a:endCxn id="241" idx="2"/>
            </p:cNvCxnSpPr>
            <p:nvPr/>
          </p:nvCxnSpPr>
          <p:spPr>
            <a:xfrm>
              <a:off x="7303736" y="4572065"/>
              <a:ext cx="878908" cy="51997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67D21F0E-B838-9E4E-8145-7FCC3A0C9D61}"/>
                </a:ext>
              </a:extLst>
            </p:cNvPr>
            <p:cNvCxnSpPr>
              <a:cxnSpLocks/>
              <a:stCxn id="235" idx="6"/>
              <a:endCxn id="236" idx="2"/>
            </p:cNvCxnSpPr>
            <p:nvPr/>
          </p:nvCxnSpPr>
          <p:spPr>
            <a:xfrm flipV="1">
              <a:off x="7303736" y="2497596"/>
              <a:ext cx="878908" cy="25933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17F17FE5-A4BA-814A-AD48-6235D2B26CD0}"/>
                </a:ext>
              </a:extLst>
            </p:cNvPr>
            <p:cNvCxnSpPr>
              <a:cxnSpLocks/>
              <a:stCxn id="235" idx="6"/>
              <a:endCxn id="237" idx="2"/>
            </p:cNvCxnSpPr>
            <p:nvPr/>
          </p:nvCxnSpPr>
          <p:spPr>
            <a:xfrm flipV="1">
              <a:off x="7303736" y="3016485"/>
              <a:ext cx="878908" cy="207446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9CFB813D-26F1-134D-BD4F-5C3A81CC5DB5}"/>
                </a:ext>
              </a:extLst>
            </p:cNvPr>
            <p:cNvCxnSpPr>
              <a:cxnSpLocks/>
              <a:stCxn id="235" idx="6"/>
              <a:endCxn id="238" idx="2"/>
            </p:cNvCxnSpPr>
            <p:nvPr/>
          </p:nvCxnSpPr>
          <p:spPr>
            <a:xfrm flipV="1">
              <a:off x="7303736" y="3535374"/>
              <a:ext cx="878908" cy="15555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58E457B9-E04A-9942-B8F6-5529082E8644}"/>
                </a:ext>
              </a:extLst>
            </p:cNvPr>
            <p:cNvCxnSpPr>
              <a:cxnSpLocks/>
              <a:stCxn id="235" idx="6"/>
              <a:endCxn id="239" idx="2"/>
            </p:cNvCxnSpPr>
            <p:nvPr/>
          </p:nvCxnSpPr>
          <p:spPr>
            <a:xfrm flipV="1">
              <a:off x="7303736" y="4054263"/>
              <a:ext cx="878908" cy="103669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9F2F79E5-1849-F642-88BC-B2EDEF566FE9}"/>
                </a:ext>
              </a:extLst>
            </p:cNvPr>
            <p:cNvCxnSpPr>
              <a:cxnSpLocks/>
              <a:stCxn id="235" idx="6"/>
              <a:endCxn id="240" idx="2"/>
            </p:cNvCxnSpPr>
            <p:nvPr/>
          </p:nvCxnSpPr>
          <p:spPr>
            <a:xfrm flipV="1">
              <a:off x="7303736" y="4573152"/>
              <a:ext cx="878908" cy="51780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970E5AE1-49D5-944F-A74D-A02E8508B7D8}"/>
                </a:ext>
              </a:extLst>
            </p:cNvPr>
            <p:cNvCxnSpPr>
              <a:cxnSpLocks/>
              <a:stCxn id="235" idx="6"/>
              <a:endCxn id="241" idx="2"/>
            </p:cNvCxnSpPr>
            <p:nvPr/>
          </p:nvCxnSpPr>
          <p:spPr>
            <a:xfrm>
              <a:off x="7303736" y="5090953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BE62C4C1-B22D-C947-87E8-CAECF7228297}"/>
                </a:ext>
              </a:extLst>
            </p:cNvPr>
            <p:cNvCxnSpPr>
              <a:cxnSpLocks/>
              <a:stCxn id="242" idx="2"/>
              <a:endCxn id="236" idx="6"/>
            </p:cNvCxnSpPr>
            <p:nvPr/>
          </p:nvCxnSpPr>
          <p:spPr>
            <a:xfrm flipH="1" flipV="1">
              <a:off x="8456964" y="2497596"/>
              <a:ext cx="819512" cy="106747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17DDF93D-A43D-BC4B-9056-A0AA2439BBA5}"/>
                </a:ext>
              </a:extLst>
            </p:cNvPr>
            <p:cNvCxnSpPr>
              <a:cxnSpLocks/>
              <a:stCxn id="242" idx="2"/>
              <a:endCxn id="237" idx="6"/>
            </p:cNvCxnSpPr>
            <p:nvPr/>
          </p:nvCxnSpPr>
          <p:spPr>
            <a:xfrm flipH="1" flipV="1">
              <a:off x="8456964" y="3016485"/>
              <a:ext cx="819512" cy="54858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8F7C06C0-9F1C-5941-BE16-4A94079412F8}"/>
                </a:ext>
              </a:extLst>
            </p:cNvPr>
            <p:cNvCxnSpPr>
              <a:cxnSpLocks/>
              <a:stCxn id="242" idx="2"/>
              <a:endCxn id="238" idx="6"/>
            </p:cNvCxnSpPr>
            <p:nvPr/>
          </p:nvCxnSpPr>
          <p:spPr>
            <a:xfrm flipH="1" flipV="1">
              <a:off x="8456964" y="3535374"/>
              <a:ext cx="819512" cy="2969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C45ECCC2-DC58-8D40-9E75-83B93A197648}"/>
                </a:ext>
              </a:extLst>
            </p:cNvPr>
            <p:cNvCxnSpPr>
              <a:cxnSpLocks/>
              <a:stCxn id="242" idx="2"/>
              <a:endCxn id="239" idx="6"/>
            </p:cNvCxnSpPr>
            <p:nvPr/>
          </p:nvCxnSpPr>
          <p:spPr>
            <a:xfrm flipH="1">
              <a:off x="8456964" y="3565073"/>
              <a:ext cx="819512" cy="48919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EC8EC11A-6D34-C44C-8F45-64BF82E866CF}"/>
                </a:ext>
              </a:extLst>
            </p:cNvPr>
            <p:cNvCxnSpPr>
              <a:cxnSpLocks/>
              <a:stCxn id="242" idx="2"/>
              <a:endCxn id="240" idx="6"/>
            </p:cNvCxnSpPr>
            <p:nvPr/>
          </p:nvCxnSpPr>
          <p:spPr>
            <a:xfrm flipH="1">
              <a:off x="8456964" y="3565073"/>
              <a:ext cx="819512" cy="10080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AFE1D662-786E-E346-A287-A1EF7468CDC5}"/>
                </a:ext>
              </a:extLst>
            </p:cNvPr>
            <p:cNvCxnSpPr>
              <a:cxnSpLocks/>
              <a:stCxn id="242" idx="2"/>
              <a:endCxn id="241" idx="5"/>
            </p:cNvCxnSpPr>
            <p:nvPr/>
          </p:nvCxnSpPr>
          <p:spPr>
            <a:xfrm flipH="1">
              <a:off x="8416791" y="3565073"/>
              <a:ext cx="859685" cy="16239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43AB6387-62D2-694E-B5DA-403DA3F92E37}"/>
                </a:ext>
              </a:extLst>
            </p:cNvPr>
            <p:cNvCxnSpPr>
              <a:cxnSpLocks/>
              <a:stCxn id="243" idx="2"/>
              <a:endCxn id="236" idx="6"/>
            </p:cNvCxnSpPr>
            <p:nvPr/>
          </p:nvCxnSpPr>
          <p:spPr>
            <a:xfrm flipH="1" flipV="1">
              <a:off x="8456964" y="2497596"/>
              <a:ext cx="819512" cy="158512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79A5FDBB-7BC5-5D4F-B25F-C554166962F1}"/>
                </a:ext>
              </a:extLst>
            </p:cNvPr>
            <p:cNvCxnSpPr>
              <a:cxnSpLocks/>
              <a:stCxn id="243" idx="2"/>
              <a:endCxn id="237" idx="6"/>
            </p:cNvCxnSpPr>
            <p:nvPr/>
          </p:nvCxnSpPr>
          <p:spPr>
            <a:xfrm flipH="1" flipV="1">
              <a:off x="8456964" y="3016485"/>
              <a:ext cx="819512" cy="106623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129C73DD-C7F7-1043-A983-40147ED974AD}"/>
                </a:ext>
              </a:extLst>
            </p:cNvPr>
            <p:cNvCxnSpPr>
              <a:cxnSpLocks/>
              <a:stCxn id="243" idx="2"/>
              <a:endCxn id="238" idx="6"/>
            </p:cNvCxnSpPr>
            <p:nvPr/>
          </p:nvCxnSpPr>
          <p:spPr>
            <a:xfrm flipH="1" flipV="1">
              <a:off x="8456964" y="3535374"/>
              <a:ext cx="819512" cy="54734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302E8D41-F5D4-354A-97D7-DE513FBD07B0}"/>
                </a:ext>
              </a:extLst>
            </p:cNvPr>
            <p:cNvCxnSpPr>
              <a:cxnSpLocks/>
              <a:stCxn id="243" idx="2"/>
              <a:endCxn id="239" idx="6"/>
            </p:cNvCxnSpPr>
            <p:nvPr/>
          </p:nvCxnSpPr>
          <p:spPr>
            <a:xfrm flipH="1" flipV="1">
              <a:off x="8456964" y="4054263"/>
              <a:ext cx="819512" cy="2845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91A31E13-DCB3-C34E-BD0D-A61F34CAB050}"/>
                </a:ext>
              </a:extLst>
            </p:cNvPr>
            <p:cNvCxnSpPr>
              <a:cxnSpLocks/>
              <a:stCxn id="243" idx="2"/>
              <a:endCxn id="240" idx="6"/>
            </p:cNvCxnSpPr>
            <p:nvPr/>
          </p:nvCxnSpPr>
          <p:spPr>
            <a:xfrm flipH="1">
              <a:off x="8456964" y="4082721"/>
              <a:ext cx="819512" cy="4904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35A09EEE-D19E-8749-8975-56A4441B3C97}"/>
                </a:ext>
              </a:extLst>
            </p:cNvPr>
            <p:cNvCxnSpPr>
              <a:cxnSpLocks/>
              <a:stCxn id="243" idx="2"/>
              <a:endCxn id="241" idx="6"/>
            </p:cNvCxnSpPr>
            <p:nvPr/>
          </p:nvCxnSpPr>
          <p:spPr>
            <a:xfrm flipH="1">
              <a:off x="8456964" y="4082721"/>
              <a:ext cx="819512" cy="100931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9559DED4-5C1A-A14D-BD2B-D775AF0BE2F6}"/>
                </a:ext>
              </a:extLst>
            </p:cNvPr>
            <p:cNvCxnSpPr>
              <a:cxnSpLocks/>
              <a:stCxn id="227" idx="6"/>
              <a:endCxn id="230" idx="2"/>
            </p:cNvCxnSpPr>
            <p:nvPr/>
          </p:nvCxnSpPr>
          <p:spPr>
            <a:xfrm flipV="1">
              <a:off x="6152708" y="2496509"/>
              <a:ext cx="876708" cy="818740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758EC2E3-8E52-4041-90B6-9EF4BAA62C71}"/>
                </a:ext>
              </a:extLst>
            </p:cNvPr>
            <p:cNvCxnSpPr>
              <a:cxnSpLocks/>
              <a:stCxn id="228" idx="6"/>
              <a:endCxn id="230" idx="2"/>
            </p:cNvCxnSpPr>
            <p:nvPr/>
          </p:nvCxnSpPr>
          <p:spPr>
            <a:xfrm flipV="1">
              <a:off x="6152708" y="2496509"/>
              <a:ext cx="876708" cy="133638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6EC5EA58-943B-6F42-AACD-D5E519E6D53D}"/>
                </a:ext>
              </a:extLst>
            </p:cNvPr>
            <p:cNvCxnSpPr>
              <a:cxnSpLocks/>
              <a:stCxn id="228" idx="6"/>
              <a:endCxn id="231" idx="2"/>
            </p:cNvCxnSpPr>
            <p:nvPr/>
          </p:nvCxnSpPr>
          <p:spPr>
            <a:xfrm flipV="1">
              <a:off x="6152708" y="3015398"/>
              <a:ext cx="876708" cy="81749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8C062C2-25FD-4741-9FFC-3B7FC6FA7211}"/>
                </a:ext>
              </a:extLst>
            </p:cNvPr>
            <p:cNvCxnSpPr>
              <a:cxnSpLocks/>
              <a:stCxn id="229" idx="5"/>
              <a:endCxn id="231" idx="2"/>
            </p:cNvCxnSpPr>
            <p:nvPr/>
          </p:nvCxnSpPr>
          <p:spPr>
            <a:xfrm flipV="1">
              <a:off x="6112535" y="3015398"/>
              <a:ext cx="916881" cy="143213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12E817AD-53B8-BC46-ABAE-21733CE2977D}"/>
                </a:ext>
              </a:extLst>
            </p:cNvPr>
            <p:cNvCxnSpPr>
              <a:cxnSpLocks/>
              <a:stCxn id="230" idx="6"/>
              <a:endCxn id="236" idx="2"/>
            </p:cNvCxnSpPr>
            <p:nvPr/>
          </p:nvCxnSpPr>
          <p:spPr>
            <a:xfrm>
              <a:off x="7303736" y="2496509"/>
              <a:ext cx="878908" cy="108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6502B2F7-650A-3445-93A2-90CA0602DF8E}"/>
                </a:ext>
              </a:extLst>
            </p:cNvPr>
            <p:cNvCxnSpPr>
              <a:cxnSpLocks/>
              <a:stCxn id="231" idx="6"/>
              <a:endCxn id="237" idx="2"/>
            </p:cNvCxnSpPr>
            <p:nvPr/>
          </p:nvCxnSpPr>
          <p:spPr>
            <a:xfrm>
              <a:off x="7303736" y="3015398"/>
              <a:ext cx="878908" cy="108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03C631AC-7EAE-7343-AED4-69AE5A978447}"/>
                </a:ext>
              </a:extLst>
            </p:cNvPr>
            <p:cNvCxnSpPr>
              <a:cxnSpLocks/>
              <a:stCxn id="236" idx="6"/>
              <a:endCxn id="242" idx="2"/>
            </p:cNvCxnSpPr>
            <p:nvPr/>
          </p:nvCxnSpPr>
          <p:spPr>
            <a:xfrm>
              <a:off x="8456964" y="2497596"/>
              <a:ext cx="819512" cy="106747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9963DE42-BD0C-404E-A250-66C615207BB9}"/>
                </a:ext>
              </a:extLst>
            </p:cNvPr>
            <p:cNvCxnSpPr>
              <a:cxnSpLocks/>
              <a:stCxn id="237" idx="6"/>
              <a:endCxn id="242" idx="2"/>
            </p:cNvCxnSpPr>
            <p:nvPr/>
          </p:nvCxnSpPr>
          <p:spPr>
            <a:xfrm>
              <a:off x="8456964" y="3016485"/>
              <a:ext cx="819512" cy="54858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B00C4F21-A33B-F344-AA7E-72F11103BEAC}"/>
                </a:ext>
              </a:extLst>
            </p:cNvPr>
            <p:cNvCxnSpPr>
              <a:cxnSpLocks/>
              <a:stCxn id="236" idx="6"/>
              <a:endCxn id="243" idx="2"/>
            </p:cNvCxnSpPr>
            <p:nvPr/>
          </p:nvCxnSpPr>
          <p:spPr>
            <a:xfrm>
              <a:off x="8456964" y="2497596"/>
              <a:ext cx="819512" cy="158512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AE65678C-D2F1-944E-B475-BCEA84729E56}"/>
                </a:ext>
              </a:extLst>
            </p:cNvPr>
            <p:cNvCxnSpPr>
              <a:cxnSpLocks/>
              <a:stCxn id="237" idx="6"/>
              <a:endCxn id="243" idx="2"/>
            </p:cNvCxnSpPr>
            <p:nvPr/>
          </p:nvCxnSpPr>
          <p:spPr>
            <a:xfrm>
              <a:off x="8456964" y="3016485"/>
              <a:ext cx="819512" cy="1066236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21945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CFE9D93-53A6-9143-8E3C-03133E0DB7EA}"/>
              </a:ext>
            </a:extLst>
          </p:cNvPr>
          <p:cNvGraphicFramePr>
            <a:graphicFrameLocks noGrp="1"/>
          </p:cNvGraphicFramePr>
          <p:nvPr/>
        </p:nvGraphicFramePr>
        <p:xfrm>
          <a:off x="786229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/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C546FD0-CB9C-D24A-B16C-4D4B3C88C2B2}"/>
              </a:ext>
            </a:extLst>
          </p:cNvPr>
          <p:cNvGrpSpPr/>
          <p:nvPr/>
        </p:nvGrpSpPr>
        <p:grpSpPr>
          <a:xfrm>
            <a:off x="3057638" y="1728037"/>
            <a:ext cx="2254886" cy="731520"/>
            <a:chOff x="3057638" y="1728037"/>
            <a:chExt cx="225488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/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solidFill>
                  <a:srgbClr val="9999FD"/>
                </a:solidFill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SGD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7EA80135-D767-F84B-90D9-37B84BB3B096}"/>
                </a:ext>
              </a:extLst>
            </p:cNvPr>
            <p:cNvCxnSpPr>
              <a:cxnSpLocks/>
            </p:cNvCxnSpPr>
            <p:nvPr/>
          </p:nvCxnSpPr>
          <p:spPr>
            <a:xfrm>
              <a:off x="3057638" y="2093797"/>
              <a:ext cx="78655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23964B-1061-4E4B-B2D2-D9863D787C22}"/>
              </a:ext>
            </a:extLst>
          </p:cNvPr>
          <p:cNvGrpSpPr/>
          <p:nvPr/>
        </p:nvGrpSpPr>
        <p:grpSpPr>
          <a:xfrm>
            <a:off x="5507204" y="1728037"/>
            <a:ext cx="2357716" cy="731520"/>
            <a:chOff x="5507204" y="1728037"/>
            <a:chExt cx="235771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/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/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solidFill>
                  <a:srgbClr val="9999FD">
                    <a:alpha val="75000"/>
                  </a:srgb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Inference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𝑣𝑙𝑑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F38DBE51-FA88-F243-A96D-994F68E8FFF6}"/>
                </a:ext>
              </a:extLst>
            </p:cNvPr>
            <p:cNvCxnSpPr>
              <a:cxnSpLocks/>
            </p:cNvCxnSpPr>
            <p:nvPr/>
          </p:nvCxnSpPr>
          <p:spPr>
            <a:xfrm>
              <a:off x="5507204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3895A2-30D0-A542-A365-1A75E1255D31}"/>
              </a:ext>
            </a:extLst>
          </p:cNvPr>
          <p:cNvGrpSpPr/>
          <p:nvPr/>
        </p:nvGrpSpPr>
        <p:grpSpPr>
          <a:xfrm>
            <a:off x="7976357" y="1891305"/>
            <a:ext cx="3452055" cy="404983"/>
            <a:chOff x="7976357" y="1891305"/>
            <a:chExt cx="3452055" cy="404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/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180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18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  <a:blipFill>
                  <a:blip r:embed="rId7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A1071EAB-8E37-4940-91BE-A1E417B2D42D}"/>
                </a:ext>
              </a:extLst>
            </p:cNvPr>
            <p:cNvCxnSpPr>
              <a:cxnSpLocks/>
            </p:cNvCxnSpPr>
            <p:nvPr/>
          </p:nvCxnSpPr>
          <p:spPr>
            <a:xfrm>
              <a:off x="7976357" y="2093797"/>
              <a:ext cx="804942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085C3-DDE3-9049-94BD-AFDD2CB70322}"/>
              </a:ext>
            </a:extLst>
          </p:cNvPr>
          <p:cNvGrpSpPr/>
          <p:nvPr/>
        </p:nvGrpSpPr>
        <p:grpSpPr>
          <a:xfrm>
            <a:off x="1085441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2783A4-385B-2043-B082-936659CA87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2DA6AB0B-F50B-BD41-993F-3805A910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E02D59-AFC8-9041-9884-3B3A424BF3C5}"/>
              </a:ext>
            </a:extLst>
          </p:cNvPr>
          <p:cNvGrpSpPr/>
          <p:nvPr/>
        </p:nvGrpSpPr>
        <p:grpSpPr>
          <a:xfrm>
            <a:off x="8498240" y="719095"/>
            <a:ext cx="2150397" cy="1636342"/>
            <a:chOff x="8498240" y="719095"/>
            <a:chExt cx="2150397" cy="1636342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7B99A08-C24F-D84C-B7EF-BEA351B172AB}"/>
                </a:ext>
              </a:extLst>
            </p:cNvPr>
            <p:cNvSpPr/>
            <p:nvPr/>
          </p:nvSpPr>
          <p:spPr>
            <a:xfrm>
              <a:off x="8933360" y="1891305"/>
              <a:ext cx="1280159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FF18878F-B743-8847-AF54-6645FC9227B5}"/>
                </a:ext>
              </a:extLst>
            </p:cNvPr>
            <p:cNvCxnSpPr>
              <a:cxnSpLocks/>
              <a:endCxn id="164" idx="0"/>
            </p:cNvCxnSpPr>
            <p:nvPr/>
          </p:nvCxnSpPr>
          <p:spPr>
            <a:xfrm>
              <a:off x="9573440" y="1539240"/>
              <a:ext cx="0" cy="3520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BB6711-DEE8-4C48-B8CD-AFBB75F08CAF}"/>
                </a:ext>
              </a:extLst>
            </p:cNvPr>
            <p:cNvSpPr/>
            <p:nvPr/>
          </p:nvSpPr>
          <p:spPr>
            <a:xfrm>
              <a:off x="8498240" y="719095"/>
              <a:ext cx="21503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Classification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perplexity, IS, FID, etc..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3D58736-E55A-9941-AA45-5F02E5958449}"/>
              </a:ext>
            </a:extLst>
          </p:cNvPr>
          <p:cNvGrpSpPr/>
          <p:nvPr/>
        </p:nvGrpSpPr>
        <p:grpSpPr>
          <a:xfrm>
            <a:off x="683758" y="3489616"/>
            <a:ext cx="2490271" cy="2583041"/>
            <a:chOff x="6919208" y="819933"/>
            <a:chExt cx="3433033" cy="3560921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5E632A82-A41F-DD41-987D-5D34E04F38BA}"/>
                </a:ext>
              </a:extLst>
            </p:cNvPr>
            <p:cNvSpPr/>
            <p:nvPr/>
          </p:nvSpPr>
          <p:spPr>
            <a:xfrm>
              <a:off x="8727133" y="2249349"/>
              <a:ext cx="315143" cy="137160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BB5D90B-B2A9-3D4A-8C7A-C98ADDDFDCE4}"/>
                </a:ext>
              </a:extLst>
            </p:cNvPr>
            <p:cNvSpPr/>
            <p:nvPr/>
          </p:nvSpPr>
          <p:spPr>
            <a:xfrm>
              <a:off x="9447212" y="1517829"/>
              <a:ext cx="315143" cy="2103121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C0B7A90-FD6C-8E40-80D3-8A005B5FCFEE}"/>
                </a:ext>
              </a:extLst>
            </p:cNvPr>
            <p:cNvSpPr/>
            <p:nvPr/>
          </p:nvSpPr>
          <p:spPr>
            <a:xfrm>
              <a:off x="7409000" y="2980870"/>
              <a:ext cx="315143" cy="64008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DA34BB4-7CBF-8641-A5E7-26622A81FB28}"/>
                </a:ext>
              </a:extLst>
            </p:cNvPr>
            <p:cNvSpPr/>
            <p:nvPr/>
          </p:nvSpPr>
          <p:spPr>
            <a:xfrm>
              <a:off x="8079061" y="2707677"/>
              <a:ext cx="315143" cy="914399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94085AA5-7A08-A943-84E2-349ABBF3D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494" y="1189802"/>
              <a:ext cx="0" cy="2433403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6F60AA2C-0250-194D-A19B-E33D01EE5E1F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94" y="3623205"/>
              <a:ext cx="3240360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1695F5AC-C22A-2A47-BB51-2FC13BF959AD}"/>
                    </a:ext>
                  </a:extLst>
                </p:cNvPr>
                <p:cNvSpPr txBox="1"/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SGD on </a:t>
                  </a:r>
                  <a:endParaRPr lang="en-US" sz="1400" i="1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𝒘</m:t>
                              </m:r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;</m:t>
                              </m:r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</m:oMath>
                  </a14:m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2C53FDF0-D933-FD4B-8481-6995AFCE6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blipFill>
                  <a:blip r:embed="rId10"/>
                  <a:stretch>
                    <a:fillRect l="-2198" t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0EEF007-9F2F-944D-B910-CFC5D6311583}"/>
                </a:ext>
              </a:extLst>
            </p:cNvPr>
            <p:cNvSpPr txBox="1"/>
            <p:nvPr/>
          </p:nvSpPr>
          <p:spPr>
            <a:xfrm>
              <a:off x="6919208" y="3659555"/>
              <a:ext cx="1303644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50,000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(CIFAR-10)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E73F0F99-FC7E-314E-9118-4BEA6A0F72BB}"/>
                </a:ext>
              </a:extLst>
            </p:cNvPr>
            <p:cNvSpPr txBox="1"/>
            <p:nvPr/>
          </p:nvSpPr>
          <p:spPr>
            <a:xfrm>
              <a:off x="8965153" y="3659555"/>
              <a:ext cx="1387088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1,300,000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(ImageNet)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F44BEBE-7370-0B46-8286-1D7B4A7C7606}"/>
                </a:ext>
              </a:extLst>
            </p:cNvPr>
            <p:cNvSpPr txBox="1"/>
            <p:nvPr/>
          </p:nvSpPr>
          <p:spPr>
            <a:xfrm>
              <a:off x="7261632" y="2282980"/>
              <a:ext cx="612397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day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572073D8-29BA-C34B-89A0-2E88478540DA}"/>
                </a:ext>
              </a:extLst>
            </p:cNvPr>
            <p:cNvSpPr txBox="1"/>
            <p:nvPr/>
          </p:nvSpPr>
          <p:spPr>
            <a:xfrm>
              <a:off x="9192334" y="819933"/>
              <a:ext cx="824898" cy="72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week</a:t>
              </a:r>
            </a:p>
          </p:txBody>
        </p: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F3971DC-F3E1-E246-9F40-0F38201E0497}"/>
              </a:ext>
            </a:extLst>
          </p:cNvPr>
          <p:cNvSpPr/>
          <p:nvPr/>
        </p:nvSpPr>
        <p:spPr>
          <a:xfrm>
            <a:off x="3782596" y="1567056"/>
            <a:ext cx="1733722" cy="1051533"/>
          </a:xfrm>
          <a:prstGeom prst="rect">
            <a:avLst/>
          </a:prstGeom>
          <a:noFill/>
          <a:ln w="28575">
            <a:solidFill>
              <a:srgbClr val="999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4C2BA6B4-993F-5342-A27D-5E0CBA961241}"/>
              </a:ext>
            </a:extLst>
          </p:cNvPr>
          <p:cNvSpPr/>
          <p:nvPr/>
        </p:nvSpPr>
        <p:spPr>
          <a:xfrm>
            <a:off x="4403961" y="2911708"/>
            <a:ext cx="581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Existing</a:t>
            </a: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methods to accelerate evaluation …</a:t>
            </a:r>
            <a:endParaRPr lang="en-US" sz="2800" dirty="0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27CAB385-881D-A14E-B77A-42EECFEA5E24}"/>
              </a:ext>
            </a:extLst>
          </p:cNvPr>
          <p:cNvSpPr/>
          <p:nvPr/>
        </p:nvSpPr>
        <p:spPr>
          <a:xfrm>
            <a:off x="4515731" y="3717286"/>
            <a:ext cx="6740947" cy="2851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A5AFD2F8-4B14-5244-85BE-F23211246CA0}"/>
              </a:ext>
            </a:extLst>
          </p:cNvPr>
          <p:cNvGrpSpPr/>
          <p:nvPr/>
        </p:nvGrpSpPr>
        <p:grpSpPr>
          <a:xfrm>
            <a:off x="4931341" y="3894329"/>
            <a:ext cx="1717467" cy="724422"/>
            <a:chOff x="621804" y="1327296"/>
            <a:chExt cx="3104850" cy="1309616"/>
          </a:xfrm>
        </p:grpSpPr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CFD9E20D-E311-074F-89CB-E57E4F134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1327296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67CDCC3E-E10A-EE41-B7C3-A9B66267D1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1844944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696A52BB-7590-594C-B114-68334AE12E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2362592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3A7CF6B2-F02C-B14C-A3D5-474BA6B31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1575478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561A4EF1-3136-2145-BBF1-6F080699EB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2094367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E4C63CB9-A5B7-0548-80A9-1EE7D12189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1576565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33027594-86CE-C54A-A4F8-DD7F3380D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209545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9C6C2C59-30A4-7D4F-96E0-E8EB74FF4E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1577120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C0F5EB09-DA7B-964D-BF4C-8A7164D4FD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2094768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4C25AF97-71DC-7B43-9143-309022BC13A1}"/>
                </a:ext>
              </a:extLst>
            </p:cNvPr>
            <p:cNvCxnSpPr>
              <a:stCxn id="398" idx="6"/>
              <a:endCxn id="401" idx="2"/>
            </p:cNvCxnSpPr>
            <p:nvPr/>
          </p:nvCxnSpPr>
          <p:spPr>
            <a:xfrm>
              <a:off x="896124" y="1464456"/>
              <a:ext cx="669190" cy="2481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BC18B2DD-2171-E343-AD72-749D0F33E4C4}"/>
                </a:ext>
              </a:extLst>
            </p:cNvPr>
            <p:cNvCxnSpPr>
              <a:cxnSpLocks/>
              <a:stCxn id="399" idx="6"/>
              <a:endCxn id="401" idx="2"/>
            </p:cNvCxnSpPr>
            <p:nvPr/>
          </p:nvCxnSpPr>
          <p:spPr>
            <a:xfrm flipV="1">
              <a:off x="896124" y="1712638"/>
              <a:ext cx="669190" cy="26946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86244284-FC68-D848-9926-6A6C892601A0}"/>
                </a:ext>
              </a:extLst>
            </p:cNvPr>
            <p:cNvCxnSpPr>
              <a:cxnSpLocks/>
              <a:stCxn id="399" idx="6"/>
              <a:endCxn id="402" idx="2"/>
            </p:cNvCxnSpPr>
            <p:nvPr/>
          </p:nvCxnSpPr>
          <p:spPr>
            <a:xfrm>
              <a:off x="896124" y="1982104"/>
              <a:ext cx="669190" cy="24942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5E68F815-2AEC-6240-99B4-3A5A790E37EE}"/>
                </a:ext>
              </a:extLst>
            </p:cNvPr>
            <p:cNvCxnSpPr>
              <a:cxnSpLocks/>
              <a:stCxn id="400" idx="6"/>
              <a:endCxn id="402" idx="2"/>
            </p:cNvCxnSpPr>
            <p:nvPr/>
          </p:nvCxnSpPr>
          <p:spPr>
            <a:xfrm flipV="1">
              <a:off x="896124" y="2231527"/>
              <a:ext cx="669190" cy="26822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5E837A72-32F9-8643-8E9B-732D0156F492}"/>
                </a:ext>
              </a:extLst>
            </p:cNvPr>
            <p:cNvCxnSpPr>
              <a:cxnSpLocks/>
              <a:stCxn id="403" idx="2"/>
              <a:endCxn id="401" idx="6"/>
            </p:cNvCxnSpPr>
            <p:nvPr/>
          </p:nvCxnSpPr>
          <p:spPr>
            <a:xfrm flipH="1" flipV="1">
              <a:off x="1839634" y="1712638"/>
              <a:ext cx="669190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552BE3ED-CB8D-C244-B578-BB18278630F9}"/>
                </a:ext>
              </a:extLst>
            </p:cNvPr>
            <p:cNvCxnSpPr>
              <a:cxnSpLocks/>
              <a:stCxn id="402" idx="6"/>
              <a:endCxn id="404" idx="2"/>
            </p:cNvCxnSpPr>
            <p:nvPr/>
          </p:nvCxnSpPr>
          <p:spPr>
            <a:xfrm>
              <a:off x="1839634" y="2231527"/>
              <a:ext cx="669190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9D1D6223-5269-464B-B91C-56F7D5956414}"/>
                </a:ext>
              </a:extLst>
            </p:cNvPr>
            <p:cNvCxnSpPr>
              <a:cxnSpLocks/>
              <a:stCxn id="403" idx="6"/>
              <a:endCxn id="405" idx="2"/>
            </p:cNvCxnSpPr>
            <p:nvPr/>
          </p:nvCxnSpPr>
          <p:spPr>
            <a:xfrm>
              <a:off x="2783144" y="1713725"/>
              <a:ext cx="669190" cy="5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E125AF06-FBB8-D34E-98AD-0B7E25DBBB22}"/>
                </a:ext>
              </a:extLst>
            </p:cNvPr>
            <p:cNvCxnSpPr>
              <a:cxnSpLocks/>
              <a:stCxn id="403" idx="6"/>
              <a:endCxn id="406" idx="2"/>
            </p:cNvCxnSpPr>
            <p:nvPr/>
          </p:nvCxnSpPr>
          <p:spPr>
            <a:xfrm>
              <a:off x="2783144" y="1713725"/>
              <a:ext cx="669190" cy="51820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99DD531B-112D-694C-AA62-1841D162C2A8}"/>
                </a:ext>
              </a:extLst>
            </p:cNvPr>
            <p:cNvCxnSpPr>
              <a:cxnSpLocks/>
              <a:stCxn id="404" idx="6"/>
              <a:endCxn id="405" idx="2"/>
            </p:cNvCxnSpPr>
            <p:nvPr/>
          </p:nvCxnSpPr>
          <p:spPr>
            <a:xfrm flipV="1">
              <a:off x="2783144" y="1714280"/>
              <a:ext cx="669190" cy="51833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FBEB7817-D6D6-754D-93F7-648889DF350A}"/>
                </a:ext>
              </a:extLst>
            </p:cNvPr>
            <p:cNvCxnSpPr>
              <a:cxnSpLocks/>
              <a:stCxn id="406" idx="2"/>
              <a:endCxn id="404" idx="6"/>
            </p:cNvCxnSpPr>
            <p:nvPr/>
          </p:nvCxnSpPr>
          <p:spPr>
            <a:xfrm flipH="1">
              <a:off x="2783144" y="2231928"/>
              <a:ext cx="669190" cy="68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AC1B8BD5-11B1-DE48-A2C4-0BE8C0A41B49}"/>
              </a:ext>
            </a:extLst>
          </p:cNvPr>
          <p:cNvGrpSpPr/>
          <p:nvPr/>
        </p:nvGrpSpPr>
        <p:grpSpPr>
          <a:xfrm>
            <a:off x="6904563" y="3861194"/>
            <a:ext cx="1474326" cy="869437"/>
            <a:chOff x="621804" y="2924944"/>
            <a:chExt cx="3104850" cy="1830987"/>
          </a:xfrm>
        </p:grpSpPr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66B14971-D496-3C4C-BF88-E3B4FF365F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157398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4E7B81-222C-1741-AE67-99E5C70CF4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675046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3228F5A-B0CC-AA4A-B9CC-04FEEEE15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4192694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70DF8A30-4336-BC47-B1C9-EE3FC1F942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2924944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86E123C9-CB39-9746-81F6-46AFF20BCB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443833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47A4E8AA-05F4-6A47-A5BD-866CC9D368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962722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86A3F12B-0B82-094E-9985-2FBE674520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4481611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7C85249C-B4D5-1A45-982D-91DDD08C3E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22692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0D3DC1E5-2124-CC4D-B1E4-A765D40B6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745813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37F0701-04EA-8342-915A-5BC56D9EB6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4264702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9737D139-AD23-5E45-A00B-2E9A4CB622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459022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42E97889-4990-8049-8100-5B202EE07E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976670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49455646-6BA5-2B4E-829C-C45FB58810D3}"/>
                </a:ext>
              </a:extLst>
            </p:cNvPr>
            <p:cNvCxnSpPr>
              <a:cxnSpLocks/>
              <a:stCxn id="368" idx="6"/>
              <a:endCxn id="371" idx="2"/>
            </p:cNvCxnSpPr>
            <p:nvPr/>
          </p:nvCxnSpPr>
          <p:spPr>
            <a:xfrm flipV="1">
              <a:off x="896124" y="3062104"/>
              <a:ext cx="669190" cy="23245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74552CD8-6CD9-6445-9E75-F7BABAEF5613}"/>
                </a:ext>
              </a:extLst>
            </p:cNvPr>
            <p:cNvCxnSpPr>
              <a:cxnSpLocks/>
              <a:stCxn id="368" idx="6"/>
              <a:endCxn id="372" idx="2"/>
            </p:cNvCxnSpPr>
            <p:nvPr/>
          </p:nvCxnSpPr>
          <p:spPr>
            <a:xfrm>
              <a:off x="896124" y="3294558"/>
              <a:ext cx="669190" cy="28643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8E7046FB-B138-0649-9C19-9A05D0FC04DD}"/>
                </a:ext>
              </a:extLst>
            </p:cNvPr>
            <p:cNvCxnSpPr>
              <a:cxnSpLocks/>
              <a:stCxn id="368" idx="6"/>
              <a:endCxn id="373" idx="2"/>
            </p:cNvCxnSpPr>
            <p:nvPr/>
          </p:nvCxnSpPr>
          <p:spPr>
            <a:xfrm>
              <a:off x="896124" y="3294558"/>
              <a:ext cx="669190" cy="80532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C5DACC31-D7F4-8944-A6D9-997C0509311E}"/>
                </a:ext>
              </a:extLst>
            </p:cNvPr>
            <p:cNvCxnSpPr>
              <a:cxnSpLocks/>
              <a:stCxn id="370" idx="6"/>
              <a:endCxn id="372" idx="2"/>
            </p:cNvCxnSpPr>
            <p:nvPr/>
          </p:nvCxnSpPr>
          <p:spPr>
            <a:xfrm flipV="1">
              <a:off x="896124" y="3580993"/>
              <a:ext cx="669190" cy="74886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6DD6CCD-1FAE-A842-B23C-FFF1A58C7B46}"/>
                </a:ext>
              </a:extLst>
            </p:cNvPr>
            <p:cNvCxnSpPr>
              <a:cxnSpLocks/>
              <a:stCxn id="370" idx="6"/>
              <a:endCxn id="373" idx="2"/>
            </p:cNvCxnSpPr>
            <p:nvPr/>
          </p:nvCxnSpPr>
          <p:spPr>
            <a:xfrm flipV="1">
              <a:off x="896124" y="4099882"/>
              <a:ext cx="669190" cy="22997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3DB8D8F5-8D80-0F4D-98F1-B863B3CB6BBD}"/>
                </a:ext>
              </a:extLst>
            </p:cNvPr>
            <p:cNvCxnSpPr>
              <a:cxnSpLocks/>
              <a:stCxn id="370" idx="6"/>
              <a:endCxn id="374" idx="2"/>
            </p:cNvCxnSpPr>
            <p:nvPr/>
          </p:nvCxnSpPr>
          <p:spPr>
            <a:xfrm>
              <a:off x="896124" y="4329854"/>
              <a:ext cx="669190" cy="28891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10010D84-4864-DC42-A019-354B035E5908}"/>
                </a:ext>
              </a:extLst>
            </p:cNvPr>
            <p:cNvCxnSpPr>
              <a:cxnSpLocks/>
              <a:stCxn id="369" idx="6"/>
              <a:endCxn id="371" idx="2"/>
            </p:cNvCxnSpPr>
            <p:nvPr/>
          </p:nvCxnSpPr>
          <p:spPr>
            <a:xfrm flipV="1">
              <a:off x="896124" y="3062104"/>
              <a:ext cx="669190" cy="75010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CE375BAF-4959-0A46-B992-D11C97C9FDC6}"/>
                </a:ext>
              </a:extLst>
            </p:cNvPr>
            <p:cNvCxnSpPr>
              <a:cxnSpLocks/>
              <a:stCxn id="369" idx="6"/>
              <a:endCxn id="374" idx="2"/>
            </p:cNvCxnSpPr>
            <p:nvPr/>
          </p:nvCxnSpPr>
          <p:spPr>
            <a:xfrm>
              <a:off x="896124" y="3812206"/>
              <a:ext cx="669190" cy="80656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669F5597-F14C-7149-97EB-C1262562BA52}"/>
                </a:ext>
              </a:extLst>
            </p:cNvPr>
            <p:cNvCxnSpPr>
              <a:cxnSpLocks/>
              <a:stCxn id="371" idx="6"/>
              <a:endCxn id="375" idx="2"/>
            </p:cNvCxnSpPr>
            <p:nvPr/>
          </p:nvCxnSpPr>
          <p:spPr>
            <a:xfrm>
              <a:off x="1839634" y="3062104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C4432B74-8246-2047-8B15-4EA338CBFAFF}"/>
                </a:ext>
              </a:extLst>
            </p:cNvPr>
            <p:cNvCxnSpPr>
              <a:cxnSpLocks/>
              <a:stCxn id="372" idx="6"/>
              <a:endCxn id="375" idx="2"/>
            </p:cNvCxnSpPr>
            <p:nvPr/>
          </p:nvCxnSpPr>
          <p:spPr>
            <a:xfrm flipV="1">
              <a:off x="1839634" y="3364084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8D61301A-766D-274E-8147-1F826FBCA888}"/>
                </a:ext>
              </a:extLst>
            </p:cNvPr>
            <p:cNvCxnSpPr>
              <a:cxnSpLocks/>
              <a:stCxn id="372" idx="6"/>
              <a:endCxn id="376" idx="2"/>
            </p:cNvCxnSpPr>
            <p:nvPr/>
          </p:nvCxnSpPr>
          <p:spPr>
            <a:xfrm>
              <a:off x="1839634" y="3580993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38F37284-75C9-0942-9022-A403F4C6C58B}"/>
                </a:ext>
              </a:extLst>
            </p:cNvPr>
            <p:cNvCxnSpPr>
              <a:cxnSpLocks/>
              <a:stCxn id="373" idx="6"/>
              <a:endCxn id="376" idx="2"/>
            </p:cNvCxnSpPr>
            <p:nvPr/>
          </p:nvCxnSpPr>
          <p:spPr>
            <a:xfrm flipV="1">
              <a:off x="1839634" y="3882973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17DDC319-6892-CB49-9331-9ABBE9238FA3}"/>
                </a:ext>
              </a:extLst>
            </p:cNvPr>
            <p:cNvCxnSpPr>
              <a:cxnSpLocks/>
              <a:stCxn id="373" idx="6"/>
              <a:endCxn id="377" idx="2"/>
            </p:cNvCxnSpPr>
            <p:nvPr/>
          </p:nvCxnSpPr>
          <p:spPr>
            <a:xfrm>
              <a:off x="1839634" y="4099882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BFFA1B6F-16D9-3146-8B92-255EBB52B080}"/>
                </a:ext>
              </a:extLst>
            </p:cNvPr>
            <p:cNvCxnSpPr>
              <a:cxnSpLocks/>
              <a:stCxn id="374" idx="6"/>
              <a:endCxn id="377" idx="2"/>
            </p:cNvCxnSpPr>
            <p:nvPr/>
          </p:nvCxnSpPr>
          <p:spPr>
            <a:xfrm flipV="1">
              <a:off x="1839634" y="4401862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A9E55451-23E1-6248-8F7B-3490EC427497}"/>
                </a:ext>
              </a:extLst>
            </p:cNvPr>
            <p:cNvCxnSpPr>
              <a:cxnSpLocks/>
              <a:stCxn id="375" idx="6"/>
              <a:endCxn id="378" idx="2"/>
            </p:cNvCxnSpPr>
            <p:nvPr/>
          </p:nvCxnSpPr>
          <p:spPr>
            <a:xfrm>
              <a:off x="2783144" y="3364084"/>
              <a:ext cx="669190" cy="2320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213F91FB-AF9D-224F-811C-9C57913F168F}"/>
                </a:ext>
              </a:extLst>
            </p:cNvPr>
            <p:cNvCxnSpPr>
              <a:cxnSpLocks/>
              <a:stCxn id="376" idx="6"/>
              <a:endCxn id="378" idx="2"/>
            </p:cNvCxnSpPr>
            <p:nvPr/>
          </p:nvCxnSpPr>
          <p:spPr>
            <a:xfrm flipV="1">
              <a:off x="2783144" y="3596182"/>
              <a:ext cx="669190" cy="2867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B8F5CE90-1EE7-D947-921E-0E95DB12E4E1}"/>
                </a:ext>
              </a:extLst>
            </p:cNvPr>
            <p:cNvCxnSpPr>
              <a:cxnSpLocks/>
              <a:stCxn id="379" idx="2"/>
              <a:endCxn id="376" idx="6"/>
            </p:cNvCxnSpPr>
            <p:nvPr/>
          </p:nvCxnSpPr>
          <p:spPr>
            <a:xfrm flipH="1" flipV="1">
              <a:off x="2783144" y="3882973"/>
              <a:ext cx="669190" cy="23085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715D4C44-626C-D043-A4CA-B34C5D136FD5}"/>
                </a:ext>
              </a:extLst>
            </p:cNvPr>
            <p:cNvCxnSpPr>
              <a:cxnSpLocks/>
              <a:stCxn id="377" idx="6"/>
              <a:endCxn id="379" idx="2"/>
            </p:cNvCxnSpPr>
            <p:nvPr/>
          </p:nvCxnSpPr>
          <p:spPr>
            <a:xfrm flipV="1">
              <a:off x="2783144" y="4113830"/>
              <a:ext cx="669190" cy="28803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7D154B5E-6D7F-7042-81DB-99A53D5D6DBA}"/>
              </a:ext>
            </a:extLst>
          </p:cNvPr>
          <p:cNvGrpSpPr/>
          <p:nvPr/>
        </p:nvGrpSpPr>
        <p:grpSpPr>
          <a:xfrm>
            <a:off x="8634643" y="3926324"/>
            <a:ext cx="1652962" cy="735550"/>
            <a:chOff x="621804" y="5249742"/>
            <a:chExt cx="3104850" cy="1381624"/>
          </a:xfrm>
        </p:grpSpPr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9C67177D-105F-5A44-8A74-8A828CF3A8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5249742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1493D42D-53E4-3043-A551-D91AE1D38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5767390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6AF8851B-AD3E-B542-A9E8-95BA45A60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6285038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248D660F-DF8D-5549-800C-196E8B3CE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5536177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87A939B1-2E4C-4D46-BB72-E9A0C92C1D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6055066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E3BC8AF3-3C8D-194F-A222-F4EE7CFDC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5319268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9B1C33C7-5501-B446-B0A8-B2344EF8F0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5838157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D8571FE7-2CA6-A64C-AA53-26CCDC10C0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6357046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0ACB65AD-824A-704F-AE8A-13E85F6929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5551366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755C0536-200E-1741-A34D-65A46F776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6069014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5F329A3C-17A6-EC4B-BE3D-B74BE5A100BD}"/>
                </a:ext>
              </a:extLst>
            </p:cNvPr>
            <p:cNvCxnSpPr>
              <a:cxnSpLocks/>
              <a:stCxn id="344" idx="6"/>
              <a:endCxn id="347" idx="2"/>
            </p:cNvCxnSpPr>
            <p:nvPr/>
          </p:nvCxnSpPr>
          <p:spPr>
            <a:xfrm>
              <a:off x="896124" y="5386902"/>
              <a:ext cx="669190" cy="28643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640A0E95-3111-974B-8F00-9AE6C6BF0F54}"/>
                </a:ext>
              </a:extLst>
            </p:cNvPr>
            <p:cNvCxnSpPr>
              <a:cxnSpLocks/>
              <a:stCxn id="344" idx="6"/>
              <a:endCxn id="348" idx="2"/>
            </p:cNvCxnSpPr>
            <p:nvPr/>
          </p:nvCxnSpPr>
          <p:spPr>
            <a:xfrm>
              <a:off x="896124" y="5386902"/>
              <a:ext cx="669190" cy="80532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5B591044-2202-DC4A-925B-BBB966DC2892}"/>
                </a:ext>
              </a:extLst>
            </p:cNvPr>
            <p:cNvCxnSpPr>
              <a:cxnSpLocks/>
              <a:stCxn id="346" idx="6"/>
              <a:endCxn id="347" idx="2"/>
            </p:cNvCxnSpPr>
            <p:nvPr/>
          </p:nvCxnSpPr>
          <p:spPr>
            <a:xfrm flipV="1">
              <a:off x="896124" y="5673337"/>
              <a:ext cx="669190" cy="74886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69A90CED-3A6E-C14D-85D2-5EDA10616B0A}"/>
                </a:ext>
              </a:extLst>
            </p:cNvPr>
            <p:cNvCxnSpPr>
              <a:cxnSpLocks/>
              <a:stCxn id="346" idx="6"/>
              <a:endCxn id="348" idx="2"/>
            </p:cNvCxnSpPr>
            <p:nvPr/>
          </p:nvCxnSpPr>
          <p:spPr>
            <a:xfrm flipV="1">
              <a:off x="896124" y="6192226"/>
              <a:ext cx="669190" cy="22997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80B88288-4FCB-BB49-82AF-9376D482040B}"/>
                </a:ext>
              </a:extLst>
            </p:cNvPr>
            <p:cNvCxnSpPr>
              <a:cxnSpLocks/>
              <a:stCxn id="347" idx="6"/>
              <a:endCxn id="349" idx="2"/>
            </p:cNvCxnSpPr>
            <p:nvPr/>
          </p:nvCxnSpPr>
          <p:spPr>
            <a:xfrm flipV="1">
              <a:off x="1839634" y="5456428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5E136E4A-8A18-7649-9455-5E6BF037AA15}"/>
                </a:ext>
              </a:extLst>
            </p:cNvPr>
            <p:cNvCxnSpPr>
              <a:cxnSpLocks/>
              <a:stCxn id="347" idx="6"/>
              <a:endCxn id="350" idx="2"/>
            </p:cNvCxnSpPr>
            <p:nvPr/>
          </p:nvCxnSpPr>
          <p:spPr>
            <a:xfrm>
              <a:off x="1839634" y="5673337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17DE9322-4325-A24F-BAB9-9EA39F6CDAA0}"/>
                </a:ext>
              </a:extLst>
            </p:cNvPr>
            <p:cNvCxnSpPr>
              <a:cxnSpLocks/>
              <a:stCxn id="348" idx="6"/>
              <a:endCxn id="350" idx="2"/>
            </p:cNvCxnSpPr>
            <p:nvPr/>
          </p:nvCxnSpPr>
          <p:spPr>
            <a:xfrm flipV="1">
              <a:off x="1839634" y="5975317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EC6EA435-C906-6440-BC31-313F4A22C5AE}"/>
                </a:ext>
              </a:extLst>
            </p:cNvPr>
            <p:cNvCxnSpPr>
              <a:cxnSpLocks/>
              <a:stCxn id="348" idx="6"/>
              <a:endCxn id="351" idx="2"/>
            </p:cNvCxnSpPr>
            <p:nvPr/>
          </p:nvCxnSpPr>
          <p:spPr>
            <a:xfrm>
              <a:off x="1839634" y="6192226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6B8A784B-7D23-5F42-88A5-04043DC941A9}"/>
                </a:ext>
              </a:extLst>
            </p:cNvPr>
            <p:cNvCxnSpPr>
              <a:cxnSpLocks/>
              <a:stCxn id="349" idx="6"/>
              <a:endCxn id="352" idx="2"/>
            </p:cNvCxnSpPr>
            <p:nvPr/>
          </p:nvCxnSpPr>
          <p:spPr>
            <a:xfrm>
              <a:off x="2783144" y="5456428"/>
              <a:ext cx="669190" cy="2320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67B6607B-CBEE-B04B-AC06-7C6356F27A52}"/>
                </a:ext>
              </a:extLst>
            </p:cNvPr>
            <p:cNvCxnSpPr>
              <a:cxnSpLocks/>
              <a:stCxn id="350" idx="6"/>
              <a:endCxn id="352" idx="2"/>
            </p:cNvCxnSpPr>
            <p:nvPr/>
          </p:nvCxnSpPr>
          <p:spPr>
            <a:xfrm flipV="1">
              <a:off x="2783144" y="5688526"/>
              <a:ext cx="669190" cy="2867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5647976D-DDFE-6B46-94F9-F89322DFF9E6}"/>
                </a:ext>
              </a:extLst>
            </p:cNvPr>
            <p:cNvCxnSpPr>
              <a:cxnSpLocks/>
              <a:stCxn id="353" idx="2"/>
              <a:endCxn id="350" idx="6"/>
            </p:cNvCxnSpPr>
            <p:nvPr/>
          </p:nvCxnSpPr>
          <p:spPr>
            <a:xfrm flipH="1" flipV="1">
              <a:off x="2783144" y="5975317"/>
              <a:ext cx="669190" cy="23085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696746A1-F3AD-1B40-A241-F3B30553DEB9}"/>
                </a:ext>
              </a:extLst>
            </p:cNvPr>
            <p:cNvCxnSpPr>
              <a:cxnSpLocks/>
              <a:stCxn id="351" idx="6"/>
              <a:endCxn id="353" idx="2"/>
            </p:cNvCxnSpPr>
            <p:nvPr/>
          </p:nvCxnSpPr>
          <p:spPr>
            <a:xfrm flipV="1">
              <a:off x="2783144" y="6206174"/>
              <a:ext cx="669190" cy="28803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F5C79F85-E85C-8240-A0DE-9FEE9CED873B}"/>
                </a:ext>
              </a:extLst>
            </p:cNvPr>
            <p:cNvCxnSpPr>
              <a:cxnSpLocks/>
              <a:stCxn id="345" idx="6"/>
              <a:endCxn id="347" idx="2"/>
            </p:cNvCxnSpPr>
            <p:nvPr/>
          </p:nvCxnSpPr>
          <p:spPr>
            <a:xfrm flipV="1">
              <a:off x="896124" y="5673337"/>
              <a:ext cx="669190" cy="23121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51679B5-31C7-AC42-B45E-6F8255D6BC4A}"/>
                </a:ext>
              </a:extLst>
            </p:cNvPr>
            <p:cNvCxnSpPr>
              <a:cxnSpLocks/>
              <a:stCxn id="345" idx="6"/>
              <a:endCxn id="348" idx="2"/>
            </p:cNvCxnSpPr>
            <p:nvPr/>
          </p:nvCxnSpPr>
          <p:spPr>
            <a:xfrm>
              <a:off x="896124" y="5904550"/>
              <a:ext cx="669190" cy="28767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9DF4637C-EBDF-8A4C-A7E7-B0C7B9B705F1}"/>
                  </a:ext>
                </a:extLst>
              </p:cNvPr>
              <p:cNvSpPr/>
              <p:nvPr/>
            </p:nvSpPr>
            <p:spPr>
              <a:xfrm>
                <a:off x="9937380" y="3776108"/>
                <a:ext cx="1643432" cy="1012797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8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9DF4637C-EBDF-8A4C-A7E7-B0C7B9B705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7380" y="3776108"/>
                <a:ext cx="1643432" cy="10127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4" name="Rectangle 223">
            <a:extLst>
              <a:ext uri="{FF2B5EF4-FFF2-40B4-BE49-F238E27FC236}">
                <a16:creationId xmlns:a16="http://schemas.microsoft.com/office/drawing/2014/main" id="{4D44B51D-C314-2648-9C91-653F2CFB41A2}"/>
              </a:ext>
            </a:extLst>
          </p:cNvPr>
          <p:cNvSpPr/>
          <p:nvPr/>
        </p:nvSpPr>
        <p:spPr>
          <a:xfrm>
            <a:off x="5332412" y="5455517"/>
            <a:ext cx="106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Supernet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A561E370-7A2F-6D44-B63D-BCA51C5676F7}"/>
              </a:ext>
            </a:extLst>
          </p:cNvPr>
          <p:cNvSpPr/>
          <p:nvPr/>
        </p:nvSpPr>
        <p:spPr>
          <a:xfrm>
            <a:off x="6842878" y="3810000"/>
            <a:ext cx="1643432" cy="978905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5670482D-E2CA-A24C-AC2F-1BA6BA27EC77}"/>
              </a:ext>
            </a:extLst>
          </p:cNvPr>
          <p:cNvGrpSpPr>
            <a:grpSpLocks noChangeAspect="1"/>
          </p:cNvGrpSpPr>
          <p:nvPr/>
        </p:nvGrpSpPr>
        <p:grpSpPr>
          <a:xfrm>
            <a:off x="6867144" y="5001768"/>
            <a:ext cx="1896086" cy="1481721"/>
            <a:chOff x="5878388" y="2359349"/>
            <a:chExt cx="3672408" cy="2869851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60D8756B-F957-8E4C-AC54-67F5FFA580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3178089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1BC0D78-B59E-C145-AF30-B2CC864B64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3695737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C8B8AE0A-F274-0447-89E4-6CCF97430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4213385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90AC7E0-EB47-B744-9DFC-3449E6C63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2359349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EDE62BB4-E320-7847-A3DD-212D477DA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2878238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9151F9A4-B780-3F43-B040-A948E8C600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3397127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FFACAE72-02F1-984C-B117-F382B955E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3916016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A3C08824-2737-1C42-B59F-A604EAF44B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4434905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587AD427-C820-C646-884D-FD94068D16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4953793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70BC1F5E-1091-DC43-A024-5900A4673F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2360436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98D3BAD6-C0F2-8449-B00F-BE730EDC19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2879325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221C052F-92E0-4E46-850C-A5EF519BD2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339821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C5BB2133-CE3F-8D47-9160-57B90B102C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3917103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39FF82A-8CEB-6743-A42A-AA69613060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4435992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87CA84DF-6B44-BD40-B6B7-93C5B03E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4954880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05E22A9D-5F41-AA41-8EB4-281537363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76" y="3427913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AE613DAC-BC5B-B14F-8262-3C44109785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76" y="3945561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E39632D7-F725-284F-AD32-E7B40EB9AE13}"/>
                </a:ext>
              </a:extLst>
            </p:cNvPr>
            <p:cNvCxnSpPr>
              <a:cxnSpLocks/>
              <a:stCxn id="212" idx="6"/>
              <a:endCxn id="215" idx="2"/>
            </p:cNvCxnSpPr>
            <p:nvPr/>
          </p:nvCxnSpPr>
          <p:spPr>
            <a:xfrm flipV="1">
              <a:off x="6152708" y="2496509"/>
              <a:ext cx="876708" cy="81874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1E47722F-94A0-2A4F-A81A-DA342443F0CC}"/>
                </a:ext>
              </a:extLst>
            </p:cNvPr>
            <p:cNvCxnSpPr>
              <a:cxnSpLocks/>
              <a:stCxn id="212" idx="6"/>
              <a:endCxn id="216" idx="2"/>
            </p:cNvCxnSpPr>
            <p:nvPr/>
          </p:nvCxnSpPr>
          <p:spPr>
            <a:xfrm flipV="1">
              <a:off x="6152708" y="3015398"/>
              <a:ext cx="876708" cy="29985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6131CFF8-8E8A-9F46-B5E3-10C236A135EB}"/>
                </a:ext>
              </a:extLst>
            </p:cNvPr>
            <p:cNvCxnSpPr>
              <a:cxnSpLocks/>
              <a:stCxn id="212" idx="6"/>
              <a:endCxn id="217" idx="2"/>
            </p:cNvCxnSpPr>
            <p:nvPr/>
          </p:nvCxnSpPr>
          <p:spPr>
            <a:xfrm>
              <a:off x="6152708" y="3315249"/>
              <a:ext cx="876708" cy="21903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EDAE5EAF-9BAD-BB4B-8DEE-16FA578553DF}"/>
                </a:ext>
              </a:extLst>
            </p:cNvPr>
            <p:cNvCxnSpPr>
              <a:cxnSpLocks/>
              <a:stCxn id="212" idx="6"/>
              <a:endCxn id="218" idx="2"/>
            </p:cNvCxnSpPr>
            <p:nvPr/>
          </p:nvCxnSpPr>
          <p:spPr>
            <a:xfrm>
              <a:off x="6152708" y="3315249"/>
              <a:ext cx="876708" cy="73792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8163FC23-25D1-9242-A891-060B7D84C532}"/>
                </a:ext>
              </a:extLst>
            </p:cNvPr>
            <p:cNvCxnSpPr>
              <a:cxnSpLocks/>
              <a:stCxn id="212" idx="6"/>
              <a:endCxn id="219" idx="2"/>
            </p:cNvCxnSpPr>
            <p:nvPr/>
          </p:nvCxnSpPr>
          <p:spPr>
            <a:xfrm>
              <a:off x="6152708" y="3315249"/>
              <a:ext cx="876708" cy="125681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B1359C5F-1E40-CC46-92F3-EDBD4852EF69}"/>
                </a:ext>
              </a:extLst>
            </p:cNvPr>
            <p:cNvCxnSpPr>
              <a:cxnSpLocks/>
              <a:stCxn id="212" idx="6"/>
              <a:endCxn id="220" idx="2"/>
            </p:cNvCxnSpPr>
            <p:nvPr/>
          </p:nvCxnSpPr>
          <p:spPr>
            <a:xfrm>
              <a:off x="6152708" y="3315249"/>
              <a:ext cx="876708" cy="177570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D3FDDBE9-1234-0C4C-918B-B18F9178E6CE}"/>
                </a:ext>
              </a:extLst>
            </p:cNvPr>
            <p:cNvCxnSpPr>
              <a:cxnSpLocks/>
              <a:stCxn id="213" idx="6"/>
              <a:endCxn id="215" idx="2"/>
            </p:cNvCxnSpPr>
            <p:nvPr/>
          </p:nvCxnSpPr>
          <p:spPr>
            <a:xfrm flipV="1">
              <a:off x="6152708" y="2496509"/>
              <a:ext cx="876708" cy="133638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663F4825-2B99-BF4D-8537-FC2B0EED11E4}"/>
                </a:ext>
              </a:extLst>
            </p:cNvPr>
            <p:cNvCxnSpPr>
              <a:cxnSpLocks/>
              <a:stCxn id="213" idx="6"/>
              <a:endCxn id="216" idx="2"/>
            </p:cNvCxnSpPr>
            <p:nvPr/>
          </p:nvCxnSpPr>
          <p:spPr>
            <a:xfrm flipV="1">
              <a:off x="6152708" y="3015398"/>
              <a:ext cx="876708" cy="81749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3E3C81BE-DFD0-8249-9FE9-A348322DDA96}"/>
                </a:ext>
              </a:extLst>
            </p:cNvPr>
            <p:cNvCxnSpPr>
              <a:cxnSpLocks/>
              <a:stCxn id="213" idx="6"/>
              <a:endCxn id="217" idx="2"/>
            </p:cNvCxnSpPr>
            <p:nvPr/>
          </p:nvCxnSpPr>
          <p:spPr>
            <a:xfrm flipV="1">
              <a:off x="6152708" y="3534287"/>
              <a:ext cx="876708" cy="29861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F1C0A943-DC75-F64E-9A60-0FC0EB510317}"/>
                </a:ext>
              </a:extLst>
            </p:cNvPr>
            <p:cNvCxnSpPr>
              <a:cxnSpLocks/>
              <a:stCxn id="213" idx="6"/>
              <a:endCxn id="218" idx="2"/>
            </p:cNvCxnSpPr>
            <p:nvPr/>
          </p:nvCxnSpPr>
          <p:spPr>
            <a:xfrm>
              <a:off x="6152708" y="3832897"/>
              <a:ext cx="876708" cy="2202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02AD0870-AF1C-2D4C-8043-4BFCA0684DF0}"/>
                </a:ext>
              </a:extLst>
            </p:cNvPr>
            <p:cNvCxnSpPr>
              <a:cxnSpLocks/>
              <a:stCxn id="213" idx="6"/>
              <a:endCxn id="219" idx="2"/>
            </p:cNvCxnSpPr>
            <p:nvPr/>
          </p:nvCxnSpPr>
          <p:spPr>
            <a:xfrm>
              <a:off x="6152708" y="3832897"/>
              <a:ext cx="876708" cy="73916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EE8A625C-63E3-7A4E-AEA1-95173C444153}"/>
                </a:ext>
              </a:extLst>
            </p:cNvPr>
            <p:cNvCxnSpPr>
              <a:cxnSpLocks/>
              <a:stCxn id="213" idx="6"/>
              <a:endCxn id="220" idx="2"/>
            </p:cNvCxnSpPr>
            <p:nvPr/>
          </p:nvCxnSpPr>
          <p:spPr>
            <a:xfrm>
              <a:off x="6152708" y="3832897"/>
              <a:ext cx="876708" cy="125805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57E0B438-62EA-2C4C-9E58-A8316A78B5D3}"/>
                </a:ext>
              </a:extLst>
            </p:cNvPr>
            <p:cNvCxnSpPr>
              <a:cxnSpLocks/>
              <a:stCxn id="214" idx="6"/>
              <a:endCxn id="215" idx="2"/>
            </p:cNvCxnSpPr>
            <p:nvPr/>
          </p:nvCxnSpPr>
          <p:spPr>
            <a:xfrm flipV="1">
              <a:off x="6152708" y="2496509"/>
              <a:ext cx="876708" cy="185403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1E53E023-67CE-1046-80B6-35FE3E462269}"/>
                </a:ext>
              </a:extLst>
            </p:cNvPr>
            <p:cNvCxnSpPr>
              <a:cxnSpLocks/>
              <a:stCxn id="214" idx="6"/>
              <a:endCxn id="216" idx="2"/>
            </p:cNvCxnSpPr>
            <p:nvPr/>
          </p:nvCxnSpPr>
          <p:spPr>
            <a:xfrm flipV="1">
              <a:off x="6152708" y="3015398"/>
              <a:ext cx="876708" cy="133514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955368F-A0A8-084E-9656-CDD985BA6E08}"/>
                </a:ext>
              </a:extLst>
            </p:cNvPr>
            <p:cNvCxnSpPr>
              <a:cxnSpLocks/>
              <a:stCxn id="214" idx="6"/>
              <a:endCxn id="217" idx="2"/>
            </p:cNvCxnSpPr>
            <p:nvPr/>
          </p:nvCxnSpPr>
          <p:spPr>
            <a:xfrm flipV="1">
              <a:off x="6152708" y="3534287"/>
              <a:ext cx="876708" cy="81625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EC4BE4DE-3A5E-B94C-A76A-9DE7265CFABF}"/>
                </a:ext>
              </a:extLst>
            </p:cNvPr>
            <p:cNvCxnSpPr>
              <a:cxnSpLocks/>
              <a:stCxn id="214" idx="6"/>
              <a:endCxn id="218" idx="2"/>
            </p:cNvCxnSpPr>
            <p:nvPr/>
          </p:nvCxnSpPr>
          <p:spPr>
            <a:xfrm flipV="1">
              <a:off x="6152708" y="4053176"/>
              <a:ext cx="876708" cy="29736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6E67BF5A-0908-294B-9101-086F53E9B0EC}"/>
                </a:ext>
              </a:extLst>
            </p:cNvPr>
            <p:cNvCxnSpPr>
              <a:cxnSpLocks/>
              <a:stCxn id="214" idx="6"/>
              <a:endCxn id="219" idx="2"/>
            </p:cNvCxnSpPr>
            <p:nvPr/>
          </p:nvCxnSpPr>
          <p:spPr>
            <a:xfrm>
              <a:off x="6152708" y="4350545"/>
              <a:ext cx="876708" cy="22152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8D9C0A7E-1163-A940-AB40-33B0C5B1A34C}"/>
                </a:ext>
              </a:extLst>
            </p:cNvPr>
            <p:cNvCxnSpPr>
              <a:cxnSpLocks/>
              <a:stCxn id="214" idx="6"/>
              <a:endCxn id="220" idx="2"/>
            </p:cNvCxnSpPr>
            <p:nvPr/>
          </p:nvCxnSpPr>
          <p:spPr>
            <a:xfrm>
              <a:off x="6152708" y="4350545"/>
              <a:ext cx="876708" cy="74040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9D43194B-E43C-8F4B-BFA7-B5ABFAB7E68F}"/>
                </a:ext>
              </a:extLst>
            </p:cNvPr>
            <p:cNvCxnSpPr>
              <a:cxnSpLocks/>
              <a:stCxn id="215" idx="6"/>
              <a:endCxn id="221" idx="2"/>
            </p:cNvCxnSpPr>
            <p:nvPr/>
          </p:nvCxnSpPr>
          <p:spPr>
            <a:xfrm>
              <a:off x="7303736" y="2496509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C0994FA3-EEFC-EF4C-952A-8287DA126514}"/>
                </a:ext>
              </a:extLst>
            </p:cNvPr>
            <p:cNvCxnSpPr>
              <a:cxnSpLocks/>
              <a:stCxn id="215" idx="6"/>
              <a:endCxn id="222" idx="2"/>
            </p:cNvCxnSpPr>
            <p:nvPr/>
          </p:nvCxnSpPr>
          <p:spPr>
            <a:xfrm>
              <a:off x="7303736" y="2496509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83D3C8EA-81DD-C94D-B13C-3C93974BF60B}"/>
                </a:ext>
              </a:extLst>
            </p:cNvPr>
            <p:cNvCxnSpPr>
              <a:cxnSpLocks/>
              <a:stCxn id="215" idx="6"/>
              <a:endCxn id="223" idx="2"/>
            </p:cNvCxnSpPr>
            <p:nvPr/>
          </p:nvCxnSpPr>
          <p:spPr>
            <a:xfrm>
              <a:off x="7303736" y="2496509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BB56C330-AA68-1248-8509-9A897C5BDEC5}"/>
                </a:ext>
              </a:extLst>
            </p:cNvPr>
            <p:cNvCxnSpPr>
              <a:cxnSpLocks/>
              <a:stCxn id="215" idx="6"/>
              <a:endCxn id="325" idx="2"/>
            </p:cNvCxnSpPr>
            <p:nvPr/>
          </p:nvCxnSpPr>
          <p:spPr>
            <a:xfrm>
              <a:off x="7303736" y="2496509"/>
              <a:ext cx="878908" cy="15577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F520FAE4-8204-0F49-AF38-317B472DDD1E}"/>
                </a:ext>
              </a:extLst>
            </p:cNvPr>
            <p:cNvCxnSpPr>
              <a:cxnSpLocks/>
              <a:stCxn id="215" idx="6"/>
              <a:endCxn id="326" idx="2"/>
            </p:cNvCxnSpPr>
            <p:nvPr/>
          </p:nvCxnSpPr>
          <p:spPr>
            <a:xfrm>
              <a:off x="7303736" y="2496509"/>
              <a:ext cx="878908" cy="2076643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AC70281E-6A30-0C4F-A59F-070FBAF63486}"/>
                </a:ext>
              </a:extLst>
            </p:cNvPr>
            <p:cNvCxnSpPr>
              <a:cxnSpLocks/>
              <a:stCxn id="215" idx="6"/>
              <a:endCxn id="327" idx="2"/>
            </p:cNvCxnSpPr>
            <p:nvPr/>
          </p:nvCxnSpPr>
          <p:spPr>
            <a:xfrm>
              <a:off x="7303736" y="2496509"/>
              <a:ext cx="878908" cy="25955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2A81F5C9-A8B9-2541-B772-6693A5DA043A}"/>
                </a:ext>
              </a:extLst>
            </p:cNvPr>
            <p:cNvCxnSpPr>
              <a:cxnSpLocks/>
              <a:stCxn id="216" idx="6"/>
              <a:endCxn id="221" idx="2"/>
            </p:cNvCxnSpPr>
            <p:nvPr/>
          </p:nvCxnSpPr>
          <p:spPr>
            <a:xfrm flipV="1">
              <a:off x="7303736" y="2497596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C634A27-2455-D44D-BD3B-321E8AB45A1A}"/>
                </a:ext>
              </a:extLst>
            </p:cNvPr>
            <p:cNvCxnSpPr>
              <a:cxnSpLocks/>
              <a:stCxn id="216" idx="6"/>
              <a:endCxn id="222" idx="2"/>
            </p:cNvCxnSpPr>
            <p:nvPr/>
          </p:nvCxnSpPr>
          <p:spPr>
            <a:xfrm>
              <a:off x="7303736" y="3015398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0560DE15-69F0-174B-96FE-353206B6574D}"/>
                </a:ext>
              </a:extLst>
            </p:cNvPr>
            <p:cNvCxnSpPr>
              <a:cxnSpLocks/>
              <a:stCxn id="216" idx="6"/>
              <a:endCxn id="223" idx="2"/>
            </p:cNvCxnSpPr>
            <p:nvPr/>
          </p:nvCxnSpPr>
          <p:spPr>
            <a:xfrm>
              <a:off x="7303736" y="3015398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0B830599-274E-254E-95ED-F2B00AB97D10}"/>
                </a:ext>
              </a:extLst>
            </p:cNvPr>
            <p:cNvCxnSpPr>
              <a:cxnSpLocks/>
              <a:stCxn id="216" idx="6"/>
              <a:endCxn id="325" idx="2"/>
            </p:cNvCxnSpPr>
            <p:nvPr/>
          </p:nvCxnSpPr>
          <p:spPr>
            <a:xfrm>
              <a:off x="7303736" y="3015398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B1B137FC-60EB-6047-94DA-92FE39575F28}"/>
                </a:ext>
              </a:extLst>
            </p:cNvPr>
            <p:cNvCxnSpPr>
              <a:cxnSpLocks/>
              <a:stCxn id="216" idx="6"/>
              <a:endCxn id="326" idx="2"/>
            </p:cNvCxnSpPr>
            <p:nvPr/>
          </p:nvCxnSpPr>
          <p:spPr>
            <a:xfrm>
              <a:off x="7303736" y="3015398"/>
              <a:ext cx="878908" cy="15577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C0B58F99-C2EC-C64F-8313-11D7D03DA01A}"/>
                </a:ext>
              </a:extLst>
            </p:cNvPr>
            <p:cNvCxnSpPr>
              <a:cxnSpLocks/>
              <a:stCxn id="216" idx="6"/>
              <a:endCxn id="327" idx="2"/>
            </p:cNvCxnSpPr>
            <p:nvPr/>
          </p:nvCxnSpPr>
          <p:spPr>
            <a:xfrm>
              <a:off x="7303736" y="3015398"/>
              <a:ext cx="878908" cy="207664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3F424C39-DCC9-144E-AD1C-C71340EE9B02}"/>
                </a:ext>
              </a:extLst>
            </p:cNvPr>
            <p:cNvCxnSpPr>
              <a:cxnSpLocks/>
              <a:stCxn id="217" idx="6"/>
              <a:endCxn id="221" idx="2"/>
            </p:cNvCxnSpPr>
            <p:nvPr/>
          </p:nvCxnSpPr>
          <p:spPr>
            <a:xfrm flipV="1">
              <a:off x="7303736" y="2497596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4EC56163-619F-684A-8D43-D588F2C3C563}"/>
                </a:ext>
              </a:extLst>
            </p:cNvPr>
            <p:cNvCxnSpPr>
              <a:cxnSpLocks/>
              <a:stCxn id="217" idx="6"/>
              <a:endCxn id="222" idx="2"/>
            </p:cNvCxnSpPr>
            <p:nvPr/>
          </p:nvCxnSpPr>
          <p:spPr>
            <a:xfrm flipV="1">
              <a:off x="7303736" y="3016485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65BF5FD0-38BF-5D46-B24C-7377FA96B288}"/>
                </a:ext>
              </a:extLst>
            </p:cNvPr>
            <p:cNvCxnSpPr>
              <a:cxnSpLocks/>
              <a:stCxn id="217" idx="6"/>
              <a:endCxn id="223" idx="2"/>
            </p:cNvCxnSpPr>
            <p:nvPr/>
          </p:nvCxnSpPr>
          <p:spPr>
            <a:xfrm>
              <a:off x="7303736" y="3534287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321BD1E4-72BE-2D43-B0A1-D7FFA7EB72A3}"/>
                </a:ext>
              </a:extLst>
            </p:cNvPr>
            <p:cNvCxnSpPr>
              <a:cxnSpLocks/>
              <a:stCxn id="217" idx="6"/>
              <a:endCxn id="325" idx="2"/>
            </p:cNvCxnSpPr>
            <p:nvPr/>
          </p:nvCxnSpPr>
          <p:spPr>
            <a:xfrm>
              <a:off x="7303736" y="3534287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98918618-4754-6242-9367-2FB24FEE9E81}"/>
                </a:ext>
              </a:extLst>
            </p:cNvPr>
            <p:cNvCxnSpPr>
              <a:cxnSpLocks/>
              <a:stCxn id="217" idx="6"/>
              <a:endCxn id="326" idx="2"/>
            </p:cNvCxnSpPr>
            <p:nvPr/>
          </p:nvCxnSpPr>
          <p:spPr>
            <a:xfrm>
              <a:off x="7303736" y="3534287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DDD1526D-74A6-F94F-9AFE-E46A075A45CC}"/>
                </a:ext>
              </a:extLst>
            </p:cNvPr>
            <p:cNvCxnSpPr>
              <a:cxnSpLocks/>
              <a:stCxn id="217" idx="6"/>
              <a:endCxn id="327" idx="2"/>
            </p:cNvCxnSpPr>
            <p:nvPr/>
          </p:nvCxnSpPr>
          <p:spPr>
            <a:xfrm>
              <a:off x="7303736" y="3534287"/>
              <a:ext cx="878908" cy="1557753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D0838A7A-C4E9-474B-A711-82BB5D5E6B52}"/>
                </a:ext>
              </a:extLst>
            </p:cNvPr>
            <p:cNvCxnSpPr>
              <a:cxnSpLocks/>
              <a:stCxn id="218" idx="6"/>
              <a:endCxn id="221" idx="2"/>
            </p:cNvCxnSpPr>
            <p:nvPr/>
          </p:nvCxnSpPr>
          <p:spPr>
            <a:xfrm flipV="1">
              <a:off x="7303736" y="2497596"/>
              <a:ext cx="878908" cy="155558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A051E301-B611-6449-9869-D3C65F7FF30E}"/>
                </a:ext>
              </a:extLst>
            </p:cNvPr>
            <p:cNvCxnSpPr>
              <a:cxnSpLocks/>
              <a:stCxn id="218" idx="6"/>
              <a:endCxn id="222" idx="2"/>
            </p:cNvCxnSpPr>
            <p:nvPr/>
          </p:nvCxnSpPr>
          <p:spPr>
            <a:xfrm flipV="1">
              <a:off x="7303736" y="3016485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07C9A596-6F69-AE4B-A5DF-57053EB3D4FE}"/>
                </a:ext>
              </a:extLst>
            </p:cNvPr>
            <p:cNvCxnSpPr>
              <a:cxnSpLocks/>
              <a:stCxn id="218" idx="6"/>
              <a:endCxn id="223" idx="2"/>
            </p:cNvCxnSpPr>
            <p:nvPr/>
          </p:nvCxnSpPr>
          <p:spPr>
            <a:xfrm flipV="1">
              <a:off x="7303736" y="3535374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62325854-C96F-7940-97D0-3447C37A105C}"/>
                </a:ext>
              </a:extLst>
            </p:cNvPr>
            <p:cNvCxnSpPr>
              <a:cxnSpLocks/>
              <a:stCxn id="218" idx="6"/>
              <a:endCxn id="325" idx="2"/>
            </p:cNvCxnSpPr>
            <p:nvPr/>
          </p:nvCxnSpPr>
          <p:spPr>
            <a:xfrm>
              <a:off x="7303736" y="4053176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930562CE-F55A-1547-9A62-FB3DEC2AB9AE}"/>
                </a:ext>
              </a:extLst>
            </p:cNvPr>
            <p:cNvCxnSpPr>
              <a:cxnSpLocks/>
              <a:stCxn id="218" idx="6"/>
              <a:endCxn id="326" idx="2"/>
            </p:cNvCxnSpPr>
            <p:nvPr/>
          </p:nvCxnSpPr>
          <p:spPr>
            <a:xfrm>
              <a:off x="7303736" y="4053176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0D05F02F-26A1-B247-9CA9-C7A5EDD25931}"/>
                </a:ext>
              </a:extLst>
            </p:cNvPr>
            <p:cNvCxnSpPr>
              <a:cxnSpLocks/>
              <a:stCxn id="218" idx="6"/>
              <a:endCxn id="327" idx="2"/>
            </p:cNvCxnSpPr>
            <p:nvPr/>
          </p:nvCxnSpPr>
          <p:spPr>
            <a:xfrm>
              <a:off x="7303736" y="4053176"/>
              <a:ext cx="878908" cy="103886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F9D23947-CB2E-2B49-8F5D-0C31E1A9B325}"/>
                </a:ext>
              </a:extLst>
            </p:cNvPr>
            <p:cNvCxnSpPr>
              <a:cxnSpLocks/>
              <a:stCxn id="219" idx="6"/>
              <a:endCxn id="221" idx="2"/>
            </p:cNvCxnSpPr>
            <p:nvPr/>
          </p:nvCxnSpPr>
          <p:spPr>
            <a:xfrm flipV="1">
              <a:off x="7303736" y="2497596"/>
              <a:ext cx="878908" cy="207446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690F34A3-7453-F14C-A73A-31931B8DBAE4}"/>
                </a:ext>
              </a:extLst>
            </p:cNvPr>
            <p:cNvCxnSpPr>
              <a:cxnSpLocks/>
              <a:stCxn id="219" idx="6"/>
              <a:endCxn id="222" idx="2"/>
            </p:cNvCxnSpPr>
            <p:nvPr/>
          </p:nvCxnSpPr>
          <p:spPr>
            <a:xfrm flipV="1">
              <a:off x="7303736" y="3016485"/>
              <a:ext cx="878908" cy="155558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7FB8488C-CE89-7A46-83D2-BB2DD81E2A82}"/>
                </a:ext>
              </a:extLst>
            </p:cNvPr>
            <p:cNvCxnSpPr>
              <a:cxnSpLocks/>
              <a:stCxn id="219" idx="6"/>
              <a:endCxn id="223" idx="2"/>
            </p:cNvCxnSpPr>
            <p:nvPr/>
          </p:nvCxnSpPr>
          <p:spPr>
            <a:xfrm flipV="1">
              <a:off x="7303736" y="3535374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0F8EC57E-07F8-FD4B-A0B5-FC9E9D05D643}"/>
                </a:ext>
              </a:extLst>
            </p:cNvPr>
            <p:cNvCxnSpPr>
              <a:cxnSpLocks/>
              <a:stCxn id="219" idx="6"/>
              <a:endCxn id="325" idx="2"/>
            </p:cNvCxnSpPr>
            <p:nvPr/>
          </p:nvCxnSpPr>
          <p:spPr>
            <a:xfrm flipV="1">
              <a:off x="7303736" y="4054263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54464C63-E22E-2E44-85B3-524E6784D300}"/>
                </a:ext>
              </a:extLst>
            </p:cNvPr>
            <p:cNvCxnSpPr>
              <a:cxnSpLocks/>
              <a:stCxn id="219" idx="6"/>
              <a:endCxn id="326" idx="2"/>
            </p:cNvCxnSpPr>
            <p:nvPr/>
          </p:nvCxnSpPr>
          <p:spPr>
            <a:xfrm>
              <a:off x="7303736" y="4572065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6DAAE061-39C2-F04E-A67C-43BEA6118A94}"/>
                </a:ext>
              </a:extLst>
            </p:cNvPr>
            <p:cNvCxnSpPr>
              <a:cxnSpLocks/>
              <a:stCxn id="219" idx="6"/>
              <a:endCxn id="327" idx="2"/>
            </p:cNvCxnSpPr>
            <p:nvPr/>
          </p:nvCxnSpPr>
          <p:spPr>
            <a:xfrm>
              <a:off x="7303736" y="4572065"/>
              <a:ext cx="878908" cy="51997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10CC2092-AA99-D74B-8483-22E092775628}"/>
                </a:ext>
              </a:extLst>
            </p:cNvPr>
            <p:cNvCxnSpPr>
              <a:cxnSpLocks/>
              <a:stCxn id="220" idx="6"/>
              <a:endCxn id="221" idx="2"/>
            </p:cNvCxnSpPr>
            <p:nvPr/>
          </p:nvCxnSpPr>
          <p:spPr>
            <a:xfrm flipV="1">
              <a:off x="7303736" y="2497596"/>
              <a:ext cx="878908" cy="25933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77C1A972-E29C-B345-944D-3314E1FB2176}"/>
                </a:ext>
              </a:extLst>
            </p:cNvPr>
            <p:cNvCxnSpPr>
              <a:cxnSpLocks/>
              <a:stCxn id="220" idx="6"/>
              <a:endCxn id="222" idx="2"/>
            </p:cNvCxnSpPr>
            <p:nvPr/>
          </p:nvCxnSpPr>
          <p:spPr>
            <a:xfrm flipV="1">
              <a:off x="7303736" y="3016485"/>
              <a:ext cx="878908" cy="207446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7CA3E0A2-4447-3840-B3D9-F86431FADFD1}"/>
                </a:ext>
              </a:extLst>
            </p:cNvPr>
            <p:cNvCxnSpPr>
              <a:cxnSpLocks/>
              <a:stCxn id="220" idx="6"/>
              <a:endCxn id="223" idx="2"/>
            </p:cNvCxnSpPr>
            <p:nvPr/>
          </p:nvCxnSpPr>
          <p:spPr>
            <a:xfrm flipV="1">
              <a:off x="7303736" y="3535374"/>
              <a:ext cx="878908" cy="15555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4B7EC3AE-9D2E-E343-9BDF-22BB6FB62561}"/>
                </a:ext>
              </a:extLst>
            </p:cNvPr>
            <p:cNvCxnSpPr>
              <a:cxnSpLocks/>
              <a:stCxn id="220" idx="6"/>
              <a:endCxn id="325" idx="2"/>
            </p:cNvCxnSpPr>
            <p:nvPr/>
          </p:nvCxnSpPr>
          <p:spPr>
            <a:xfrm flipV="1">
              <a:off x="7303736" y="4054263"/>
              <a:ext cx="878908" cy="103669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3E8B4D3A-DF9B-B64B-B4C0-1866D3D95FEC}"/>
                </a:ext>
              </a:extLst>
            </p:cNvPr>
            <p:cNvCxnSpPr>
              <a:cxnSpLocks/>
              <a:stCxn id="220" idx="6"/>
              <a:endCxn id="326" idx="2"/>
            </p:cNvCxnSpPr>
            <p:nvPr/>
          </p:nvCxnSpPr>
          <p:spPr>
            <a:xfrm flipV="1">
              <a:off x="7303736" y="4573152"/>
              <a:ext cx="878908" cy="51780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722B21B4-E05E-3E49-9B6C-5351EE240D95}"/>
                </a:ext>
              </a:extLst>
            </p:cNvPr>
            <p:cNvCxnSpPr>
              <a:cxnSpLocks/>
              <a:stCxn id="220" idx="6"/>
              <a:endCxn id="327" idx="2"/>
            </p:cNvCxnSpPr>
            <p:nvPr/>
          </p:nvCxnSpPr>
          <p:spPr>
            <a:xfrm>
              <a:off x="7303736" y="5090953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FE95A7AB-94AB-A042-9981-5E90B953C538}"/>
                </a:ext>
              </a:extLst>
            </p:cNvPr>
            <p:cNvCxnSpPr>
              <a:cxnSpLocks/>
              <a:stCxn id="328" idx="2"/>
              <a:endCxn id="221" idx="6"/>
            </p:cNvCxnSpPr>
            <p:nvPr/>
          </p:nvCxnSpPr>
          <p:spPr>
            <a:xfrm flipH="1" flipV="1">
              <a:off x="8456964" y="2497596"/>
              <a:ext cx="819512" cy="106747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2C946A93-442C-F444-914B-258A5ADB708F}"/>
                </a:ext>
              </a:extLst>
            </p:cNvPr>
            <p:cNvCxnSpPr>
              <a:cxnSpLocks/>
              <a:stCxn id="328" idx="2"/>
              <a:endCxn id="222" idx="6"/>
            </p:cNvCxnSpPr>
            <p:nvPr/>
          </p:nvCxnSpPr>
          <p:spPr>
            <a:xfrm flipH="1" flipV="1">
              <a:off x="8456964" y="3016485"/>
              <a:ext cx="819512" cy="54858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C3CA966B-0552-AC47-A08F-DD58796494F8}"/>
                </a:ext>
              </a:extLst>
            </p:cNvPr>
            <p:cNvCxnSpPr>
              <a:cxnSpLocks/>
              <a:stCxn id="328" idx="2"/>
              <a:endCxn id="223" idx="6"/>
            </p:cNvCxnSpPr>
            <p:nvPr/>
          </p:nvCxnSpPr>
          <p:spPr>
            <a:xfrm flipH="1" flipV="1">
              <a:off x="8456964" y="3535374"/>
              <a:ext cx="819512" cy="2969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DF95A324-B83A-AB4F-9F7B-5D3182ADFF62}"/>
                </a:ext>
              </a:extLst>
            </p:cNvPr>
            <p:cNvCxnSpPr>
              <a:cxnSpLocks/>
              <a:stCxn id="328" idx="2"/>
              <a:endCxn id="325" idx="6"/>
            </p:cNvCxnSpPr>
            <p:nvPr/>
          </p:nvCxnSpPr>
          <p:spPr>
            <a:xfrm flipH="1">
              <a:off x="8456964" y="3565073"/>
              <a:ext cx="819512" cy="48919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FF722333-8250-D841-9727-4DAE116167D3}"/>
                </a:ext>
              </a:extLst>
            </p:cNvPr>
            <p:cNvCxnSpPr>
              <a:cxnSpLocks/>
              <a:stCxn id="328" idx="2"/>
              <a:endCxn id="326" idx="6"/>
            </p:cNvCxnSpPr>
            <p:nvPr/>
          </p:nvCxnSpPr>
          <p:spPr>
            <a:xfrm flipH="1">
              <a:off x="8456964" y="3565073"/>
              <a:ext cx="819512" cy="10080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6BF517B2-6FC3-7043-B502-08FB314CC301}"/>
                </a:ext>
              </a:extLst>
            </p:cNvPr>
            <p:cNvCxnSpPr>
              <a:cxnSpLocks/>
              <a:stCxn id="328" idx="2"/>
              <a:endCxn id="327" idx="5"/>
            </p:cNvCxnSpPr>
            <p:nvPr/>
          </p:nvCxnSpPr>
          <p:spPr>
            <a:xfrm flipH="1">
              <a:off x="8416791" y="3565073"/>
              <a:ext cx="859685" cy="16239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6E7211D2-DB06-5E4B-9277-5916B8C6A12E}"/>
                </a:ext>
              </a:extLst>
            </p:cNvPr>
            <p:cNvCxnSpPr>
              <a:cxnSpLocks/>
              <a:stCxn id="329" idx="2"/>
              <a:endCxn id="221" idx="6"/>
            </p:cNvCxnSpPr>
            <p:nvPr/>
          </p:nvCxnSpPr>
          <p:spPr>
            <a:xfrm flipH="1" flipV="1">
              <a:off x="8456964" y="2497596"/>
              <a:ext cx="819512" cy="158512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9245FE2F-6DB4-AF47-80FC-F83A25BA8B0A}"/>
                </a:ext>
              </a:extLst>
            </p:cNvPr>
            <p:cNvCxnSpPr>
              <a:cxnSpLocks/>
              <a:stCxn id="329" idx="2"/>
              <a:endCxn id="222" idx="6"/>
            </p:cNvCxnSpPr>
            <p:nvPr/>
          </p:nvCxnSpPr>
          <p:spPr>
            <a:xfrm flipH="1" flipV="1">
              <a:off x="8456964" y="3016485"/>
              <a:ext cx="819512" cy="106623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B5777C85-1C4F-4543-B489-F252A2B52DD0}"/>
                </a:ext>
              </a:extLst>
            </p:cNvPr>
            <p:cNvCxnSpPr>
              <a:cxnSpLocks/>
              <a:stCxn id="329" idx="2"/>
              <a:endCxn id="223" idx="6"/>
            </p:cNvCxnSpPr>
            <p:nvPr/>
          </p:nvCxnSpPr>
          <p:spPr>
            <a:xfrm flipH="1" flipV="1">
              <a:off x="8456964" y="3535374"/>
              <a:ext cx="819512" cy="54734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AB07B5F6-4901-0548-BBB3-91C544501AC8}"/>
                </a:ext>
              </a:extLst>
            </p:cNvPr>
            <p:cNvCxnSpPr>
              <a:cxnSpLocks/>
              <a:stCxn id="329" idx="2"/>
              <a:endCxn id="325" idx="6"/>
            </p:cNvCxnSpPr>
            <p:nvPr/>
          </p:nvCxnSpPr>
          <p:spPr>
            <a:xfrm flipH="1" flipV="1">
              <a:off x="8456964" y="4054263"/>
              <a:ext cx="819512" cy="2845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DF589153-9218-2D4D-9186-97881CB284E0}"/>
                </a:ext>
              </a:extLst>
            </p:cNvPr>
            <p:cNvCxnSpPr>
              <a:cxnSpLocks/>
              <a:stCxn id="329" idx="2"/>
              <a:endCxn id="326" idx="6"/>
            </p:cNvCxnSpPr>
            <p:nvPr/>
          </p:nvCxnSpPr>
          <p:spPr>
            <a:xfrm flipH="1">
              <a:off x="8456964" y="4082721"/>
              <a:ext cx="819512" cy="4904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FE2FD0DC-D0A4-D041-A579-6C8F3F88ED4C}"/>
                </a:ext>
              </a:extLst>
            </p:cNvPr>
            <p:cNvCxnSpPr>
              <a:cxnSpLocks/>
              <a:stCxn id="329" idx="2"/>
              <a:endCxn id="327" idx="6"/>
            </p:cNvCxnSpPr>
            <p:nvPr/>
          </p:nvCxnSpPr>
          <p:spPr>
            <a:xfrm flipH="1">
              <a:off x="8456964" y="4082721"/>
              <a:ext cx="819512" cy="100931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E619427E-07A2-424C-BC07-E55FFA036952}"/>
                </a:ext>
              </a:extLst>
            </p:cNvPr>
            <p:cNvCxnSpPr>
              <a:cxnSpLocks/>
              <a:stCxn id="212" idx="6"/>
              <a:endCxn id="215" idx="2"/>
            </p:cNvCxnSpPr>
            <p:nvPr/>
          </p:nvCxnSpPr>
          <p:spPr>
            <a:xfrm flipV="1">
              <a:off x="6152708" y="2496509"/>
              <a:ext cx="876708" cy="818740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3792A21A-41C3-BF4D-9BFD-34E609024EF9}"/>
                </a:ext>
              </a:extLst>
            </p:cNvPr>
            <p:cNvCxnSpPr>
              <a:cxnSpLocks/>
              <a:stCxn id="212" idx="6"/>
              <a:endCxn id="216" idx="2"/>
            </p:cNvCxnSpPr>
            <p:nvPr/>
          </p:nvCxnSpPr>
          <p:spPr>
            <a:xfrm flipV="1">
              <a:off x="6152708" y="3015398"/>
              <a:ext cx="876708" cy="299851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6F4D3EC1-13B8-DB41-8751-36D2B759BE4B}"/>
                </a:ext>
              </a:extLst>
            </p:cNvPr>
            <p:cNvCxnSpPr>
              <a:cxnSpLocks/>
              <a:stCxn id="212" idx="6"/>
              <a:endCxn id="217" idx="2"/>
            </p:cNvCxnSpPr>
            <p:nvPr/>
          </p:nvCxnSpPr>
          <p:spPr>
            <a:xfrm>
              <a:off x="6152708" y="3315249"/>
              <a:ext cx="876708" cy="21903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1C971528-92F1-0E48-8FC3-551008BE0C85}"/>
                </a:ext>
              </a:extLst>
            </p:cNvPr>
            <p:cNvCxnSpPr>
              <a:cxnSpLocks/>
              <a:stCxn id="213" idx="6"/>
              <a:endCxn id="215" idx="2"/>
            </p:cNvCxnSpPr>
            <p:nvPr/>
          </p:nvCxnSpPr>
          <p:spPr>
            <a:xfrm flipV="1">
              <a:off x="6152708" y="2496509"/>
              <a:ext cx="876708" cy="133638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4DDC3642-1B1F-A040-B027-7BC8DED5D35D}"/>
                </a:ext>
              </a:extLst>
            </p:cNvPr>
            <p:cNvCxnSpPr>
              <a:cxnSpLocks/>
              <a:stCxn id="213" idx="6"/>
              <a:endCxn id="218" idx="2"/>
            </p:cNvCxnSpPr>
            <p:nvPr/>
          </p:nvCxnSpPr>
          <p:spPr>
            <a:xfrm>
              <a:off x="6152708" y="3832897"/>
              <a:ext cx="876708" cy="22027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7E48E186-7B17-2043-8B18-5DDEAFFCBB56}"/>
                </a:ext>
              </a:extLst>
            </p:cNvPr>
            <p:cNvCxnSpPr>
              <a:cxnSpLocks/>
              <a:stCxn id="214" idx="6"/>
              <a:endCxn id="216" idx="2"/>
            </p:cNvCxnSpPr>
            <p:nvPr/>
          </p:nvCxnSpPr>
          <p:spPr>
            <a:xfrm flipV="1">
              <a:off x="6152708" y="3015398"/>
              <a:ext cx="876708" cy="13351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8B9458FB-A467-E64E-BA3A-366C6D03BE63}"/>
                </a:ext>
              </a:extLst>
            </p:cNvPr>
            <p:cNvCxnSpPr>
              <a:cxnSpLocks/>
              <a:stCxn id="214" idx="6"/>
              <a:endCxn id="217" idx="2"/>
            </p:cNvCxnSpPr>
            <p:nvPr/>
          </p:nvCxnSpPr>
          <p:spPr>
            <a:xfrm flipV="1">
              <a:off x="6152708" y="3534287"/>
              <a:ext cx="876708" cy="81625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000F614F-6841-C547-954B-C6F41C5F9593}"/>
                </a:ext>
              </a:extLst>
            </p:cNvPr>
            <p:cNvCxnSpPr>
              <a:cxnSpLocks/>
              <a:stCxn id="214" idx="6"/>
              <a:endCxn id="218" idx="2"/>
            </p:cNvCxnSpPr>
            <p:nvPr/>
          </p:nvCxnSpPr>
          <p:spPr>
            <a:xfrm flipV="1">
              <a:off x="6152708" y="4053176"/>
              <a:ext cx="876708" cy="29736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B7EF5C4B-6025-0A45-AFBF-932B3EA4CB5A}"/>
                </a:ext>
              </a:extLst>
            </p:cNvPr>
            <p:cNvCxnSpPr>
              <a:cxnSpLocks/>
              <a:stCxn id="221" idx="2"/>
              <a:endCxn id="215" idx="6"/>
            </p:cNvCxnSpPr>
            <p:nvPr/>
          </p:nvCxnSpPr>
          <p:spPr>
            <a:xfrm flipH="1" flipV="1">
              <a:off x="7303736" y="2496509"/>
              <a:ext cx="878908" cy="108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7E108EBF-1EBD-6C48-917F-D694B10A5C30}"/>
                </a:ext>
              </a:extLst>
            </p:cNvPr>
            <p:cNvCxnSpPr>
              <a:cxnSpLocks/>
              <a:stCxn id="221" idx="2"/>
              <a:endCxn id="216" idx="6"/>
            </p:cNvCxnSpPr>
            <p:nvPr/>
          </p:nvCxnSpPr>
          <p:spPr>
            <a:xfrm flipH="1">
              <a:off x="7303736" y="2497596"/>
              <a:ext cx="878908" cy="517802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C4A683F2-02ED-D248-9C51-4C3BC3F55C42}"/>
                </a:ext>
              </a:extLst>
            </p:cNvPr>
            <p:cNvCxnSpPr>
              <a:cxnSpLocks/>
              <a:stCxn id="222" idx="2"/>
              <a:endCxn id="216" idx="6"/>
            </p:cNvCxnSpPr>
            <p:nvPr/>
          </p:nvCxnSpPr>
          <p:spPr>
            <a:xfrm flipH="1" flipV="1">
              <a:off x="7303736" y="3015398"/>
              <a:ext cx="878908" cy="108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5F7B7640-8D63-DF44-A967-63BEE3F29F8D}"/>
                </a:ext>
              </a:extLst>
            </p:cNvPr>
            <p:cNvCxnSpPr>
              <a:cxnSpLocks/>
              <a:stCxn id="222" idx="2"/>
              <a:endCxn id="217" idx="6"/>
            </p:cNvCxnSpPr>
            <p:nvPr/>
          </p:nvCxnSpPr>
          <p:spPr>
            <a:xfrm flipH="1">
              <a:off x="7303736" y="3016485"/>
              <a:ext cx="878908" cy="517802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37355F61-A8D5-8C4C-B4AC-91F7173B6DDC}"/>
                </a:ext>
              </a:extLst>
            </p:cNvPr>
            <p:cNvCxnSpPr>
              <a:cxnSpLocks/>
              <a:stCxn id="223" idx="2"/>
              <a:endCxn id="217" idx="6"/>
            </p:cNvCxnSpPr>
            <p:nvPr/>
          </p:nvCxnSpPr>
          <p:spPr>
            <a:xfrm flipH="1" flipV="1">
              <a:off x="7303736" y="3534287"/>
              <a:ext cx="878908" cy="108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42DBA0DF-4570-7B4F-A2BC-D0CBD4F17671}"/>
                </a:ext>
              </a:extLst>
            </p:cNvPr>
            <p:cNvCxnSpPr>
              <a:cxnSpLocks/>
              <a:stCxn id="223" idx="2"/>
              <a:endCxn id="218" idx="6"/>
            </p:cNvCxnSpPr>
            <p:nvPr/>
          </p:nvCxnSpPr>
          <p:spPr>
            <a:xfrm flipH="1">
              <a:off x="7303736" y="3535374"/>
              <a:ext cx="878908" cy="517802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C310807F-258B-594E-8122-7A052E5F073E}"/>
                </a:ext>
              </a:extLst>
            </p:cNvPr>
            <p:cNvCxnSpPr>
              <a:cxnSpLocks/>
              <a:stCxn id="221" idx="6"/>
              <a:endCxn id="328" idx="2"/>
            </p:cNvCxnSpPr>
            <p:nvPr/>
          </p:nvCxnSpPr>
          <p:spPr>
            <a:xfrm>
              <a:off x="8456964" y="2497596"/>
              <a:ext cx="819512" cy="106747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AC8972A8-053A-E445-B74D-E625A4AE9D7B}"/>
                </a:ext>
              </a:extLst>
            </p:cNvPr>
            <p:cNvCxnSpPr>
              <a:cxnSpLocks/>
              <a:stCxn id="222" idx="6"/>
              <a:endCxn id="328" idx="2"/>
            </p:cNvCxnSpPr>
            <p:nvPr/>
          </p:nvCxnSpPr>
          <p:spPr>
            <a:xfrm>
              <a:off x="8456964" y="3016485"/>
              <a:ext cx="819512" cy="54858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B05BFA66-8ECE-0240-B70F-B662E74FE0D4}"/>
                </a:ext>
              </a:extLst>
            </p:cNvPr>
            <p:cNvCxnSpPr>
              <a:cxnSpLocks/>
              <a:stCxn id="222" idx="6"/>
              <a:endCxn id="329" idx="2"/>
            </p:cNvCxnSpPr>
            <p:nvPr/>
          </p:nvCxnSpPr>
          <p:spPr>
            <a:xfrm>
              <a:off x="8456964" y="3016485"/>
              <a:ext cx="819512" cy="1066236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AD1FC5AC-59F9-7A4D-94A9-F59A2F88C0D8}"/>
                </a:ext>
              </a:extLst>
            </p:cNvPr>
            <p:cNvCxnSpPr>
              <a:cxnSpLocks/>
              <a:stCxn id="223" idx="6"/>
              <a:endCxn id="329" idx="2"/>
            </p:cNvCxnSpPr>
            <p:nvPr/>
          </p:nvCxnSpPr>
          <p:spPr>
            <a:xfrm>
              <a:off x="8456964" y="3535374"/>
              <a:ext cx="819512" cy="5473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8177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CFE9D93-53A6-9143-8E3C-03133E0DB7EA}"/>
              </a:ext>
            </a:extLst>
          </p:cNvPr>
          <p:cNvGraphicFramePr>
            <a:graphicFrameLocks noGrp="1"/>
          </p:cNvGraphicFramePr>
          <p:nvPr/>
        </p:nvGraphicFramePr>
        <p:xfrm>
          <a:off x="786229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/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C546FD0-CB9C-D24A-B16C-4D4B3C88C2B2}"/>
              </a:ext>
            </a:extLst>
          </p:cNvPr>
          <p:cNvGrpSpPr/>
          <p:nvPr/>
        </p:nvGrpSpPr>
        <p:grpSpPr>
          <a:xfrm>
            <a:off x="3057638" y="1728037"/>
            <a:ext cx="2254886" cy="731520"/>
            <a:chOff x="3057638" y="1728037"/>
            <a:chExt cx="225488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/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solidFill>
                  <a:srgbClr val="9999FD"/>
                </a:solidFill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SGD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01A199D8-A18C-494D-8534-6AC5EEC820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7EA80135-D767-F84B-90D9-37B84BB3B096}"/>
                </a:ext>
              </a:extLst>
            </p:cNvPr>
            <p:cNvCxnSpPr>
              <a:cxnSpLocks/>
            </p:cNvCxnSpPr>
            <p:nvPr/>
          </p:nvCxnSpPr>
          <p:spPr>
            <a:xfrm>
              <a:off x="3057638" y="2093797"/>
              <a:ext cx="78655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23964B-1061-4E4B-B2D2-D9863D787C22}"/>
              </a:ext>
            </a:extLst>
          </p:cNvPr>
          <p:cNvGrpSpPr/>
          <p:nvPr/>
        </p:nvGrpSpPr>
        <p:grpSpPr>
          <a:xfrm>
            <a:off x="5507204" y="1728037"/>
            <a:ext cx="2357716" cy="731520"/>
            <a:chOff x="5507204" y="1728037"/>
            <a:chExt cx="235771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/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/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solidFill>
                  <a:srgbClr val="9999FD">
                    <a:alpha val="75000"/>
                  </a:srgb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Inference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𝑣𝑙𝑑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F38DBE51-FA88-F243-A96D-994F68E8FFF6}"/>
                </a:ext>
              </a:extLst>
            </p:cNvPr>
            <p:cNvCxnSpPr>
              <a:cxnSpLocks/>
            </p:cNvCxnSpPr>
            <p:nvPr/>
          </p:nvCxnSpPr>
          <p:spPr>
            <a:xfrm>
              <a:off x="5507204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3895A2-30D0-A542-A365-1A75E1255D31}"/>
              </a:ext>
            </a:extLst>
          </p:cNvPr>
          <p:cNvGrpSpPr/>
          <p:nvPr/>
        </p:nvGrpSpPr>
        <p:grpSpPr>
          <a:xfrm>
            <a:off x="7976357" y="1891305"/>
            <a:ext cx="3452055" cy="404983"/>
            <a:chOff x="7976357" y="1891305"/>
            <a:chExt cx="3452055" cy="404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/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180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18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  <a:blipFill>
                  <a:blip r:embed="rId7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A1071EAB-8E37-4940-91BE-A1E417B2D42D}"/>
                </a:ext>
              </a:extLst>
            </p:cNvPr>
            <p:cNvCxnSpPr>
              <a:cxnSpLocks/>
            </p:cNvCxnSpPr>
            <p:nvPr/>
          </p:nvCxnSpPr>
          <p:spPr>
            <a:xfrm>
              <a:off x="7976357" y="2093797"/>
              <a:ext cx="804942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085C3-DDE3-9049-94BD-AFDD2CB70322}"/>
              </a:ext>
            </a:extLst>
          </p:cNvPr>
          <p:cNvGrpSpPr/>
          <p:nvPr/>
        </p:nvGrpSpPr>
        <p:grpSpPr>
          <a:xfrm>
            <a:off x="1085441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2783A4-385B-2043-B082-936659CA87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2DA6AB0B-F50B-BD41-993F-3805A910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E02D59-AFC8-9041-9884-3B3A424BF3C5}"/>
              </a:ext>
            </a:extLst>
          </p:cNvPr>
          <p:cNvGrpSpPr/>
          <p:nvPr/>
        </p:nvGrpSpPr>
        <p:grpSpPr>
          <a:xfrm>
            <a:off x="8498240" y="719095"/>
            <a:ext cx="2150397" cy="1636342"/>
            <a:chOff x="8498240" y="719095"/>
            <a:chExt cx="2150397" cy="1636342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7B99A08-C24F-D84C-B7EF-BEA351B172AB}"/>
                </a:ext>
              </a:extLst>
            </p:cNvPr>
            <p:cNvSpPr/>
            <p:nvPr/>
          </p:nvSpPr>
          <p:spPr>
            <a:xfrm>
              <a:off x="8933360" y="1891305"/>
              <a:ext cx="1280159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FF18878F-B743-8847-AF54-6645FC9227B5}"/>
                </a:ext>
              </a:extLst>
            </p:cNvPr>
            <p:cNvCxnSpPr>
              <a:cxnSpLocks/>
              <a:endCxn id="164" idx="0"/>
            </p:cNvCxnSpPr>
            <p:nvPr/>
          </p:nvCxnSpPr>
          <p:spPr>
            <a:xfrm>
              <a:off x="9573440" y="1539240"/>
              <a:ext cx="0" cy="3520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BB6711-DEE8-4C48-B8CD-AFBB75F08CAF}"/>
                </a:ext>
              </a:extLst>
            </p:cNvPr>
            <p:cNvSpPr/>
            <p:nvPr/>
          </p:nvSpPr>
          <p:spPr>
            <a:xfrm>
              <a:off x="8498240" y="719095"/>
              <a:ext cx="21503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Classification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perplexity, IS, FID, etc..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3D58736-E55A-9941-AA45-5F02E5958449}"/>
              </a:ext>
            </a:extLst>
          </p:cNvPr>
          <p:cNvGrpSpPr/>
          <p:nvPr/>
        </p:nvGrpSpPr>
        <p:grpSpPr>
          <a:xfrm>
            <a:off x="683758" y="3489616"/>
            <a:ext cx="2490271" cy="2583041"/>
            <a:chOff x="6919208" y="819933"/>
            <a:chExt cx="3433033" cy="3560921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5E632A82-A41F-DD41-987D-5D34E04F38BA}"/>
                </a:ext>
              </a:extLst>
            </p:cNvPr>
            <p:cNvSpPr/>
            <p:nvPr/>
          </p:nvSpPr>
          <p:spPr>
            <a:xfrm>
              <a:off x="8727133" y="2249349"/>
              <a:ext cx="315143" cy="137160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BB5D90B-B2A9-3D4A-8C7A-C98ADDDFDCE4}"/>
                </a:ext>
              </a:extLst>
            </p:cNvPr>
            <p:cNvSpPr/>
            <p:nvPr/>
          </p:nvSpPr>
          <p:spPr>
            <a:xfrm>
              <a:off x="9447212" y="1517829"/>
              <a:ext cx="315143" cy="2103121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C0B7A90-FD6C-8E40-80D3-8A005B5FCFEE}"/>
                </a:ext>
              </a:extLst>
            </p:cNvPr>
            <p:cNvSpPr/>
            <p:nvPr/>
          </p:nvSpPr>
          <p:spPr>
            <a:xfrm>
              <a:off x="7409000" y="2980870"/>
              <a:ext cx="315143" cy="64008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DA34BB4-7CBF-8641-A5E7-26622A81FB28}"/>
                </a:ext>
              </a:extLst>
            </p:cNvPr>
            <p:cNvSpPr/>
            <p:nvPr/>
          </p:nvSpPr>
          <p:spPr>
            <a:xfrm>
              <a:off x="8079061" y="2707677"/>
              <a:ext cx="315143" cy="914399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94085AA5-7A08-A943-84E2-349ABBF3D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494" y="1189802"/>
              <a:ext cx="0" cy="2433403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6F60AA2C-0250-194D-A19B-E33D01EE5E1F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94" y="3623205"/>
              <a:ext cx="3240360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1695F5AC-C22A-2A47-BB51-2FC13BF959AD}"/>
                    </a:ext>
                  </a:extLst>
                </p:cNvPr>
                <p:cNvSpPr txBox="1"/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SGD on </a:t>
                  </a:r>
                  <a:endParaRPr lang="en-US" sz="1400" i="1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𝒘</m:t>
                              </m:r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;</m:t>
                              </m:r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</m:oMath>
                  </a14:m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2C53FDF0-D933-FD4B-8481-6995AFCE6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blipFill>
                  <a:blip r:embed="rId10"/>
                  <a:stretch>
                    <a:fillRect l="-2198" t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0EEF007-9F2F-944D-B910-CFC5D6311583}"/>
                </a:ext>
              </a:extLst>
            </p:cNvPr>
            <p:cNvSpPr txBox="1"/>
            <p:nvPr/>
          </p:nvSpPr>
          <p:spPr>
            <a:xfrm>
              <a:off x="6919208" y="3659555"/>
              <a:ext cx="1303644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50,000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(CIFAR-10)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E73F0F99-FC7E-314E-9118-4BEA6A0F72BB}"/>
                </a:ext>
              </a:extLst>
            </p:cNvPr>
            <p:cNvSpPr txBox="1"/>
            <p:nvPr/>
          </p:nvSpPr>
          <p:spPr>
            <a:xfrm>
              <a:off x="8965153" y="3659555"/>
              <a:ext cx="1387088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1,300,000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(ImageNet)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F44BEBE-7370-0B46-8286-1D7B4A7C7606}"/>
                </a:ext>
              </a:extLst>
            </p:cNvPr>
            <p:cNvSpPr txBox="1"/>
            <p:nvPr/>
          </p:nvSpPr>
          <p:spPr>
            <a:xfrm>
              <a:off x="7261632" y="2282980"/>
              <a:ext cx="612397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day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572073D8-29BA-C34B-89A0-2E88478540DA}"/>
                </a:ext>
              </a:extLst>
            </p:cNvPr>
            <p:cNvSpPr txBox="1"/>
            <p:nvPr/>
          </p:nvSpPr>
          <p:spPr>
            <a:xfrm>
              <a:off x="9192334" y="819933"/>
              <a:ext cx="824898" cy="72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week</a:t>
              </a:r>
            </a:p>
          </p:txBody>
        </p: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F3971DC-F3E1-E246-9F40-0F38201E0497}"/>
              </a:ext>
            </a:extLst>
          </p:cNvPr>
          <p:cNvSpPr/>
          <p:nvPr/>
        </p:nvSpPr>
        <p:spPr>
          <a:xfrm>
            <a:off x="3782596" y="1567056"/>
            <a:ext cx="1733722" cy="1051533"/>
          </a:xfrm>
          <a:prstGeom prst="rect">
            <a:avLst/>
          </a:prstGeom>
          <a:noFill/>
          <a:ln w="28575">
            <a:solidFill>
              <a:srgbClr val="999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4C2BA6B4-993F-5342-A27D-5E0CBA961241}"/>
              </a:ext>
            </a:extLst>
          </p:cNvPr>
          <p:cNvSpPr/>
          <p:nvPr/>
        </p:nvSpPr>
        <p:spPr>
          <a:xfrm>
            <a:off x="4403961" y="2911708"/>
            <a:ext cx="581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Existing</a:t>
            </a: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methods to accelerate evaluation …</a:t>
            </a:r>
            <a:endParaRPr lang="en-US" sz="2800" dirty="0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27CAB385-881D-A14E-B77A-42EECFEA5E24}"/>
              </a:ext>
            </a:extLst>
          </p:cNvPr>
          <p:cNvSpPr/>
          <p:nvPr/>
        </p:nvSpPr>
        <p:spPr>
          <a:xfrm>
            <a:off x="4515731" y="3717286"/>
            <a:ext cx="6740947" cy="2851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A5AFD2F8-4B14-5244-85BE-F23211246CA0}"/>
              </a:ext>
            </a:extLst>
          </p:cNvPr>
          <p:cNvGrpSpPr/>
          <p:nvPr/>
        </p:nvGrpSpPr>
        <p:grpSpPr>
          <a:xfrm>
            <a:off x="4931341" y="3894329"/>
            <a:ext cx="1717467" cy="724422"/>
            <a:chOff x="621804" y="1327296"/>
            <a:chExt cx="3104850" cy="1309616"/>
          </a:xfrm>
        </p:grpSpPr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CFD9E20D-E311-074F-89CB-E57E4F134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1327296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67CDCC3E-E10A-EE41-B7C3-A9B66267D1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1844944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696A52BB-7590-594C-B114-68334AE12E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2362592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3A7CF6B2-F02C-B14C-A3D5-474BA6B31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1575478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561A4EF1-3136-2145-BBF1-6F080699EB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2094367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E4C63CB9-A5B7-0548-80A9-1EE7D12189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1576565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33027594-86CE-C54A-A4F8-DD7F3380D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209545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9C6C2C59-30A4-7D4F-96E0-E8EB74FF4E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1577120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C0F5EB09-DA7B-964D-BF4C-8A7164D4FD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2094768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4C25AF97-71DC-7B43-9143-309022BC13A1}"/>
                </a:ext>
              </a:extLst>
            </p:cNvPr>
            <p:cNvCxnSpPr>
              <a:stCxn id="398" idx="6"/>
              <a:endCxn id="401" idx="2"/>
            </p:cNvCxnSpPr>
            <p:nvPr/>
          </p:nvCxnSpPr>
          <p:spPr>
            <a:xfrm>
              <a:off x="896124" y="1464456"/>
              <a:ext cx="669190" cy="2481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BC18B2DD-2171-E343-AD72-749D0F33E4C4}"/>
                </a:ext>
              </a:extLst>
            </p:cNvPr>
            <p:cNvCxnSpPr>
              <a:cxnSpLocks/>
              <a:stCxn id="399" idx="6"/>
              <a:endCxn id="401" idx="2"/>
            </p:cNvCxnSpPr>
            <p:nvPr/>
          </p:nvCxnSpPr>
          <p:spPr>
            <a:xfrm flipV="1">
              <a:off x="896124" y="1712638"/>
              <a:ext cx="669190" cy="26946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86244284-FC68-D848-9926-6A6C892601A0}"/>
                </a:ext>
              </a:extLst>
            </p:cNvPr>
            <p:cNvCxnSpPr>
              <a:cxnSpLocks/>
              <a:stCxn id="399" idx="6"/>
              <a:endCxn id="402" idx="2"/>
            </p:cNvCxnSpPr>
            <p:nvPr/>
          </p:nvCxnSpPr>
          <p:spPr>
            <a:xfrm>
              <a:off x="896124" y="1982104"/>
              <a:ext cx="669190" cy="24942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5E68F815-2AEC-6240-99B4-3A5A790E37EE}"/>
                </a:ext>
              </a:extLst>
            </p:cNvPr>
            <p:cNvCxnSpPr>
              <a:cxnSpLocks/>
              <a:stCxn id="400" idx="6"/>
              <a:endCxn id="402" idx="2"/>
            </p:cNvCxnSpPr>
            <p:nvPr/>
          </p:nvCxnSpPr>
          <p:spPr>
            <a:xfrm flipV="1">
              <a:off x="896124" y="2231527"/>
              <a:ext cx="669190" cy="26822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5E837A72-32F9-8643-8E9B-732D0156F492}"/>
                </a:ext>
              </a:extLst>
            </p:cNvPr>
            <p:cNvCxnSpPr>
              <a:cxnSpLocks/>
              <a:stCxn id="403" idx="2"/>
              <a:endCxn id="401" idx="6"/>
            </p:cNvCxnSpPr>
            <p:nvPr/>
          </p:nvCxnSpPr>
          <p:spPr>
            <a:xfrm flipH="1" flipV="1">
              <a:off x="1839634" y="1712638"/>
              <a:ext cx="669190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552BE3ED-CB8D-C244-B578-BB18278630F9}"/>
                </a:ext>
              </a:extLst>
            </p:cNvPr>
            <p:cNvCxnSpPr>
              <a:cxnSpLocks/>
              <a:stCxn id="402" idx="6"/>
              <a:endCxn id="404" idx="2"/>
            </p:cNvCxnSpPr>
            <p:nvPr/>
          </p:nvCxnSpPr>
          <p:spPr>
            <a:xfrm>
              <a:off x="1839634" y="2231527"/>
              <a:ext cx="669190" cy="10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9D1D6223-5269-464B-B91C-56F7D5956414}"/>
                </a:ext>
              </a:extLst>
            </p:cNvPr>
            <p:cNvCxnSpPr>
              <a:cxnSpLocks/>
              <a:stCxn id="403" idx="6"/>
              <a:endCxn id="405" idx="2"/>
            </p:cNvCxnSpPr>
            <p:nvPr/>
          </p:nvCxnSpPr>
          <p:spPr>
            <a:xfrm>
              <a:off x="2783144" y="1713725"/>
              <a:ext cx="669190" cy="5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E125AF06-FBB8-D34E-98AD-0B7E25DBBB22}"/>
                </a:ext>
              </a:extLst>
            </p:cNvPr>
            <p:cNvCxnSpPr>
              <a:cxnSpLocks/>
              <a:stCxn id="403" idx="6"/>
              <a:endCxn id="406" idx="2"/>
            </p:cNvCxnSpPr>
            <p:nvPr/>
          </p:nvCxnSpPr>
          <p:spPr>
            <a:xfrm>
              <a:off x="2783144" y="1713725"/>
              <a:ext cx="669190" cy="51820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99DD531B-112D-694C-AA62-1841D162C2A8}"/>
                </a:ext>
              </a:extLst>
            </p:cNvPr>
            <p:cNvCxnSpPr>
              <a:cxnSpLocks/>
              <a:stCxn id="404" idx="6"/>
              <a:endCxn id="405" idx="2"/>
            </p:cNvCxnSpPr>
            <p:nvPr/>
          </p:nvCxnSpPr>
          <p:spPr>
            <a:xfrm flipV="1">
              <a:off x="2783144" y="1714280"/>
              <a:ext cx="669190" cy="51833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FBEB7817-D6D6-754D-93F7-648889DF350A}"/>
                </a:ext>
              </a:extLst>
            </p:cNvPr>
            <p:cNvCxnSpPr>
              <a:cxnSpLocks/>
              <a:stCxn id="406" idx="2"/>
              <a:endCxn id="404" idx="6"/>
            </p:cNvCxnSpPr>
            <p:nvPr/>
          </p:nvCxnSpPr>
          <p:spPr>
            <a:xfrm flipH="1">
              <a:off x="2783144" y="2231928"/>
              <a:ext cx="669190" cy="68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AC1B8BD5-11B1-DE48-A2C4-0BE8C0A41B49}"/>
              </a:ext>
            </a:extLst>
          </p:cNvPr>
          <p:cNvGrpSpPr/>
          <p:nvPr/>
        </p:nvGrpSpPr>
        <p:grpSpPr>
          <a:xfrm>
            <a:off x="6904563" y="3861194"/>
            <a:ext cx="1474326" cy="869437"/>
            <a:chOff x="621804" y="2924944"/>
            <a:chExt cx="3104850" cy="1830987"/>
          </a:xfrm>
        </p:grpSpPr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66B14971-D496-3C4C-BF88-E3B4FF365F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157398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4E7B81-222C-1741-AE67-99E5C70CF4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675046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3228F5A-B0CC-AA4A-B9CC-04FEEEE15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4192694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70DF8A30-4336-BC47-B1C9-EE3FC1F942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2924944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86E123C9-CB39-9746-81F6-46AFF20BCB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443833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47A4E8AA-05F4-6A47-A5BD-866CC9D368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962722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86A3F12B-0B82-094E-9985-2FBE674520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4481611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7C85249C-B4D5-1A45-982D-91DDD08C3E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22692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0D3DC1E5-2124-CC4D-B1E4-A765D40B6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745813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37F0701-04EA-8342-915A-5BC56D9EB6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4264702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9737D139-AD23-5E45-A00B-2E9A4CB622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459022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42E97889-4990-8049-8100-5B202EE07E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976670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49455646-6BA5-2B4E-829C-C45FB58810D3}"/>
                </a:ext>
              </a:extLst>
            </p:cNvPr>
            <p:cNvCxnSpPr>
              <a:cxnSpLocks/>
              <a:stCxn id="368" idx="6"/>
              <a:endCxn id="371" idx="2"/>
            </p:cNvCxnSpPr>
            <p:nvPr/>
          </p:nvCxnSpPr>
          <p:spPr>
            <a:xfrm flipV="1">
              <a:off x="896124" y="3062104"/>
              <a:ext cx="669190" cy="23245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74552CD8-6CD9-6445-9E75-F7BABAEF5613}"/>
                </a:ext>
              </a:extLst>
            </p:cNvPr>
            <p:cNvCxnSpPr>
              <a:cxnSpLocks/>
              <a:stCxn id="368" idx="6"/>
              <a:endCxn id="372" idx="2"/>
            </p:cNvCxnSpPr>
            <p:nvPr/>
          </p:nvCxnSpPr>
          <p:spPr>
            <a:xfrm>
              <a:off x="896124" y="3294558"/>
              <a:ext cx="669190" cy="28643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8E7046FB-B138-0649-9C19-9A05D0FC04DD}"/>
                </a:ext>
              </a:extLst>
            </p:cNvPr>
            <p:cNvCxnSpPr>
              <a:cxnSpLocks/>
              <a:stCxn id="368" idx="6"/>
              <a:endCxn id="373" idx="2"/>
            </p:cNvCxnSpPr>
            <p:nvPr/>
          </p:nvCxnSpPr>
          <p:spPr>
            <a:xfrm>
              <a:off x="896124" y="3294558"/>
              <a:ext cx="669190" cy="80532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C5DACC31-D7F4-8944-A6D9-997C0509311E}"/>
                </a:ext>
              </a:extLst>
            </p:cNvPr>
            <p:cNvCxnSpPr>
              <a:cxnSpLocks/>
              <a:stCxn id="370" idx="6"/>
              <a:endCxn id="372" idx="2"/>
            </p:cNvCxnSpPr>
            <p:nvPr/>
          </p:nvCxnSpPr>
          <p:spPr>
            <a:xfrm flipV="1">
              <a:off x="896124" y="3580993"/>
              <a:ext cx="669190" cy="74886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6DD6CCD-1FAE-A842-B23C-FFF1A58C7B46}"/>
                </a:ext>
              </a:extLst>
            </p:cNvPr>
            <p:cNvCxnSpPr>
              <a:cxnSpLocks/>
              <a:stCxn id="370" idx="6"/>
              <a:endCxn id="373" idx="2"/>
            </p:cNvCxnSpPr>
            <p:nvPr/>
          </p:nvCxnSpPr>
          <p:spPr>
            <a:xfrm flipV="1">
              <a:off x="896124" y="4099882"/>
              <a:ext cx="669190" cy="22997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3DB8D8F5-8D80-0F4D-98F1-B863B3CB6BBD}"/>
                </a:ext>
              </a:extLst>
            </p:cNvPr>
            <p:cNvCxnSpPr>
              <a:cxnSpLocks/>
              <a:stCxn id="370" idx="6"/>
              <a:endCxn id="374" idx="2"/>
            </p:cNvCxnSpPr>
            <p:nvPr/>
          </p:nvCxnSpPr>
          <p:spPr>
            <a:xfrm>
              <a:off x="896124" y="4329854"/>
              <a:ext cx="669190" cy="28891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10010D84-4864-DC42-A019-354B035E5908}"/>
                </a:ext>
              </a:extLst>
            </p:cNvPr>
            <p:cNvCxnSpPr>
              <a:cxnSpLocks/>
              <a:stCxn id="369" idx="6"/>
              <a:endCxn id="371" idx="2"/>
            </p:cNvCxnSpPr>
            <p:nvPr/>
          </p:nvCxnSpPr>
          <p:spPr>
            <a:xfrm flipV="1">
              <a:off x="896124" y="3062104"/>
              <a:ext cx="669190" cy="75010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CE375BAF-4959-0A46-B992-D11C97C9FDC6}"/>
                </a:ext>
              </a:extLst>
            </p:cNvPr>
            <p:cNvCxnSpPr>
              <a:cxnSpLocks/>
              <a:stCxn id="369" idx="6"/>
              <a:endCxn id="374" idx="2"/>
            </p:cNvCxnSpPr>
            <p:nvPr/>
          </p:nvCxnSpPr>
          <p:spPr>
            <a:xfrm>
              <a:off x="896124" y="3812206"/>
              <a:ext cx="669190" cy="80656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669F5597-F14C-7149-97EB-C1262562BA52}"/>
                </a:ext>
              </a:extLst>
            </p:cNvPr>
            <p:cNvCxnSpPr>
              <a:cxnSpLocks/>
              <a:stCxn id="371" idx="6"/>
              <a:endCxn id="375" idx="2"/>
            </p:cNvCxnSpPr>
            <p:nvPr/>
          </p:nvCxnSpPr>
          <p:spPr>
            <a:xfrm>
              <a:off x="1839634" y="3062104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C4432B74-8246-2047-8B15-4EA338CBFAFF}"/>
                </a:ext>
              </a:extLst>
            </p:cNvPr>
            <p:cNvCxnSpPr>
              <a:cxnSpLocks/>
              <a:stCxn id="372" idx="6"/>
              <a:endCxn id="375" idx="2"/>
            </p:cNvCxnSpPr>
            <p:nvPr/>
          </p:nvCxnSpPr>
          <p:spPr>
            <a:xfrm flipV="1">
              <a:off x="1839634" y="3364084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8D61301A-766D-274E-8147-1F826FBCA888}"/>
                </a:ext>
              </a:extLst>
            </p:cNvPr>
            <p:cNvCxnSpPr>
              <a:cxnSpLocks/>
              <a:stCxn id="372" idx="6"/>
              <a:endCxn id="376" idx="2"/>
            </p:cNvCxnSpPr>
            <p:nvPr/>
          </p:nvCxnSpPr>
          <p:spPr>
            <a:xfrm>
              <a:off x="1839634" y="3580993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38F37284-75C9-0942-9022-A403F4C6C58B}"/>
                </a:ext>
              </a:extLst>
            </p:cNvPr>
            <p:cNvCxnSpPr>
              <a:cxnSpLocks/>
              <a:stCxn id="373" idx="6"/>
              <a:endCxn id="376" idx="2"/>
            </p:cNvCxnSpPr>
            <p:nvPr/>
          </p:nvCxnSpPr>
          <p:spPr>
            <a:xfrm flipV="1">
              <a:off x="1839634" y="3882973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17DDC319-6892-CB49-9331-9ABBE9238FA3}"/>
                </a:ext>
              </a:extLst>
            </p:cNvPr>
            <p:cNvCxnSpPr>
              <a:cxnSpLocks/>
              <a:stCxn id="373" idx="6"/>
              <a:endCxn id="377" idx="2"/>
            </p:cNvCxnSpPr>
            <p:nvPr/>
          </p:nvCxnSpPr>
          <p:spPr>
            <a:xfrm>
              <a:off x="1839634" y="4099882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BFFA1B6F-16D9-3146-8B92-255EBB52B080}"/>
                </a:ext>
              </a:extLst>
            </p:cNvPr>
            <p:cNvCxnSpPr>
              <a:cxnSpLocks/>
              <a:stCxn id="374" idx="6"/>
              <a:endCxn id="377" idx="2"/>
            </p:cNvCxnSpPr>
            <p:nvPr/>
          </p:nvCxnSpPr>
          <p:spPr>
            <a:xfrm flipV="1">
              <a:off x="1839634" y="4401862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A9E55451-23E1-6248-8F7B-3490EC427497}"/>
                </a:ext>
              </a:extLst>
            </p:cNvPr>
            <p:cNvCxnSpPr>
              <a:cxnSpLocks/>
              <a:stCxn id="375" idx="6"/>
              <a:endCxn id="378" idx="2"/>
            </p:cNvCxnSpPr>
            <p:nvPr/>
          </p:nvCxnSpPr>
          <p:spPr>
            <a:xfrm>
              <a:off x="2783144" y="3364084"/>
              <a:ext cx="669190" cy="2320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213F91FB-AF9D-224F-811C-9C57913F168F}"/>
                </a:ext>
              </a:extLst>
            </p:cNvPr>
            <p:cNvCxnSpPr>
              <a:cxnSpLocks/>
              <a:stCxn id="376" idx="6"/>
              <a:endCxn id="378" idx="2"/>
            </p:cNvCxnSpPr>
            <p:nvPr/>
          </p:nvCxnSpPr>
          <p:spPr>
            <a:xfrm flipV="1">
              <a:off x="2783144" y="3596182"/>
              <a:ext cx="669190" cy="2867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B8F5CE90-1EE7-D947-921E-0E95DB12E4E1}"/>
                </a:ext>
              </a:extLst>
            </p:cNvPr>
            <p:cNvCxnSpPr>
              <a:cxnSpLocks/>
              <a:stCxn id="379" idx="2"/>
              <a:endCxn id="376" idx="6"/>
            </p:cNvCxnSpPr>
            <p:nvPr/>
          </p:nvCxnSpPr>
          <p:spPr>
            <a:xfrm flipH="1" flipV="1">
              <a:off x="2783144" y="3882973"/>
              <a:ext cx="669190" cy="23085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715D4C44-626C-D043-A4CA-B34C5D136FD5}"/>
                </a:ext>
              </a:extLst>
            </p:cNvPr>
            <p:cNvCxnSpPr>
              <a:cxnSpLocks/>
              <a:stCxn id="377" idx="6"/>
              <a:endCxn id="379" idx="2"/>
            </p:cNvCxnSpPr>
            <p:nvPr/>
          </p:nvCxnSpPr>
          <p:spPr>
            <a:xfrm flipV="1">
              <a:off x="2783144" y="4113830"/>
              <a:ext cx="669190" cy="28803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7D154B5E-6D7F-7042-81DB-99A53D5D6DBA}"/>
              </a:ext>
            </a:extLst>
          </p:cNvPr>
          <p:cNvGrpSpPr/>
          <p:nvPr/>
        </p:nvGrpSpPr>
        <p:grpSpPr>
          <a:xfrm>
            <a:off x="8634643" y="3926324"/>
            <a:ext cx="1652962" cy="735550"/>
            <a:chOff x="621804" y="5249742"/>
            <a:chExt cx="3104850" cy="1381624"/>
          </a:xfrm>
        </p:grpSpPr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9C67177D-105F-5A44-8A74-8A828CF3A8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5249742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1493D42D-53E4-3043-A551-D91AE1D38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5767390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6AF8851B-AD3E-B542-A9E8-95BA45A60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6285038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248D660F-DF8D-5549-800C-196E8B3CE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5536177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87A939B1-2E4C-4D46-BB72-E9A0C92C1D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6055066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E3BC8AF3-3C8D-194F-A222-F4EE7CFDC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5319268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9B1C33C7-5501-B446-B0A8-B2344EF8F0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5838157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D8571FE7-2CA6-A64C-AA53-26CCDC10C0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6357046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0ACB65AD-824A-704F-AE8A-13E85F6929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5551366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755C0536-200E-1741-A34D-65A46F776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6069014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5F329A3C-17A6-EC4B-BE3D-B74BE5A100BD}"/>
                </a:ext>
              </a:extLst>
            </p:cNvPr>
            <p:cNvCxnSpPr>
              <a:cxnSpLocks/>
              <a:stCxn id="344" idx="6"/>
              <a:endCxn id="347" idx="2"/>
            </p:cNvCxnSpPr>
            <p:nvPr/>
          </p:nvCxnSpPr>
          <p:spPr>
            <a:xfrm>
              <a:off x="896124" y="5386902"/>
              <a:ext cx="669190" cy="28643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640A0E95-3111-974B-8F00-9AE6C6BF0F54}"/>
                </a:ext>
              </a:extLst>
            </p:cNvPr>
            <p:cNvCxnSpPr>
              <a:cxnSpLocks/>
              <a:stCxn id="344" idx="6"/>
              <a:endCxn id="348" idx="2"/>
            </p:cNvCxnSpPr>
            <p:nvPr/>
          </p:nvCxnSpPr>
          <p:spPr>
            <a:xfrm>
              <a:off x="896124" y="5386902"/>
              <a:ext cx="669190" cy="80532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5B591044-2202-DC4A-925B-BBB966DC2892}"/>
                </a:ext>
              </a:extLst>
            </p:cNvPr>
            <p:cNvCxnSpPr>
              <a:cxnSpLocks/>
              <a:stCxn id="346" idx="6"/>
              <a:endCxn id="347" idx="2"/>
            </p:cNvCxnSpPr>
            <p:nvPr/>
          </p:nvCxnSpPr>
          <p:spPr>
            <a:xfrm flipV="1">
              <a:off x="896124" y="5673337"/>
              <a:ext cx="669190" cy="74886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69A90CED-3A6E-C14D-85D2-5EDA10616B0A}"/>
                </a:ext>
              </a:extLst>
            </p:cNvPr>
            <p:cNvCxnSpPr>
              <a:cxnSpLocks/>
              <a:stCxn id="346" idx="6"/>
              <a:endCxn id="348" idx="2"/>
            </p:cNvCxnSpPr>
            <p:nvPr/>
          </p:nvCxnSpPr>
          <p:spPr>
            <a:xfrm flipV="1">
              <a:off x="896124" y="6192226"/>
              <a:ext cx="669190" cy="22997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80B88288-4FCB-BB49-82AF-9376D482040B}"/>
                </a:ext>
              </a:extLst>
            </p:cNvPr>
            <p:cNvCxnSpPr>
              <a:cxnSpLocks/>
              <a:stCxn id="347" idx="6"/>
              <a:endCxn id="349" idx="2"/>
            </p:cNvCxnSpPr>
            <p:nvPr/>
          </p:nvCxnSpPr>
          <p:spPr>
            <a:xfrm flipV="1">
              <a:off x="1839634" y="5456428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5E136E4A-8A18-7649-9455-5E6BF037AA15}"/>
                </a:ext>
              </a:extLst>
            </p:cNvPr>
            <p:cNvCxnSpPr>
              <a:cxnSpLocks/>
              <a:stCxn id="347" idx="6"/>
              <a:endCxn id="350" idx="2"/>
            </p:cNvCxnSpPr>
            <p:nvPr/>
          </p:nvCxnSpPr>
          <p:spPr>
            <a:xfrm>
              <a:off x="1839634" y="5673337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17DE9322-4325-A24F-BAB9-9EA39F6CDAA0}"/>
                </a:ext>
              </a:extLst>
            </p:cNvPr>
            <p:cNvCxnSpPr>
              <a:cxnSpLocks/>
              <a:stCxn id="348" idx="6"/>
              <a:endCxn id="350" idx="2"/>
            </p:cNvCxnSpPr>
            <p:nvPr/>
          </p:nvCxnSpPr>
          <p:spPr>
            <a:xfrm flipV="1">
              <a:off x="1839634" y="5975317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EC6EA435-C906-6440-BC31-313F4A22C5AE}"/>
                </a:ext>
              </a:extLst>
            </p:cNvPr>
            <p:cNvCxnSpPr>
              <a:cxnSpLocks/>
              <a:stCxn id="348" idx="6"/>
              <a:endCxn id="351" idx="2"/>
            </p:cNvCxnSpPr>
            <p:nvPr/>
          </p:nvCxnSpPr>
          <p:spPr>
            <a:xfrm>
              <a:off x="1839634" y="6192226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6B8A784B-7D23-5F42-88A5-04043DC941A9}"/>
                </a:ext>
              </a:extLst>
            </p:cNvPr>
            <p:cNvCxnSpPr>
              <a:cxnSpLocks/>
              <a:stCxn id="349" idx="6"/>
              <a:endCxn id="352" idx="2"/>
            </p:cNvCxnSpPr>
            <p:nvPr/>
          </p:nvCxnSpPr>
          <p:spPr>
            <a:xfrm>
              <a:off x="2783144" y="5456428"/>
              <a:ext cx="669190" cy="2320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67B6607B-CBEE-B04B-AC06-7C6356F27A52}"/>
                </a:ext>
              </a:extLst>
            </p:cNvPr>
            <p:cNvCxnSpPr>
              <a:cxnSpLocks/>
              <a:stCxn id="350" idx="6"/>
              <a:endCxn id="352" idx="2"/>
            </p:cNvCxnSpPr>
            <p:nvPr/>
          </p:nvCxnSpPr>
          <p:spPr>
            <a:xfrm flipV="1">
              <a:off x="2783144" y="5688526"/>
              <a:ext cx="669190" cy="2867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5647976D-DDFE-6B46-94F9-F89322DFF9E6}"/>
                </a:ext>
              </a:extLst>
            </p:cNvPr>
            <p:cNvCxnSpPr>
              <a:cxnSpLocks/>
              <a:stCxn id="353" idx="2"/>
              <a:endCxn id="350" idx="6"/>
            </p:cNvCxnSpPr>
            <p:nvPr/>
          </p:nvCxnSpPr>
          <p:spPr>
            <a:xfrm flipH="1" flipV="1">
              <a:off x="2783144" y="5975317"/>
              <a:ext cx="669190" cy="23085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696746A1-F3AD-1B40-A241-F3B30553DEB9}"/>
                </a:ext>
              </a:extLst>
            </p:cNvPr>
            <p:cNvCxnSpPr>
              <a:cxnSpLocks/>
              <a:stCxn id="351" idx="6"/>
              <a:endCxn id="353" idx="2"/>
            </p:cNvCxnSpPr>
            <p:nvPr/>
          </p:nvCxnSpPr>
          <p:spPr>
            <a:xfrm flipV="1">
              <a:off x="2783144" y="6206174"/>
              <a:ext cx="669190" cy="28803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F5C79F85-E85C-8240-A0DE-9FEE9CED873B}"/>
                </a:ext>
              </a:extLst>
            </p:cNvPr>
            <p:cNvCxnSpPr>
              <a:cxnSpLocks/>
              <a:stCxn id="345" idx="6"/>
              <a:endCxn id="347" idx="2"/>
            </p:cNvCxnSpPr>
            <p:nvPr/>
          </p:nvCxnSpPr>
          <p:spPr>
            <a:xfrm flipV="1">
              <a:off x="896124" y="5673337"/>
              <a:ext cx="669190" cy="23121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51679B5-31C7-AC42-B45E-6F8255D6BC4A}"/>
                </a:ext>
              </a:extLst>
            </p:cNvPr>
            <p:cNvCxnSpPr>
              <a:cxnSpLocks/>
              <a:stCxn id="345" idx="6"/>
              <a:endCxn id="348" idx="2"/>
            </p:cNvCxnSpPr>
            <p:nvPr/>
          </p:nvCxnSpPr>
          <p:spPr>
            <a:xfrm>
              <a:off x="896124" y="5904550"/>
              <a:ext cx="669190" cy="28767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9DF4637C-EBDF-8A4C-A7E7-B0C7B9B705F1}"/>
                  </a:ext>
                </a:extLst>
              </p:cNvPr>
              <p:cNvSpPr/>
              <p:nvPr/>
            </p:nvSpPr>
            <p:spPr>
              <a:xfrm>
                <a:off x="9937380" y="3776108"/>
                <a:ext cx="1643432" cy="1012797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8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9DF4637C-EBDF-8A4C-A7E7-B0C7B9B705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7380" y="3776108"/>
                <a:ext cx="1643432" cy="10127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4" name="Rectangle 223">
            <a:extLst>
              <a:ext uri="{FF2B5EF4-FFF2-40B4-BE49-F238E27FC236}">
                <a16:creationId xmlns:a16="http://schemas.microsoft.com/office/drawing/2014/main" id="{4D44B51D-C314-2648-9C91-653F2CFB41A2}"/>
              </a:ext>
            </a:extLst>
          </p:cNvPr>
          <p:cNvSpPr/>
          <p:nvPr/>
        </p:nvSpPr>
        <p:spPr>
          <a:xfrm>
            <a:off x="5332412" y="5455517"/>
            <a:ext cx="106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Supernet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A561E370-7A2F-6D44-B63D-BCA51C5676F7}"/>
              </a:ext>
            </a:extLst>
          </p:cNvPr>
          <p:cNvSpPr/>
          <p:nvPr/>
        </p:nvSpPr>
        <p:spPr>
          <a:xfrm>
            <a:off x="8565780" y="3810000"/>
            <a:ext cx="1795832" cy="978905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7A8A52D6-081D-FD41-A6EE-30EEF458D74D}"/>
              </a:ext>
            </a:extLst>
          </p:cNvPr>
          <p:cNvGrpSpPr>
            <a:grpSpLocks noChangeAspect="1"/>
          </p:cNvGrpSpPr>
          <p:nvPr/>
        </p:nvGrpSpPr>
        <p:grpSpPr>
          <a:xfrm>
            <a:off x="6867144" y="5001768"/>
            <a:ext cx="1892807" cy="1477662"/>
            <a:chOff x="5878388" y="2359349"/>
            <a:chExt cx="3672408" cy="2869851"/>
          </a:xfrm>
        </p:grpSpPr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942B6B1F-26FD-C24B-A565-2DCB4A01E1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3178089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E9DEC81D-86F4-B944-A65A-8B5F007556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3695737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4A61CEAD-D35C-7147-A308-3D90FB7236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4213385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2035DA12-CF93-4841-97BE-2DF1AE8825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2359349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3F3A192A-F416-3E4A-9B8F-1BA25C5126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2878238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4F335BBA-6911-514B-9BC1-C3830EC2C5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3397127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823D2A0-FE85-1746-98CD-952339EFA2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3916016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41E0264-3F2D-0B49-9F25-3C24D4CF4D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4434905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980508AF-13DE-5D42-97CB-6D213681D1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4953793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49C9CC58-97C8-A945-A497-D1274133BB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2360436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2DF79664-F290-1C46-8733-7069A5D4BC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2879325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92D975E6-EBAF-8245-8CDC-FF1F7DD6B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339821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18401E4E-4621-7E48-B064-BF38A85BB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3917103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DD246A5F-394F-E749-897C-128BE133E2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4435992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EF99B7AC-8083-2645-9D44-74B698D9A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4954880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B1A18C4-2384-1E4A-83DE-D2CE0E7529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76" y="3427913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58680B52-57EC-9544-A2DC-8BEDC8951C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76" y="3945561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306C6A8B-4442-3343-94FF-6E10D762DC06}"/>
                </a:ext>
              </a:extLst>
            </p:cNvPr>
            <p:cNvCxnSpPr>
              <a:cxnSpLocks/>
              <a:stCxn id="227" idx="6"/>
              <a:endCxn id="230" idx="2"/>
            </p:cNvCxnSpPr>
            <p:nvPr/>
          </p:nvCxnSpPr>
          <p:spPr>
            <a:xfrm flipV="1">
              <a:off x="6152708" y="2496509"/>
              <a:ext cx="876708" cy="81874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A8432884-ABE9-B44D-A345-2136E57AF48A}"/>
                </a:ext>
              </a:extLst>
            </p:cNvPr>
            <p:cNvCxnSpPr>
              <a:cxnSpLocks/>
              <a:stCxn id="227" idx="6"/>
              <a:endCxn id="231" idx="2"/>
            </p:cNvCxnSpPr>
            <p:nvPr/>
          </p:nvCxnSpPr>
          <p:spPr>
            <a:xfrm flipV="1">
              <a:off x="6152708" y="3015398"/>
              <a:ext cx="876708" cy="29985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86BADEF9-1346-884E-AEAC-54714122BDE2}"/>
                </a:ext>
              </a:extLst>
            </p:cNvPr>
            <p:cNvCxnSpPr>
              <a:cxnSpLocks/>
              <a:stCxn id="227" idx="6"/>
              <a:endCxn id="232" idx="2"/>
            </p:cNvCxnSpPr>
            <p:nvPr/>
          </p:nvCxnSpPr>
          <p:spPr>
            <a:xfrm>
              <a:off x="6152708" y="3315249"/>
              <a:ext cx="876708" cy="21903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32965C98-532A-9F43-B5FE-B0D905E2B488}"/>
                </a:ext>
              </a:extLst>
            </p:cNvPr>
            <p:cNvCxnSpPr>
              <a:cxnSpLocks/>
              <a:stCxn id="227" idx="6"/>
              <a:endCxn id="233" idx="2"/>
            </p:cNvCxnSpPr>
            <p:nvPr/>
          </p:nvCxnSpPr>
          <p:spPr>
            <a:xfrm>
              <a:off x="6152708" y="3315249"/>
              <a:ext cx="876708" cy="73792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92AEFA87-356E-D44E-8DF7-6FDD55543AB4}"/>
                </a:ext>
              </a:extLst>
            </p:cNvPr>
            <p:cNvCxnSpPr>
              <a:cxnSpLocks/>
              <a:stCxn id="227" idx="6"/>
              <a:endCxn id="234" idx="2"/>
            </p:cNvCxnSpPr>
            <p:nvPr/>
          </p:nvCxnSpPr>
          <p:spPr>
            <a:xfrm>
              <a:off x="6152708" y="3315249"/>
              <a:ext cx="876708" cy="125681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DF2EEE9B-A42B-0546-8E09-56EE555333F4}"/>
                </a:ext>
              </a:extLst>
            </p:cNvPr>
            <p:cNvCxnSpPr>
              <a:cxnSpLocks/>
              <a:stCxn id="227" idx="6"/>
              <a:endCxn id="235" idx="2"/>
            </p:cNvCxnSpPr>
            <p:nvPr/>
          </p:nvCxnSpPr>
          <p:spPr>
            <a:xfrm>
              <a:off x="6152708" y="3315249"/>
              <a:ext cx="876708" cy="177570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84A2C0DB-4B43-344E-9E72-5965BBDDB17C}"/>
                </a:ext>
              </a:extLst>
            </p:cNvPr>
            <p:cNvCxnSpPr>
              <a:cxnSpLocks/>
              <a:stCxn id="228" idx="6"/>
              <a:endCxn id="230" idx="2"/>
            </p:cNvCxnSpPr>
            <p:nvPr/>
          </p:nvCxnSpPr>
          <p:spPr>
            <a:xfrm flipV="1">
              <a:off x="6152708" y="2496509"/>
              <a:ext cx="876708" cy="133638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5E834190-52C6-1944-9F0B-761C7703D25E}"/>
                </a:ext>
              </a:extLst>
            </p:cNvPr>
            <p:cNvCxnSpPr>
              <a:cxnSpLocks/>
              <a:stCxn id="228" idx="6"/>
              <a:endCxn id="231" idx="2"/>
            </p:cNvCxnSpPr>
            <p:nvPr/>
          </p:nvCxnSpPr>
          <p:spPr>
            <a:xfrm flipV="1">
              <a:off x="6152708" y="3015398"/>
              <a:ext cx="876708" cy="81749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A9AEDFEE-6890-C848-B6C8-223D980CC4A0}"/>
                </a:ext>
              </a:extLst>
            </p:cNvPr>
            <p:cNvCxnSpPr>
              <a:cxnSpLocks/>
              <a:stCxn id="228" idx="6"/>
              <a:endCxn id="232" idx="2"/>
            </p:cNvCxnSpPr>
            <p:nvPr/>
          </p:nvCxnSpPr>
          <p:spPr>
            <a:xfrm flipV="1">
              <a:off x="6152708" y="3534287"/>
              <a:ext cx="876708" cy="29861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9DEF837A-259E-964B-B88B-81CB16838973}"/>
                </a:ext>
              </a:extLst>
            </p:cNvPr>
            <p:cNvCxnSpPr>
              <a:cxnSpLocks/>
              <a:stCxn id="228" idx="6"/>
              <a:endCxn id="233" idx="2"/>
            </p:cNvCxnSpPr>
            <p:nvPr/>
          </p:nvCxnSpPr>
          <p:spPr>
            <a:xfrm>
              <a:off x="6152708" y="3832897"/>
              <a:ext cx="876708" cy="2202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488AA80E-5AFB-A54D-8A70-DA2A91B35DAB}"/>
                </a:ext>
              </a:extLst>
            </p:cNvPr>
            <p:cNvCxnSpPr>
              <a:cxnSpLocks/>
              <a:stCxn id="228" idx="6"/>
              <a:endCxn id="234" idx="2"/>
            </p:cNvCxnSpPr>
            <p:nvPr/>
          </p:nvCxnSpPr>
          <p:spPr>
            <a:xfrm>
              <a:off x="6152708" y="3832897"/>
              <a:ext cx="876708" cy="73916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B60D0493-A8DE-6545-8B28-4F35D2496CCE}"/>
                </a:ext>
              </a:extLst>
            </p:cNvPr>
            <p:cNvCxnSpPr>
              <a:cxnSpLocks/>
              <a:stCxn id="228" idx="6"/>
              <a:endCxn id="235" idx="2"/>
            </p:cNvCxnSpPr>
            <p:nvPr/>
          </p:nvCxnSpPr>
          <p:spPr>
            <a:xfrm>
              <a:off x="6152708" y="3832897"/>
              <a:ext cx="876708" cy="125805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2DF8D01B-BB59-014A-91F4-E1A88264658D}"/>
                </a:ext>
              </a:extLst>
            </p:cNvPr>
            <p:cNvCxnSpPr>
              <a:cxnSpLocks/>
              <a:stCxn id="229" idx="6"/>
              <a:endCxn id="230" idx="2"/>
            </p:cNvCxnSpPr>
            <p:nvPr/>
          </p:nvCxnSpPr>
          <p:spPr>
            <a:xfrm flipV="1">
              <a:off x="6152708" y="2496509"/>
              <a:ext cx="876708" cy="185403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70FE1F11-D040-5046-A3EB-06E6982807E8}"/>
                </a:ext>
              </a:extLst>
            </p:cNvPr>
            <p:cNvCxnSpPr>
              <a:cxnSpLocks/>
              <a:stCxn id="229" idx="6"/>
              <a:endCxn id="231" idx="2"/>
            </p:cNvCxnSpPr>
            <p:nvPr/>
          </p:nvCxnSpPr>
          <p:spPr>
            <a:xfrm flipV="1">
              <a:off x="6152708" y="3015398"/>
              <a:ext cx="876708" cy="133514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9CB27594-CCA6-5842-B351-8451691A3546}"/>
                </a:ext>
              </a:extLst>
            </p:cNvPr>
            <p:cNvCxnSpPr>
              <a:cxnSpLocks/>
              <a:stCxn id="229" idx="6"/>
              <a:endCxn id="232" idx="2"/>
            </p:cNvCxnSpPr>
            <p:nvPr/>
          </p:nvCxnSpPr>
          <p:spPr>
            <a:xfrm flipV="1">
              <a:off x="6152708" y="3534287"/>
              <a:ext cx="876708" cy="81625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B436CB9B-2D65-3A40-83B8-86212FB578E8}"/>
                </a:ext>
              </a:extLst>
            </p:cNvPr>
            <p:cNvCxnSpPr>
              <a:cxnSpLocks/>
              <a:stCxn id="229" idx="6"/>
              <a:endCxn id="233" idx="2"/>
            </p:cNvCxnSpPr>
            <p:nvPr/>
          </p:nvCxnSpPr>
          <p:spPr>
            <a:xfrm flipV="1">
              <a:off x="6152708" y="4053176"/>
              <a:ext cx="876708" cy="29736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94D73DF3-82A0-524C-9ACD-80C72299A3A9}"/>
                </a:ext>
              </a:extLst>
            </p:cNvPr>
            <p:cNvCxnSpPr>
              <a:cxnSpLocks/>
              <a:stCxn id="229" idx="6"/>
              <a:endCxn id="234" idx="2"/>
            </p:cNvCxnSpPr>
            <p:nvPr/>
          </p:nvCxnSpPr>
          <p:spPr>
            <a:xfrm>
              <a:off x="6152708" y="4350545"/>
              <a:ext cx="876708" cy="22152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AB6A420E-7ADE-564C-B2B0-65E70F4F99C8}"/>
                </a:ext>
              </a:extLst>
            </p:cNvPr>
            <p:cNvCxnSpPr>
              <a:cxnSpLocks/>
              <a:stCxn id="229" idx="6"/>
              <a:endCxn id="235" idx="2"/>
            </p:cNvCxnSpPr>
            <p:nvPr/>
          </p:nvCxnSpPr>
          <p:spPr>
            <a:xfrm>
              <a:off x="6152708" y="4350545"/>
              <a:ext cx="876708" cy="74040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CC113BA2-7A07-7346-B102-2EAB4B17CDE5}"/>
                </a:ext>
              </a:extLst>
            </p:cNvPr>
            <p:cNvCxnSpPr>
              <a:cxnSpLocks/>
              <a:stCxn id="230" idx="6"/>
              <a:endCxn id="236" idx="2"/>
            </p:cNvCxnSpPr>
            <p:nvPr/>
          </p:nvCxnSpPr>
          <p:spPr>
            <a:xfrm>
              <a:off x="7303736" y="2496509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184EE453-D65E-414E-9235-68B82EE8A782}"/>
                </a:ext>
              </a:extLst>
            </p:cNvPr>
            <p:cNvCxnSpPr>
              <a:cxnSpLocks/>
              <a:stCxn id="230" idx="6"/>
              <a:endCxn id="237" idx="2"/>
            </p:cNvCxnSpPr>
            <p:nvPr/>
          </p:nvCxnSpPr>
          <p:spPr>
            <a:xfrm>
              <a:off x="7303736" y="2496509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58D82AB4-86CA-CF49-82CE-B5A9C10262D6}"/>
                </a:ext>
              </a:extLst>
            </p:cNvPr>
            <p:cNvCxnSpPr>
              <a:cxnSpLocks/>
              <a:stCxn id="230" idx="6"/>
              <a:endCxn id="238" idx="2"/>
            </p:cNvCxnSpPr>
            <p:nvPr/>
          </p:nvCxnSpPr>
          <p:spPr>
            <a:xfrm>
              <a:off x="7303736" y="2496509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8D2F133A-4816-FC4D-B616-06F6A9A8043D}"/>
                </a:ext>
              </a:extLst>
            </p:cNvPr>
            <p:cNvCxnSpPr>
              <a:cxnSpLocks/>
              <a:stCxn id="230" idx="6"/>
              <a:endCxn id="239" idx="2"/>
            </p:cNvCxnSpPr>
            <p:nvPr/>
          </p:nvCxnSpPr>
          <p:spPr>
            <a:xfrm>
              <a:off x="7303736" y="2496509"/>
              <a:ext cx="878908" cy="15577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B0DA341B-252E-3040-A33B-B794F3FE6276}"/>
                </a:ext>
              </a:extLst>
            </p:cNvPr>
            <p:cNvCxnSpPr>
              <a:cxnSpLocks/>
              <a:stCxn id="230" idx="6"/>
              <a:endCxn id="240" idx="2"/>
            </p:cNvCxnSpPr>
            <p:nvPr/>
          </p:nvCxnSpPr>
          <p:spPr>
            <a:xfrm>
              <a:off x="7303736" y="2496509"/>
              <a:ext cx="878908" cy="2076643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6585DB91-7EC9-E742-A7B3-BBB90CDF0E19}"/>
                </a:ext>
              </a:extLst>
            </p:cNvPr>
            <p:cNvCxnSpPr>
              <a:cxnSpLocks/>
              <a:stCxn id="230" idx="6"/>
              <a:endCxn id="241" idx="2"/>
            </p:cNvCxnSpPr>
            <p:nvPr/>
          </p:nvCxnSpPr>
          <p:spPr>
            <a:xfrm>
              <a:off x="7303736" y="2496509"/>
              <a:ext cx="878908" cy="25955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072C5B58-77F6-E541-A53B-FC4B6A685810}"/>
                </a:ext>
              </a:extLst>
            </p:cNvPr>
            <p:cNvCxnSpPr>
              <a:cxnSpLocks/>
              <a:stCxn id="231" idx="6"/>
              <a:endCxn id="236" idx="2"/>
            </p:cNvCxnSpPr>
            <p:nvPr/>
          </p:nvCxnSpPr>
          <p:spPr>
            <a:xfrm flipV="1">
              <a:off x="7303736" y="2497596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189EF7B0-9C45-D844-B85E-70449E05F75E}"/>
                </a:ext>
              </a:extLst>
            </p:cNvPr>
            <p:cNvCxnSpPr>
              <a:cxnSpLocks/>
              <a:stCxn id="231" idx="6"/>
              <a:endCxn id="237" idx="2"/>
            </p:cNvCxnSpPr>
            <p:nvPr/>
          </p:nvCxnSpPr>
          <p:spPr>
            <a:xfrm>
              <a:off x="7303736" y="3015398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909F84B4-B560-8146-AA93-DF7BB3D6F11A}"/>
                </a:ext>
              </a:extLst>
            </p:cNvPr>
            <p:cNvCxnSpPr>
              <a:cxnSpLocks/>
              <a:stCxn id="231" idx="6"/>
              <a:endCxn id="238" idx="2"/>
            </p:cNvCxnSpPr>
            <p:nvPr/>
          </p:nvCxnSpPr>
          <p:spPr>
            <a:xfrm>
              <a:off x="7303736" y="3015398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0A4669F7-DB5D-774E-B6D8-7B4380A4B4B3}"/>
                </a:ext>
              </a:extLst>
            </p:cNvPr>
            <p:cNvCxnSpPr>
              <a:cxnSpLocks/>
              <a:stCxn id="231" idx="6"/>
              <a:endCxn id="239" idx="2"/>
            </p:cNvCxnSpPr>
            <p:nvPr/>
          </p:nvCxnSpPr>
          <p:spPr>
            <a:xfrm>
              <a:off x="7303736" y="3015398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2C51F8AA-A9E3-674E-9C55-70F0519BB4F2}"/>
                </a:ext>
              </a:extLst>
            </p:cNvPr>
            <p:cNvCxnSpPr>
              <a:cxnSpLocks/>
              <a:stCxn id="231" idx="6"/>
              <a:endCxn id="240" idx="2"/>
            </p:cNvCxnSpPr>
            <p:nvPr/>
          </p:nvCxnSpPr>
          <p:spPr>
            <a:xfrm>
              <a:off x="7303736" y="3015398"/>
              <a:ext cx="878908" cy="15577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AC5F7F4A-5C5E-304B-9264-B07021FBFEBB}"/>
                </a:ext>
              </a:extLst>
            </p:cNvPr>
            <p:cNvCxnSpPr>
              <a:cxnSpLocks/>
              <a:stCxn id="231" idx="6"/>
              <a:endCxn id="241" idx="2"/>
            </p:cNvCxnSpPr>
            <p:nvPr/>
          </p:nvCxnSpPr>
          <p:spPr>
            <a:xfrm>
              <a:off x="7303736" y="3015398"/>
              <a:ext cx="878908" cy="207664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D84FDCE7-DFED-3D41-9570-9803D8AB8E67}"/>
                </a:ext>
              </a:extLst>
            </p:cNvPr>
            <p:cNvCxnSpPr>
              <a:cxnSpLocks/>
              <a:stCxn id="232" idx="6"/>
              <a:endCxn id="236" idx="2"/>
            </p:cNvCxnSpPr>
            <p:nvPr/>
          </p:nvCxnSpPr>
          <p:spPr>
            <a:xfrm flipV="1">
              <a:off x="7303736" y="2497596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8313E91F-90B8-674E-9A6F-B284666C7697}"/>
                </a:ext>
              </a:extLst>
            </p:cNvPr>
            <p:cNvCxnSpPr>
              <a:cxnSpLocks/>
              <a:stCxn id="232" idx="6"/>
              <a:endCxn id="237" idx="2"/>
            </p:cNvCxnSpPr>
            <p:nvPr/>
          </p:nvCxnSpPr>
          <p:spPr>
            <a:xfrm flipV="1">
              <a:off x="7303736" y="3016485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A8D171C3-D5E7-904D-BF84-4E7163C09140}"/>
                </a:ext>
              </a:extLst>
            </p:cNvPr>
            <p:cNvCxnSpPr>
              <a:cxnSpLocks/>
              <a:stCxn id="232" idx="6"/>
              <a:endCxn id="238" idx="2"/>
            </p:cNvCxnSpPr>
            <p:nvPr/>
          </p:nvCxnSpPr>
          <p:spPr>
            <a:xfrm>
              <a:off x="7303736" y="3534287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492A3D38-31CF-0347-A1DD-31C4DC7FB0B2}"/>
                </a:ext>
              </a:extLst>
            </p:cNvPr>
            <p:cNvCxnSpPr>
              <a:cxnSpLocks/>
              <a:stCxn id="232" idx="6"/>
              <a:endCxn id="239" idx="2"/>
            </p:cNvCxnSpPr>
            <p:nvPr/>
          </p:nvCxnSpPr>
          <p:spPr>
            <a:xfrm>
              <a:off x="7303736" y="3534287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1E92C06B-0BB9-124C-8EAF-41646BA236B7}"/>
                </a:ext>
              </a:extLst>
            </p:cNvPr>
            <p:cNvCxnSpPr>
              <a:cxnSpLocks/>
              <a:stCxn id="232" idx="6"/>
              <a:endCxn id="240" idx="2"/>
            </p:cNvCxnSpPr>
            <p:nvPr/>
          </p:nvCxnSpPr>
          <p:spPr>
            <a:xfrm>
              <a:off x="7303736" y="3534287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A246D7AE-07BD-F942-997D-51F601BAD72A}"/>
                </a:ext>
              </a:extLst>
            </p:cNvPr>
            <p:cNvCxnSpPr>
              <a:cxnSpLocks/>
              <a:stCxn id="232" idx="6"/>
              <a:endCxn id="241" idx="2"/>
            </p:cNvCxnSpPr>
            <p:nvPr/>
          </p:nvCxnSpPr>
          <p:spPr>
            <a:xfrm>
              <a:off x="7303736" y="3534287"/>
              <a:ext cx="878908" cy="1557753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58930B7B-6D66-CE4E-AA9C-F32FD82704C0}"/>
                </a:ext>
              </a:extLst>
            </p:cNvPr>
            <p:cNvCxnSpPr>
              <a:cxnSpLocks/>
              <a:stCxn id="233" idx="6"/>
              <a:endCxn id="236" idx="2"/>
            </p:cNvCxnSpPr>
            <p:nvPr/>
          </p:nvCxnSpPr>
          <p:spPr>
            <a:xfrm flipV="1">
              <a:off x="7303736" y="2497596"/>
              <a:ext cx="878908" cy="155558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65CC8D97-8B7C-7E4F-9180-B319F3BE76E9}"/>
                </a:ext>
              </a:extLst>
            </p:cNvPr>
            <p:cNvCxnSpPr>
              <a:cxnSpLocks/>
              <a:stCxn id="233" idx="6"/>
              <a:endCxn id="237" idx="2"/>
            </p:cNvCxnSpPr>
            <p:nvPr/>
          </p:nvCxnSpPr>
          <p:spPr>
            <a:xfrm flipV="1">
              <a:off x="7303736" y="3016485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D20C86BB-6ADD-FE4E-9EBE-8547074B4A81}"/>
                </a:ext>
              </a:extLst>
            </p:cNvPr>
            <p:cNvCxnSpPr>
              <a:cxnSpLocks/>
              <a:stCxn id="233" idx="6"/>
              <a:endCxn id="238" idx="2"/>
            </p:cNvCxnSpPr>
            <p:nvPr/>
          </p:nvCxnSpPr>
          <p:spPr>
            <a:xfrm flipV="1">
              <a:off x="7303736" y="3535374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B598F4E1-711F-9E4D-8D51-56EFDD7C0889}"/>
                </a:ext>
              </a:extLst>
            </p:cNvPr>
            <p:cNvCxnSpPr>
              <a:cxnSpLocks/>
              <a:stCxn id="233" idx="6"/>
              <a:endCxn id="239" idx="2"/>
            </p:cNvCxnSpPr>
            <p:nvPr/>
          </p:nvCxnSpPr>
          <p:spPr>
            <a:xfrm>
              <a:off x="7303736" y="4053176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3F005FE3-30D6-CA42-ADB9-89B9886BBD7E}"/>
                </a:ext>
              </a:extLst>
            </p:cNvPr>
            <p:cNvCxnSpPr>
              <a:cxnSpLocks/>
              <a:stCxn id="233" idx="6"/>
              <a:endCxn id="240" idx="2"/>
            </p:cNvCxnSpPr>
            <p:nvPr/>
          </p:nvCxnSpPr>
          <p:spPr>
            <a:xfrm>
              <a:off x="7303736" y="4053176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5B998BB3-2A7D-1C43-BD95-A6BE17A13E09}"/>
                </a:ext>
              </a:extLst>
            </p:cNvPr>
            <p:cNvCxnSpPr>
              <a:cxnSpLocks/>
              <a:stCxn id="233" idx="6"/>
              <a:endCxn id="241" idx="2"/>
            </p:cNvCxnSpPr>
            <p:nvPr/>
          </p:nvCxnSpPr>
          <p:spPr>
            <a:xfrm>
              <a:off x="7303736" y="4053176"/>
              <a:ext cx="878908" cy="103886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EE6863C0-F6D3-7F40-8260-E63FBF366656}"/>
                </a:ext>
              </a:extLst>
            </p:cNvPr>
            <p:cNvCxnSpPr>
              <a:cxnSpLocks/>
              <a:stCxn id="234" idx="6"/>
              <a:endCxn id="236" idx="2"/>
            </p:cNvCxnSpPr>
            <p:nvPr/>
          </p:nvCxnSpPr>
          <p:spPr>
            <a:xfrm flipV="1">
              <a:off x="7303736" y="2497596"/>
              <a:ext cx="878908" cy="207446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E8AE808B-23CE-E94B-8F0E-BDD886B29E1D}"/>
                </a:ext>
              </a:extLst>
            </p:cNvPr>
            <p:cNvCxnSpPr>
              <a:cxnSpLocks/>
              <a:stCxn id="234" idx="6"/>
              <a:endCxn id="237" idx="2"/>
            </p:cNvCxnSpPr>
            <p:nvPr/>
          </p:nvCxnSpPr>
          <p:spPr>
            <a:xfrm flipV="1">
              <a:off x="7303736" y="3016485"/>
              <a:ext cx="878908" cy="155558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7AE38EFD-082A-FC4F-9909-6B2D51CEEA3F}"/>
                </a:ext>
              </a:extLst>
            </p:cNvPr>
            <p:cNvCxnSpPr>
              <a:cxnSpLocks/>
              <a:stCxn id="234" idx="6"/>
              <a:endCxn id="238" idx="2"/>
            </p:cNvCxnSpPr>
            <p:nvPr/>
          </p:nvCxnSpPr>
          <p:spPr>
            <a:xfrm flipV="1">
              <a:off x="7303736" y="3535374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F2A85177-77BF-0541-958F-8355FB9AC53A}"/>
                </a:ext>
              </a:extLst>
            </p:cNvPr>
            <p:cNvCxnSpPr>
              <a:cxnSpLocks/>
              <a:stCxn id="234" idx="6"/>
              <a:endCxn id="239" idx="2"/>
            </p:cNvCxnSpPr>
            <p:nvPr/>
          </p:nvCxnSpPr>
          <p:spPr>
            <a:xfrm flipV="1">
              <a:off x="7303736" y="4054263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7162AFD4-28F3-D649-AB2D-D8FD661D2628}"/>
                </a:ext>
              </a:extLst>
            </p:cNvPr>
            <p:cNvCxnSpPr>
              <a:cxnSpLocks/>
              <a:stCxn id="234" idx="6"/>
              <a:endCxn id="240" idx="2"/>
            </p:cNvCxnSpPr>
            <p:nvPr/>
          </p:nvCxnSpPr>
          <p:spPr>
            <a:xfrm>
              <a:off x="7303736" y="4572065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8D7DC841-D9A3-1243-B07D-7E3820463E2F}"/>
                </a:ext>
              </a:extLst>
            </p:cNvPr>
            <p:cNvCxnSpPr>
              <a:cxnSpLocks/>
              <a:stCxn id="234" idx="6"/>
              <a:endCxn id="241" idx="2"/>
            </p:cNvCxnSpPr>
            <p:nvPr/>
          </p:nvCxnSpPr>
          <p:spPr>
            <a:xfrm>
              <a:off x="7303736" y="4572065"/>
              <a:ext cx="878908" cy="51997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F487B9F0-B926-244C-BE03-80D56CC7C8F8}"/>
                </a:ext>
              </a:extLst>
            </p:cNvPr>
            <p:cNvCxnSpPr>
              <a:cxnSpLocks/>
              <a:stCxn id="235" idx="6"/>
              <a:endCxn id="236" idx="2"/>
            </p:cNvCxnSpPr>
            <p:nvPr/>
          </p:nvCxnSpPr>
          <p:spPr>
            <a:xfrm flipV="1">
              <a:off x="7303736" y="2497596"/>
              <a:ext cx="878908" cy="25933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5664DAD0-004C-A74A-B502-2D69EF8D41FD}"/>
                </a:ext>
              </a:extLst>
            </p:cNvPr>
            <p:cNvCxnSpPr>
              <a:cxnSpLocks/>
              <a:stCxn id="235" idx="6"/>
              <a:endCxn id="237" idx="2"/>
            </p:cNvCxnSpPr>
            <p:nvPr/>
          </p:nvCxnSpPr>
          <p:spPr>
            <a:xfrm flipV="1">
              <a:off x="7303736" y="3016485"/>
              <a:ext cx="878908" cy="207446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FE253A0C-76B0-5B4B-BB41-BE6B443597D3}"/>
                </a:ext>
              </a:extLst>
            </p:cNvPr>
            <p:cNvCxnSpPr>
              <a:cxnSpLocks/>
              <a:stCxn id="235" idx="6"/>
              <a:endCxn id="238" idx="2"/>
            </p:cNvCxnSpPr>
            <p:nvPr/>
          </p:nvCxnSpPr>
          <p:spPr>
            <a:xfrm flipV="1">
              <a:off x="7303736" y="3535374"/>
              <a:ext cx="878908" cy="15555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CEDF4B9B-129F-D54E-BF06-3E4A275432B9}"/>
                </a:ext>
              </a:extLst>
            </p:cNvPr>
            <p:cNvCxnSpPr>
              <a:cxnSpLocks/>
              <a:stCxn id="235" idx="6"/>
              <a:endCxn id="239" idx="2"/>
            </p:cNvCxnSpPr>
            <p:nvPr/>
          </p:nvCxnSpPr>
          <p:spPr>
            <a:xfrm flipV="1">
              <a:off x="7303736" y="4054263"/>
              <a:ext cx="878908" cy="103669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2C074A98-AD69-5C4C-A849-BE476EA5CB63}"/>
                </a:ext>
              </a:extLst>
            </p:cNvPr>
            <p:cNvCxnSpPr>
              <a:cxnSpLocks/>
              <a:stCxn id="235" idx="6"/>
              <a:endCxn id="240" idx="2"/>
            </p:cNvCxnSpPr>
            <p:nvPr/>
          </p:nvCxnSpPr>
          <p:spPr>
            <a:xfrm flipV="1">
              <a:off x="7303736" y="4573152"/>
              <a:ext cx="878908" cy="51780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D680CFA0-C0ED-5A44-8073-D643E42E3132}"/>
                </a:ext>
              </a:extLst>
            </p:cNvPr>
            <p:cNvCxnSpPr>
              <a:cxnSpLocks/>
              <a:stCxn id="235" idx="6"/>
              <a:endCxn id="241" idx="2"/>
            </p:cNvCxnSpPr>
            <p:nvPr/>
          </p:nvCxnSpPr>
          <p:spPr>
            <a:xfrm>
              <a:off x="7303736" y="5090953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7F6091C5-53FB-854E-B551-3A027983DF8B}"/>
                </a:ext>
              </a:extLst>
            </p:cNvPr>
            <p:cNvCxnSpPr>
              <a:cxnSpLocks/>
              <a:stCxn id="242" idx="2"/>
              <a:endCxn id="236" idx="6"/>
            </p:cNvCxnSpPr>
            <p:nvPr/>
          </p:nvCxnSpPr>
          <p:spPr>
            <a:xfrm flipH="1" flipV="1">
              <a:off x="8456964" y="2497596"/>
              <a:ext cx="819512" cy="106747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B88CF9A6-536B-A14B-BFAC-86138B38AAD8}"/>
                </a:ext>
              </a:extLst>
            </p:cNvPr>
            <p:cNvCxnSpPr>
              <a:cxnSpLocks/>
              <a:stCxn id="242" idx="2"/>
              <a:endCxn id="237" idx="6"/>
            </p:cNvCxnSpPr>
            <p:nvPr/>
          </p:nvCxnSpPr>
          <p:spPr>
            <a:xfrm flipH="1" flipV="1">
              <a:off x="8456964" y="3016485"/>
              <a:ext cx="819512" cy="54858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1A52D45A-CA56-274D-ABE6-2AC89E440BE5}"/>
                </a:ext>
              </a:extLst>
            </p:cNvPr>
            <p:cNvCxnSpPr>
              <a:cxnSpLocks/>
              <a:stCxn id="242" idx="2"/>
              <a:endCxn id="238" idx="6"/>
            </p:cNvCxnSpPr>
            <p:nvPr/>
          </p:nvCxnSpPr>
          <p:spPr>
            <a:xfrm flipH="1" flipV="1">
              <a:off x="8456964" y="3535374"/>
              <a:ext cx="819512" cy="2969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CD091D29-B46D-1049-9A4A-5B79CBFD266E}"/>
                </a:ext>
              </a:extLst>
            </p:cNvPr>
            <p:cNvCxnSpPr>
              <a:cxnSpLocks/>
              <a:stCxn id="242" idx="2"/>
              <a:endCxn id="239" idx="6"/>
            </p:cNvCxnSpPr>
            <p:nvPr/>
          </p:nvCxnSpPr>
          <p:spPr>
            <a:xfrm flipH="1">
              <a:off x="8456964" y="3565073"/>
              <a:ext cx="819512" cy="48919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6B10220-1028-8147-B9C9-79603D2CA147}"/>
                </a:ext>
              </a:extLst>
            </p:cNvPr>
            <p:cNvCxnSpPr>
              <a:cxnSpLocks/>
              <a:stCxn id="242" idx="2"/>
              <a:endCxn id="240" idx="6"/>
            </p:cNvCxnSpPr>
            <p:nvPr/>
          </p:nvCxnSpPr>
          <p:spPr>
            <a:xfrm flipH="1">
              <a:off x="8456964" y="3565073"/>
              <a:ext cx="819512" cy="10080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7A0BFD7A-14CD-3149-B62B-9D820F9B723E}"/>
                </a:ext>
              </a:extLst>
            </p:cNvPr>
            <p:cNvCxnSpPr>
              <a:cxnSpLocks/>
              <a:stCxn id="242" idx="2"/>
              <a:endCxn id="241" idx="5"/>
            </p:cNvCxnSpPr>
            <p:nvPr/>
          </p:nvCxnSpPr>
          <p:spPr>
            <a:xfrm flipH="1">
              <a:off x="8416791" y="3565073"/>
              <a:ext cx="859685" cy="16239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556D7F41-AEA8-6948-AAD0-18B6EA30064B}"/>
                </a:ext>
              </a:extLst>
            </p:cNvPr>
            <p:cNvCxnSpPr>
              <a:cxnSpLocks/>
              <a:stCxn id="243" idx="2"/>
              <a:endCxn id="236" idx="6"/>
            </p:cNvCxnSpPr>
            <p:nvPr/>
          </p:nvCxnSpPr>
          <p:spPr>
            <a:xfrm flipH="1" flipV="1">
              <a:off x="8456964" y="2497596"/>
              <a:ext cx="819512" cy="158512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E8FBA253-6CC7-4144-85BB-78F96B65EDE4}"/>
                </a:ext>
              </a:extLst>
            </p:cNvPr>
            <p:cNvCxnSpPr>
              <a:cxnSpLocks/>
              <a:stCxn id="243" idx="2"/>
              <a:endCxn id="237" idx="6"/>
            </p:cNvCxnSpPr>
            <p:nvPr/>
          </p:nvCxnSpPr>
          <p:spPr>
            <a:xfrm flipH="1" flipV="1">
              <a:off x="8456964" y="3016485"/>
              <a:ext cx="819512" cy="106623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DE7E63F5-9236-0644-8D43-DE25EE442DB3}"/>
                </a:ext>
              </a:extLst>
            </p:cNvPr>
            <p:cNvCxnSpPr>
              <a:cxnSpLocks/>
              <a:stCxn id="243" idx="2"/>
              <a:endCxn id="238" idx="6"/>
            </p:cNvCxnSpPr>
            <p:nvPr/>
          </p:nvCxnSpPr>
          <p:spPr>
            <a:xfrm flipH="1" flipV="1">
              <a:off x="8456964" y="3535374"/>
              <a:ext cx="819512" cy="54734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4AE98FD8-F648-1046-8C28-8187BD90D281}"/>
                </a:ext>
              </a:extLst>
            </p:cNvPr>
            <p:cNvCxnSpPr>
              <a:cxnSpLocks/>
              <a:stCxn id="243" idx="2"/>
              <a:endCxn id="239" idx="6"/>
            </p:cNvCxnSpPr>
            <p:nvPr/>
          </p:nvCxnSpPr>
          <p:spPr>
            <a:xfrm flipH="1" flipV="1">
              <a:off x="8456964" y="4054263"/>
              <a:ext cx="819512" cy="2845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8B81B71C-5F68-7746-8C03-A41D29C06D02}"/>
                </a:ext>
              </a:extLst>
            </p:cNvPr>
            <p:cNvCxnSpPr>
              <a:cxnSpLocks/>
              <a:stCxn id="243" idx="2"/>
              <a:endCxn id="240" idx="6"/>
            </p:cNvCxnSpPr>
            <p:nvPr/>
          </p:nvCxnSpPr>
          <p:spPr>
            <a:xfrm flipH="1">
              <a:off x="8456964" y="4082721"/>
              <a:ext cx="819512" cy="4904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EF1C82DB-1ECC-FE49-A592-CB3933C679E0}"/>
                </a:ext>
              </a:extLst>
            </p:cNvPr>
            <p:cNvCxnSpPr>
              <a:cxnSpLocks/>
              <a:stCxn id="243" idx="2"/>
              <a:endCxn id="241" idx="6"/>
            </p:cNvCxnSpPr>
            <p:nvPr/>
          </p:nvCxnSpPr>
          <p:spPr>
            <a:xfrm flipH="1">
              <a:off x="8456964" y="4082721"/>
              <a:ext cx="819512" cy="100931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53E40850-549A-3641-BE69-FB947AB07438}"/>
                </a:ext>
              </a:extLst>
            </p:cNvPr>
            <p:cNvCxnSpPr>
              <a:cxnSpLocks/>
              <a:stCxn id="227" idx="6"/>
              <a:endCxn id="230" idx="2"/>
            </p:cNvCxnSpPr>
            <p:nvPr/>
          </p:nvCxnSpPr>
          <p:spPr>
            <a:xfrm flipV="1">
              <a:off x="6152708" y="2496509"/>
              <a:ext cx="876708" cy="818740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02AEAFDE-A784-7C4A-9396-DAA46A534750}"/>
                </a:ext>
              </a:extLst>
            </p:cNvPr>
            <p:cNvCxnSpPr>
              <a:cxnSpLocks/>
              <a:stCxn id="227" idx="6"/>
              <a:endCxn id="231" idx="2"/>
            </p:cNvCxnSpPr>
            <p:nvPr/>
          </p:nvCxnSpPr>
          <p:spPr>
            <a:xfrm flipV="1">
              <a:off x="6152708" y="3015398"/>
              <a:ext cx="876708" cy="299851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A66A2119-3880-1341-AEEF-290E2A8DC524}"/>
                </a:ext>
              </a:extLst>
            </p:cNvPr>
            <p:cNvCxnSpPr>
              <a:cxnSpLocks/>
              <a:stCxn id="228" idx="6"/>
              <a:endCxn id="231" idx="2"/>
            </p:cNvCxnSpPr>
            <p:nvPr/>
          </p:nvCxnSpPr>
          <p:spPr>
            <a:xfrm flipV="1">
              <a:off x="6152708" y="3015398"/>
              <a:ext cx="876708" cy="81749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F487D420-B9AF-F042-ADFE-26B8FC115905}"/>
                </a:ext>
              </a:extLst>
            </p:cNvPr>
            <p:cNvCxnSpPr>
              <a:cxnSpLocks/>
              <a:stCxn id="228" idx="6"/>
              <a:endCxn id="230" idx="2"/>
            </p:cNvCxnSpPr>
            <p:nvPr/>
          </p:nvCxnSpPr>
          <p:spPr>
            <a:xfrm flipV="1">
              <a:off x="6152708" y="2496509"/>
              <a:ext cx="876708" cy="133638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76ECD304-31B0-6C49-A4F4-6AA8AF699AB8}"/>
                </a:ext>
              </a:extLst>
            </p:cNvPr>
            <p:cNvCxnSpPr>
              <a:cxnSpLocks/>
              <a:stCxn id="229" idx="6"/>
              <a:endCxn id="230" idx="2"/>
            </p:cNvCxnSpPr>
            <p:nvPr/>
          </p:nvCxnSpPr>
          <p:spPr>
            <a:xfrm flipV="1">
              <a:off x="6152708" y="2496509"/>
              <a:ext cx="876708" cy="1854036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092D3A40-763D-D54E-AA15-383DCC588656}"/>
                </a:ext>
              </a:extLst>
            </p:cNvPr>
            <p:cNvCxnSpPr>
              <a:cxnSpLocks/>
              <a:stCxn id="229" idx="6"/>
              <a:endCxn id="231" idx="2"/>
            </p:cNvCxnSpPr>
            <p:nvPr/>
          </p:nvCxnSpPr>
          <p:spPr>
            <a:xfrm flipV="1">
              <a:off x="6152708" y="3015398"/>
              <a:ext cx="876708" cy="13351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49FA35DC-DE14-2D42-B83C-B6BEAF16A575}"/>
                </a:ext>
              </a:extLst>
            </p:cNvPr>
            <p:cNvCxnSpPr>
              <a:cxnSpLocks/>
              <a:stCxn id="236" idx="2"/>
              <a:endCxn id="230" idx="6"/>
            </p:cNvCxnSpPr>
            <p:nvPr/>
          </p:nvCxnSpPr>
          <p:spPr>
            <a:xfrm flipH="1" flipV="1">
              <a:off x="7303736" y="2496509"/>
              <a:ext cx="878908" cy="108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EC8C3AE3-2EA5-354E-A073-2E992E941848}"/>
                </a:ext>
              </a:extLst>
            </p:cNvPr>
            <p:cNvCxnSpPr>
              <a:cxnSpLocks/>
              <a:stCxn id="237" idx="2"/>
              <a:endCxn id="230" idx="6"/>
            </p:cNvCxnSpPr>
            <p:nvPr/>
          </p:nvCxnSpPr>
          <p:spPr>
            <a:xfrm flipH="1" flipV="1">
              <a:off x="7303736" y="2496509"/>
              <a:ext cx="878908" cy="519976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D05DA875-CAEB-6C45-B514-394DF8EFC99F}"/>
                </a:ext>
              </a:extLst>
            </p:cNvPr>
            <p:cNvCxnSpPr>
              <a:cxnSpLocks/>
              <a:stCxn id="237" idx="2"/>
              <a:endCxn id="231" idx="6"/>
            </p:cNvCxnSpPr>
            <p:nvPr/>
          </p:nvCxnSpPr>
          <p:spPr>
            <a:xfrm flipH="1" flipV="1">
              <a:off x="7303736" y="3015398"/>
              <a:ext cx="878908" cy="108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B0E99833-01FE-3843-B3CD-E193FA080216}"/>
                </a:ext>
              </a:extLst>
            </p:cNvPr>
            <p:cNvCxnSpPr>
              <a:cxnSpLocks/>
              <a:stCxn id="238" idx="2"/>
              <a:endCxn id="231" idx="6"/>
            </p:cNvCxnSpPr>
            <p:nvPr/>
          </p:nvCxnSpPr>
          <p:spPr>
            <a:xfrm flipH="1" flipV="1">
              <a:off x="7303736" y="3015398"/>
              <a:ext cx="878908" cy="519976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272AB103-2E94-E04C-9FAF-E698E1E755B7}"/>
                </a:ext>
              </a:extLst>
            </p:cNvPr>
            <p:cNvCxnSpPr>
              <a:cxnSpLocks/>
              <a:stCxn id="236" idx="6"/>
              <a:endCxn id="242" idx="2"/>
            </p:cNvCxnSpPr>
            <p:nvPr/>
          </p:nvCxnSpPr>
          <p:spPr>
            <a:xfrm>
              <a:off x="8456964" y="2497596"/>
              <a:ext cx="819512" cy="106747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6C939F11-21DA-4E4D-BD6A-72059FF2A27D}"/>
                </a:ext>
              </a:extLst>
            </p:cNvPr>
            <p:cNvCxnSpPr>
              <a:cxnSpLocks/>
              <a:stCxn id="237" idx="6"/>
              <a:endCxn id="242" idx="2"/>
            </p:cNvCxnSpPr>
            <p:nvPr/>
          </p:nvCxnSpPr>
          <p:spPr>
            <a:xfrm>
              <a:off x="8456964" y="3016485"/>
              <a:ext cx="819512" cy="54858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ADFE7CD8-357B-FC4E-A576-87F352888B66}"/>
                </a:ext>
              </a:extLst>
            </p:cNvPr>
            <p:cNvCxnSpPr>
              <a:cxnSpLocks/>
              <a:stCxn id="237" idx="6"/>
              <a:endCxn id="243" idx="2"/>
            </p:cNvCxnSpPr>
            <p:nvPr/>
          </p:nvCxnSpPr>
          <p:spPr>
            <a:xfrm>
              <a:off x="8456964" y="3016485"/>
              <a:ext cx="819512" cy="1066236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D7AA7CD9-8A22-9A44-8BE9-7A9D04282941}"/>
                </a:ext>
              </a:extLst>
            </p:cNvPr>
            <p:cNvCxnSpPr>
              <a:cxnSpLocks/>
              <a:stCxn id="238" idx="6"/>
              <a:endCxn id="243" idx="2"/>
            </p:cNvCxnSpPr>
            <p:nvPr/>
          </p:nvCxnSpPr>
          <p:spPr>
            <a:xfrm>
              <a:off x="8456964" y="3535374"/>
              <a:ext cx="819512" cy="5473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76153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3D58736-E55A-9941-AA45-5F02E5958449}"/>
              </a:ext>
            </a:extLst>
          </p:cNvPr>
          <p:cNvGrpSpPr/>
          <p:nvPr/>
        </p:nvGrpSpPr>
        <p:grpSpPr>
          <a:xfrm>
            <a:off x="683758" y="3489616"/>
            <a:ext cx="2490271" cy="2583041"/>
            <a:chOff x="6919208" y="819933"/>
            <a:chExt cx="3433033" cy="3560921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5E632A82-A41F-DD41-987D-5D34E04F38BA}"/>
                </a:ext>
              </a:extLst>
            </p:cNvPr>
            <p:cNvSpPr/>
            <p:nvPr/>
          </p:nvSpPr>
          <p:spPr>
            <a:xfrm>
              <a:off x="8727133" y="2249349"/>
              <a:ext cx="315143" cy="137160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BB5D90B-B2A9-3D4A-8C7A-C98ADDDFDCE4}"/>
                </a:ext>
              </a:extLst>
            </p:cNvPr>
            <p:cNvSpPr/>
            <p:nvPr/>
          </p:nvSpPr>
          <p:spPr>
            <a:xfrm>
              <a:off x="9447212" y="1517829"/>
              <a:ext cx="315143" cy="2103121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C0B7A90-FD6C-8E40-80D3-8A005B5FCFEE}"/>
                </a:ext>
              </a:extLst>
            </p:cNvPr>
            <p:cNvSpPr/>
            <p:nvPr/>
          </p:nvSpPr>
          <p:spPr>
            <a:xfrm>
              <a:off x="7409000" y="2980870"/>
              <a:ext cx="315143" cy="64008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DA34BB4-7CBF-8641-A5E7-26622A81FB28}"/>
                </a:ext>
              </a:extLst>
            </p:cNvPr>
            <p:cNvSpPr/>
            <p:nvPr/>
          </p:nvSpPr>
          <p:spPr>
            <a:xfrm>
              <a:off x="8079061" y="2707677"/>
              <a:ext cx="315143" cy="914399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94085AA5-7A08-A943-84E2-349ABBF3D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494" y="1189802"/>
              <a:ext cx="0" cy="2433403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6F60AA2C-0250-194D-A19B-E33D01EE5E1F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94" y="3623205"/>
              <a:ext cx="3240360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1695F5AC-C22A-2A47-BB51-2FC13BF959AD}"/>
                    </a:ext>
                  </a:extLst>
                </p:cNvPr>
                <p:cNvSpPr txBox="1"/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SGD on </a:t>
                  </a:r>
                  <a:endParaRPr lang="en-US" sz="1400" i="1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𝒘</m:t>
                              </m:r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;</m:t>
                              </m:r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</m:oMath>
                  </a14:m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2C53FDF0-D933-FD4B-8481-6995AFCE6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blipFill>
                  <a:blip r:embed="rId4"/>
                  <a:stretch>
                    <a:fillRect l="-2198" t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0EEF007-9F2F-944D-B910-CFC5D6311583}"/>
                </a:ext>
              </a:extLst>
            </p:cNvPr>
            <p:cNvSpPr txBox="1"/>
            <p:nvPr/>
          </p:nvSpPr>
          <p:spPr>
            <a:xfrm>
              <a:off x="6919208" y="3659555"/>
              <a:ext cx="1303644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50,000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(CIFAR-10)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E73F0F99-FC7E-314E-9118-4BEA6A0F72BB}"/>
                </a:ext>
              </a:extLst>
            </p:cNvPr>
            <p:cNvSpPr txBox="1"/>
            <p:nvPr/>
          </p:nvSpPr>
          <p:spPr>
            <a:xfrm>
              <a:off x="8965153" y="3659555"/>
              <a:ext cx="1387088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1,300,000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(ImageNet)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F44BEBE-7370-0B46-8286-1D7B4A7C7606}"/>
                </a:ext>
              </a:extLst>
            </p:cNvPr>
            <p:cNvSpPr txBox="1"/>
            <p:nvPr/>
          </p:nvSpPr>
          <p:spPr>
            <a:xfrm>
              <a:off x="7261632" y="2282980"/>
              <a:ext cx="612397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day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572073D8-29BA-C34B-89A0-2E88478540DA}"/>
                </a:ext>
              </a:extLst>
            </p:cNvPr>
            <p:cNvSpPr txBox="1"/>
            <p:nvPr/>
          </p:nvSpPr>
          <p:spPr>
            <a:xfrm>
              <a:off x="9192334" y="819933"/>
              <a:ext cx="824898" cy="72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week</a:t>
              </a:r>
            </a:p>
          </p:txBody>
        </p:sp>
      </p:grpSp>
      <p:sp>
        <p:nvSpPr>
          <p:cNvPr id="279" name="Rectangle 278">
            <a:extLst>
              <a:ext uri="{FF2B5EF4-FFF2-40B4-BE49-F238E27FC236}">
                <a16:creationId xmlns:a16="http://schemas.microsoft.com/office/drawing/2014/main" id="{4C2BA6B4-993F-5342-A27D-5E0CBA961241}"/>
              </a:ext>
            </a:extLst>
          </p:cNvPr>
          <p:cNvSpPr/>
          <p:nvPr/>
        </p:nvSpPr>
        <p:spPr>
          <a:xfrm>
            <a:off x="4403961" y="2911708"/>
            <a:ext cx="581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Existing</a:t>
            </a: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methods to accelerate evaluation …</a:t>
            </a:r>
            <a:endParaRPr lang="en-US" sz="2800" dirty="0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27CAB385-881D-A14E-B77A-42EECFEA5E24}"/>
              </a:ext>
            </a:extLst>
          </p:cNvPr>
          <p:cNvSpPr/>
          <p:nvPr/>
        </p:nvSpPr>
        <p:spPr>
          <a:xfrm>
            <a:off x="4515731" y="3717286"/>
            <a:ext cx="6740947" cy="2851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6" name="Picture 215">
            <a:extLst>
              <a:ext uri="{FF2B5EF4-FFF2-40B4-BE49-F238E27FC236}">
                <a16:creationId xmlns:a16="http://schemas.microsoft.com/office/drawing/2014/main" id="{D01B7201-EB3E-A442-A403-A36607E66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4126284"/>
            <a:ext cx="6450597" cy="1895649"/>
          </a:xfrm>
          <a:prstGeom prst="rect">
            <a:avLst/>
          </a:prstGeom>
        </p:spPr>
      </p:pic>
      <p:grpSp>
        <p:nvGrpSpPr>
          <p:cNvPr id="325" name="Group 324">
            <a:extLst>
              <a:ext uri="{FF2B5EF4-FFF2-40B4-BE49-F238E27FC236}">
                <a16:creationId xmlns:a16="http://schemas.microsoft.com/office/drawing/2014/main" id="{A58725E2-9B30-E841-8CE5-DB2BC09EB006}"/>
              </a:ext>
            </a:extLst>
          </p:cNvPr>
          <p:cNvGrpSpPr/>
          <p:nvPr/>
        </p:nvGrpSpPr>
        <p:grpSpPr>
          <a:xfrm>
            <a:off x="811230" y="6449199"/>
            <a:ext cx="4188839" cy="332601"/>
            <a:chOff x="811230" y="6248400"/>
            <a:chExt cx="4188839" cy="332601"/>
          </a:xfrm>
        </p:grpSpPr>
        <p:cxnSp>
          <p:nvCxnSpPr>
            <p:cNvPr id="326" name="Straight Arrow Connector 325">
              <a:extLst>
                <a:ext uri="{FF2B5EF4-FFF2-40B4-BE49-F238E27FC236}">
                  <a16:creationId xmlns:a16="http://schemas.microsoft.com/office/drawing/2014/main" id="{F40D05F5-A072-D54A-808C-D614204DD3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248400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14B4CB1C-3FE1-7A41-AE1C-85D5E421A121}"/>
                </a:ext>
              </a:extLst>
            </p:cNvPr>
            <p:cNvSpPr/>
            <p:nvPr/>
          </p:nvSpPr>
          <p:spPr>
            <a:xfrm>
              <a:off x="811230" y="6304002"/>
              <a:ext cx="41888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ProxylessNAS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ICLR ’19; SPOS, ECCV ’20; FBNetV2, CVPR ’20 …..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328" name="Table 327">
            <a:extLst>
              <a:ext uri="{FF2B5EF4-FFF2-40B4-BE49-F238E27FC236}">
                <a16:creationId xmlns:a16="http://schemas.microsoft.com/office/drawing/2014/main" id="{E94C3DEC-274F-D54A-B461-FEE3982668A9}"/>
              </a:ext>
            </a:extLst>
          </p:cNvPr>
          <p:cNvGraphicFramePr>
            <a:graphicFrameLocks noGrp="1"/>
          </p:cNvGraphicFramePr>
          <p:nvPr/>
        </p:nvGraphicFramePr>
        <p:xfrm>
          <a:off x="786229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DCA410DE-5DD3-324A-8703-E3D29476BE33}"/>
                  </a:ext>
                </a:extLst>
              </p:cNvPr>
              <p:cNvSpPr/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DCA410DE-5DD3-324A-8703-E3D29476BE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  <a:blipFill>
                <a:blip r:embed="rId6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0" name="Group 329">
            <a:extLst>
              <a:ext uri="{FF2B5EF4-FFF2-40B4-BE49-F238E27FC236}">
                <a16:creationId xmlns:a16="http://schemas.microsoft.com/office/drawing/2014/main" id="{70C59177-7E55-394E-B730-714E8EDB2C9F}"/>
              </a:ext>
            </a:extLst>
          </p:cNvPr>
          <p:cNvGrpSpPr/>
          <p:nvPr/>
        </p:nvGrpSpPr>
        <p:grpSpPr>
          <a:xfrm>
            <a:off x="3057638" y="1728037"/>
            <a:ext cx="2254886" cy="731520"/>
            <a:chOff x="3057638" y="1728037"/>
            <a:chExt cx="225488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1" name="Rounded Rectangle 330">
                  <a:extLst>
                    <a:ext uri="{FF2B5EF4-FFF2-40B4-BE49-F238E27FC236}">
                      <a16:creationId xmlns:a16="http://schemas.microsoft.com/office/drawing/2014/main" id="{2D04C42F-99BC-FA48-855E-A47EAA5A9E89}"/>
                    </a:ext>
                  </a:extLst>
                </p:cNvPr>
                <p:cNvSpPr/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solidFill>
                  <a:srgbClr val="9999FD"/>
                </a:solidFill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SGD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1" name="Rounded Rectangle 330">
                  <a:extLst>
                    <a:ext uri="{FF2B5EF4-FFF2-40B4-BE49-F238E27FC236}">
                      <a16:creationId xmlns:a16="http://schemas.microsoft.com/office/drawing/2014/main" id="{2D04C42F-99BC-FA48-855E-A47EAA5A9E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2364" y="1728037"/>
                  <a:ext cx="1280160" cy="73152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2" name="Straight Arrow Connector 331">
              <a:extLst>
                <a:ext uri="{FF2B5EF4-FFF2-40B4-BE49-F238E27FC236}">
                  <a16:creationId xmlns:a16="http://schemas.microsoft.com/office/drawing/2014/main" id="{ACD9FD48-9DD8-CC4E-99DD-D7CCBCE48914}"/>
                </a:ext>
              </a:extLst>
            </p:cNvPr>
            <p:cNvCxnSpPr>
              <a:cxnSpLocks/>
            </p:cNvCxnSpPr>
            <p:nvPr/>
          </p:nvCxnSpPr>
          <p:spPr>
            <a:xfrm>
              <a:off x="3057638" y="2093797"/>
              <a:ext cx="78655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6661E91C-3760-364A-B60E-56EB7A1868EB}"/>
              </a:ext>
            </a:extLst>
          </p:cNvPr>
          <p:cNvGrpSpPr/>
          <p:nvPr/>
        </p:nvGrpSpPr>
        <p:grpSpPr>
          <a:xfrm>
            <a:off x="5507204" y="1728037"/>
            <a:ext cx="2357716" cy="731520"/>
            <a:chOff x="5507204" y="1728037"/>
            <a:chExt cx="2357716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CCADF710-5110-1846-8F41-67ED6BE72B1B}"/>
                    </a:ext>
                  </a:extLst>
                </p:cNvPr>
                <p:cNvSpPr/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CCADF710-5110-1846-8F41-67ED6BE72B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5" name="Rounded Rectangle 334">
                  <a:extLst>
                    <a:ext uri="{FF2B5EF4-FFF2-40B4-BE49-F238E27FC236}">
                      <a16:creationId xmlns:a16="http://schemas.microsoft.com/office/drawing/2014/main" id="{06BBA549-A9D8-4345-9C4E-3A4C057E2DCD}"/>
                    </a:ext>
                  </a:extLst>
                </p:cNvPr>
                <p:cNvSpPr/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solidFill>
                  <a:srgbClr val="9999FD">
                    <a:alpha val="75000"/>
                  </a:srgb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Inference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𝑣𝑙𝑑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5" name="Rounded Rectangle 334">
                  <a:extLst>
                    <a:ext uri="{FF2B5EF4-FFF2-40B4-BE49-F238E27FC236}">
                      <a16:creationId xmlns:a16="http://schemas.microsoft.com/office/drawing/2014/main" id="{06BBA549-A9D8-4345-9C4E-3A4C057E2D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EC6B68F1-DED5-4F40-9A03-BF9A5347C2A1}"/>
                </a:ext>
              </a:extLst>
            </p:cNvPr>
            <p:cNvCxnSpPr>
              <a:cxnSpLocks/>
            </p:cNvCxnSpPr>
            <p:nvPr/>
          </p:nvCxnSpPr>
          <p:spPr>
            <a:xfrm>
              <a:off x="5507204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BCFA7E9B-BEEB-DD47-B47E-0C86572CBC7F}"/>
              </a:ext>
            </a:extLst>
          </p:cNvPr>
          <p:cNvGrpSpPr/>
          <p:nvPr/>
        </p:nvGrpSpPr>
        <p:grpSpPr>
          <a:xfrm>
            <a:off x="7976357" y="1891305"/>
            <a:ext cx="3452055" cy="404983"/>
            <a:chOff x="7976357" y="1891305"/>
            <a:chExt cx="3452055" cy="404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F6E33AC1-754F-5D41-B0CB-01EE4B439799}"/>
                    </a:ext>
                  </a:extLst>
                </p:cNvPr>
                <p:cNvSpPr/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180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18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F6E33AC1-754F-5D41-B0CB-01EE4B4397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  <a:blipFill>
                  <a:blip r:embed="rId10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BD9D6D65-9776-564D-A2F8-111313CE7B6B}"/>
                </a:ext>
              </a:extLst>
            </p:cNvPr>
            <p:cNvCxnSpPr>
              <a:cxnSpLocks/>
            </p:cNvCxnSpPr>
            <p:nvPr/>
          </p:nvCxnSpPr>
          <p:spPr>
            <a:xfrm>
              <a:off x="7976357" y="2093797"/>
              <a:ext cx="804942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8AF3E229-14B3-D745-A13B-FB4493B766C1}"/>
              </a:ext>
            </a:extLst>
          </p:cNvPr>
          <p:cNvGrpSpPr/>
          <p:nvPr/>
        </p:nvGrpSpPr>
        <p:grpSpPr>
          <a:xfrm>
            <a:off x="1085441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29240B38-1C9D-4245-8A36-A1C5FE8AA17B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29240B38-1C9D-4245-8A36-A1C5FE8AA1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2DAC291-0592-CA4C-AE3E-C1EBBD38D9D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3" name="Picture 342">
              <a:extLst>
                <a:ext uri="{FF2B5EF4-FFF2-40B4-BE49-F238E27FC236}">
                  <a16:creationId xmlns:a16="http://schemas.microsoft.com/office/drawing/2014/main" id="{E8FEDE6B-48A3-B943-9D1F-D01D56C4C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</p:spPr>
        </p:pic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6D54C510-B6FC-0C4D-BD0A-B40430D17A3E}"/>
              </a:ext>
            </a:extLst>
          </p:cNvPr>
          <p:cNvGrpSpPr/>
          <p:nvPr/>
        </p:nvGrpSpPr>
        <p:grpSpPr>
          <a:xfrm>
            <a:off x="8498240" y="719095"/>
            <a:ext cx="2150397" cy="1636342"/>
            <a:chOff x="8498240" y="719095"/>
            <a:chExt cx="2150397" cy="1636342"/>
          </a:xfrm>
        </p:grpSpPr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896A4D7C-6254-F64B-AFE1-6F23D3D6BFD3}"/>
                </a:ext>
              </a:extLst>
            </p:cNvPr>
            <p:cNvSpPr/>
            <p:nvPr/>
          </p:nvSpPr>
          <p:spPr>
            <a:xfrm>
              <a:off x="8933360" y="1891305"/>
              <a:ext cx="1280159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0" name="Straight Arrow Connector 419">
              <a:extLst>
                <a:ext uri="{FF2B5EF4-FFF2-40B4-BE49-F238E27FC236}">
                  <a16:creationId xmlns:a16="http://schemas.microsoft.com/office/drawing/2014/main" id="{A60EA390-72FB-D346-9112-FD902A48AF50}"/>
                </a:ext>
              </a:extLst>
            </p:cNvPr>
            <p:cNvCxnSpPr>
              <a:cxnSpLocks/>
              <a:endCxn id="418" idx="0"/>
            </p:cNvCxnSpPr>
            <p:nvPr/>
          </p:nvCxnSpPr>
          <p:spPr>
            <a:xfrm>
              <a:off x="9573440" y="1539240"/>
              <a:ext cx="0" cy="3520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C879D817-1D3C-9949-B56F-F29BF5C205B3}"/>
                </a:ext>
              </a:extLst>
            </p:cNvPr>
            <p:cNvSpPr/>
            <p:nvPr/>
          </p:nvSpPr>
          <p:spPr>
            <a:xfrm>
              <a:off x="8498240" y="719095"/>
              <a:ext cx="21503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Classification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perplexity, IS, FID, etc..</a:t>
              </a:r>
            </a:p>
          </p:txBody>
        </p:sp>
      </p:grpSp>
      <p:sp>
        <p:nvSpPr>
          <p:cNvPr id="422" name="Rectangle 421">
            <a:extLst>
              <a:ext uri="{FF2B5EF4-FFF2-40B4-BE49-F238E27FC236}">
                <a16:creationId xmlns:a16="http://schemas.microsoft.com/office/drawing/2014/main" id="{D7491E36-2C8E-0A44-BB79-328000F7E90E}"/>
              </a:ext>
            </a:extLst>
          </p:cNvPr>
          <p:cNvSpPr/>
          <p:nvPr/>
        </p:nvSpPr>
        <p:spPr>
          <a:xfrm>
            <a:off x="3782596" y="1567056"/>
            <a:ext cx="1733722" cy="1051533"/>
          </a:xfrm>
          <a:prstGeom prst="rect">
            <a:avLst/>
          </a:prstGeom>
          <a:noFill/>
          <a:ln w="28575">
            <a:solidFill>
              <a:srgbClr val="999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16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CFE9D93-53A6-9143-8E3C-03133E0DB7EA}"/>
              </a:ext>
            </a:extLst>
          </p:cNvPr>
          <p:cNvGraphicFramePr>
            <a:graphicFrameLocks noGrp="1"/>
          </p:cNvGraphicFramePr>
          <p:nvPr/>
        </p:nvGraphicFramePr>
        <p:xfrm>
          <a:off x="786229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/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01A199D8-A18C-494D-8534-6AC5EEC820A8}"/>
                  </a:ext>
                </a:extLst>
              </p:cNvPr>
              <p:cNvSpPr/>
              <p:nvPr/>
            </p:nvSpPr>
            <p:spPr>
              <a:xfrm>
                <a:off x="4032364" y="1728037"/>
                <a:ext cx="1280160" cy="731520"/>
              </a:xfrm>
              <a:prstGeom prst="roundRect">
                <a:avLst/>
              </a:prstGeom>
              <a:solidFill>
                <a:srgbClr val="9999FD">
                  <a:alpha val="20000"/>
                </a:srgbClr>
              </a:solidFill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SGD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01A199D8-A18C-494D-8534-6AC5EEC820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364" y="1728037"/>
                <a:ext cx="1280160" cy="73152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E23964B-1061-4E4B-B2D2-D9863D787C22}"/>
              </a:ext>
            </a:extLst>
          </p:cNvPr>
          <p:cNvGrpSpPr/>
          <p:nvPr/>
        </p:nvGrpSpPr>
        <p:grpSpPr>
          <a:xfrm>
            <a:off x="3100485" y="1728037"/>
            <a:ext cx="4764435" cy="731520"/>
            <a:chOff x="3100485" y="1728037"/>
            <a:chExt cx="4764435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/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/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solidFill>
                  <a:srgbClr val="9999FD">
                    <a:alpha val="75000"/>
                  </a:srgb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Inference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𝑣𝑙𝑑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F38DBE51-FA88-F243-A96D-994F68E8FFF6}"/>
                </a:ext>
              </a:extLst>
            </p:cNvPr>
            <p:cNvCxnSpPr>
              <a:cxnSpLocks/>
            </p:cNvCxnSpPr>
            <p:nvPr/>
          </p:nvCxnSpPr>
          <p:spPr>
            <a:xfrm>
              <a:off x="3100485" y="2093797"/>
              <a:ext cx="3211887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3895A2-30D0-A542-A365-1A75E1255D31}"/>
              </a:ext>
            </a:extLst>
          </p:cNvPr>
          <p:cNvGrpSpPr/>
          <p:nvPr/>
        </p:nvGrpSpPr>
        <p:grpSpPr>
          <a:xfrm>
            <a:off x="7976357" y="1891305"/>
            <a:ext cx="3452055" cy="404983"/>
            <a:chOff x="7976357" y="1891305"/>
            <a:chExt cx="3452055" cy="404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/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180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18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  <a:blipFill>
                  <a:blip r:embed="rId7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A1071EAB-8E37-4940-91BE-A1E417B2D42D}"/>
                </a:ext>
              </a:extLst>
            </p:cNvPr>
            <p:cNvCxnSpPr>
              <a:cxnSpLocks/>
            </p:cNvCxnSpPr>
            <p:nvPr/>
          </p:nvCxnSpPr>
          <p:spPr>
            <a:xfrm>
              <a:off x="7976357" y="2093797"/>
              <a:ext cx="804942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085C3-DDE3-9049-94BD-AFDD2CB70322}"/>
              </a:ext>
            </a:extLst>
          </p:cNvPr>
          <p:cNvGrpSpPr/>
          <p:nvPr/>
        </p:nvGrpSpPr>
        <p:grpSpPr>
          <a:xfrm>
            <a:off x="1085441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2783A4-385B-2043-B082-936659CA87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2DA6AB0B-F50B-BD41-993F-3805A910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E02D59-AFC8-9041-9884-3B3A424BF3C5}"/>
              </a:ext>
            </a:extLst>
          </p:cNvPr>
          <p:cNvGrpSpPr/>
          <p:nvPr/>
        </p:nvGrpSpPr>
        <p:grpSpPr>
          <a:xfrm>
            <a:off x="8498240" y="719095"/>
            <a:ext cx="2150397" cy="1636342"/>
            <a:chOff x="8498240" y="719095"/>
            <a:chExt cx="2150397" cy="1636342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7B99A08-C24F-D84C-B7EF-BEA351B172AB}"/>
                </a:ext>
              </a:extLst>
            </p:cNvPr>
            <p:cNvSpPr/>
            <p:nvPr/>
          </p:nvSpPr>
          <p:spPr>
            <a:xfrm>
              <a:off x="8933360" y="1891305"/>
              <a:ext cx="1280159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FF18878F-B743-8847-AF54-6645FC9227B5}"/>
                </a:ext>
              </a:extLst>
            </p:cNvPr>
            <p:cNvCxnSpPr>
              <a:cxnSpLocks/>
              <a:endCxn id="164" idx="0"/>
            </p:cNvCxnSpPr>
            <p:nvPr/>
          </p:nvCxnSpPr>
          <p:spPr>
            <a:xfrm>
              <a:off x="9573440" y="1539240"/>
              <a:ext cx="0" cy="3520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BB6711-DEE8-4C48-B8CD-AFBB75F08CAF}"/>
                </a:ext>
              </a:extLst>
            </p:cNvPr>
            <p:cNvSpPr/>
            <p:nvPr/>
          </p:nvSpPr>
          <p:spPr>
            <a:xfrm>
              <a:off x="8498240" y="719095"/>
              <a:ext cx="21503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Classification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perplexity, IS, FID, etc..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3D58736-E55A-9941-AA45-5F02E5958449}"/>
              </a:ext>
            </a:extLst>
          </p:cNvPr>
          <p:cNvGrpSpPr/>
          <p:nvPr/>
        </p:nvGrpSpPr>
        <p:grpSpPr>
          <a:xfrm>
            <a:off x="683758" y="3489616"/>
            <a:ext cx="2490271" cy="2583041"/>
            <a:chOff x="6919208" y="819933"/>
            <a:chExt cx="3433033" cy="3560921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5E632A82-A41F-DD41-987D-5D34E04F38BA}"/>
                </a:ext>
              </a:extLst>
            </p:cNvPr>
            <p:cNvSpPr/>
            <p:nvPr/>
          </p:nvSpPr>
          <p:spPr>
            <a:xfrm>
              <a:off x="8727133" y="2249349"/>
              <a:ext cx="315143" cy="137160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BB5D90B-B2A9-3D4A-8C7A-C98ADDDFDCE4}"/>
                </a:ext>
              </a:extLst>
            </p:cNvPr>
            <p:cNvSpPr/>
            <p:nvPr/>
          </p:nvSpPr>
          <p:spPr>
            <a:xfrm>
              <a:off x="9447212" y="1517829"/>
              <a:ext cx="315143" cy="2103121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C0B7A90-FD6C-8E40-80D3-8A005B5FCFEE}"/>
                </a:ext>
              </a:extLst>
            </p:cNvPr>
            <p:cNvSpPr/>
            <p:nvPr/>
          </p:nvSpPr>
          <p:spPr>
            <a:xfrm>
              <a:off x="7409000" y="2980870"/>
              <a:ext cx="315143" cy="64008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DA34BB4-7CBF-8641-A5E7-26622A81FB28}"/>
                </a:ext>
              </a:extLst>
            </p:cNvPr>
            <p:cNvSpPr/>
            <p:nvPr/>
          </p:nvSpPr>
          <p:spPr>
            <a:xfrm>
              <a:off x="8079061" y="2707677"/>
              <a:ext cx="315143" cy="914399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94085AA5-7A08-A943-84E2-349ABBF3D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494" y="1189802"/>
              <a:ext cx="0" cy="2433403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6F60AA2C-0250-194D-A19B-E33D01EE5E1F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94" y="3623205"/>
              <a:ext cx="3240360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1695F5AC-C22A-2A47-BB51-2FC13BF959AD}"/>
                    </a:ext>
                  </a:extLst>
                </p:cNvPr>
                <p:cNvSpPr txBox="1"/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SGD on </a:t>
                  </a:r>
                  <a:endParaRPr lang="en-US" sz="1400" i="1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𝒘</m:t>
                              </m:r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;</m:t>
                              </m:r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</m:oMath>
                  </a14:m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2C53FDF0-D933-FD4B-8481-6995AFCE6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blipFill>
                  <a:blip r:embed="rId10"/>
                  <a:stretch>
                    <a:fillRect l="-2198" t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0EEF007-9F2F-944D-B910-CFC5D6311583}"/>
                </a:ext>
              </a:extLst>
            </p:cNvPr>
            <p:cNvSpPr txBox="1"/>
            <p:nvPr/>
          </p:nvSpPr>
          <p:spPr>
            <a:xfrm>
              <a:off x="6919208" y="3659555"/>
              <a:ext cx="1303644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50,000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(CIFAR-10)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E73F0F99-FC7E-314E-9118-4BEA6A0F72BB}"/>
                </a:ext>
              </a:extLst>
            </p:cNvPr>
            <p:cNvSpPr txBox="1"/>
            <p:nvPr/>
          </p:nvSpPr>
          <p:spPr>
            <a:xfrm>
              <a:off x="8965153" y="3659555"/>
              <a:ext cx="1387088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1,300,000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(ImageNet)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F44BEBE-7370-0B46-8286-1D7B4A7C7606}"/>
                </a:ext>
              </a:extLst>
            </p:cNvPr>
            <p:cNvSpPr txBox="1"/>
            <p:nvPr/>
          </p:nvSpPr>
          <p:spPr>
            <a:xfrm>
              <a:off x="7261632" y="2282980"/>
              <a:ext cx="612397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day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572073D8-29BA-C34B-89A0-2E88478540DA}"/>
                </a:ext>
              </a:extLst>
            </p:cNvPr>
            <p:cNvSpPr txBox="1"/>
            <p:nvPr/>
          </p:nvSpPr>
          <p:spPr>
            <a:xfrm>
              <a:off x="9192334" y="819933"/>
              <a:ext cx="824898" cy="72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week</a:t>
              </a:r>
            </a:p>
          </p:txBody>
        </p:sp>
      </p:grpSp>
      <p:sp>
        <p:nvSpPr>
          <p:cNvPr id="279" name="Rectangle 278">
            <a:extLst>
              <a:ext uri="{FF2B5EF4-FFF2-40B4-BE49-F238E27FC236}">
                <a16:creationId xmlns:a16="http://schemas.microsoft.com/office/drawing/2014/main" id="{4C2BA6B4-993F-5342-A27D-5E0CBA961241}"/>
              </a:ext>
            </a:extLst>
          </p:cNvPr>
          <p:cNvSpPr/>
          <p:nvPr/>
        </p:nvSpPr>
        <p:spPr>
          <a:xfrm>
            <a:off x="4403961" y="2911708"/>
            <a:ext cx="581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Existing</a:t>
            </a: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methods to accelerate evaluation …</a:t>
            </a:r>
            <a:endParaRPr lang="en-US" sz="2800" dirty="0"/>
          </a:p>
        </p:txBody>
      </p: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A58725E2-9B30-E841-8CE5-DB2BC09EB006}"/>
              </a:ext>
            </a:extLst>
          </p:cNvPr>
          <p:cNvGrpSpPr/>
          <p:nvPr/>
        </p:nvGrpSpPr>
        <p:grpSpPr>
          <a:xfrm>
            <a:off x="811230" y="6449199"/>
            <a:ext cx="5039008" cy="332601"/>
            <a:chOff x="811230" y="6248400"/>
            <a:chExt cx="5039008" cy="332601"/>
          </a:xfrm>
        </p:grpSpPr>
        <p:cxnSp>
          <p:nvCxnSpPr>
            <p:cNvPr id="326" name="Straight Arrow Connector 325">
              <a:extLst>
                <a:ext uri="{FF2B5EF4-FFF2-40B4-BE49-F238E27FC236}">
                  <a16:creationId xmlns:a16="http://schemas.microsoft.com/office/drawing/2014/main" id="{F40D05F5-A072-D54A-808C-D614204DD3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248400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14B4CB1C-3FE1-7A41-AE1C-85D5E421A121}"/>
                </a:ext>
              </a:extLst>
            </p:cNvPr>
            <p:cNvSpPr/>
            <p:nvPr/>
          </p:nvSpPr>
          <p:spPr>
            <a:xfrm>
              <a:off x="811230" y="6304002"/>
              <a:ext cx="50390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can be amortized over many applications, e.g., Once-For-All, MIT, ICLR ’20…..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E2C5F656-B105-7A47-8281-CD0748590FAD}"/>
              </a:ext>
            </a:extLst>
          </p:cNvPr>
          <p:cNvGrpSpPr/>
          <p:nvPr/>
        </p:nvGrpSpPr>
        <p:grpSpPr>
          <a:xfrm>
            <a:off x="4439026" y="3995860"/>
            <a:ext cx="2360773" cy="2057400"/>
            <a:chOff x="1219039" y="4419600"/>
            <a:chExt cx="2360773" cy="2057400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BE8317AE-F0C2-834A-B6C2-8A02CF194075}"/>
                </a:ext>
              </a:extLst>
            </p:cNvPr>
            <p:cNvGrpSpPr/>
            <p:nvPr/>
          </p:nvGrpSpPr>
          <p:grpSpPr>
            <a:xfrm>
              <a:off x="1655022" y="4968401"/>
              <a:ext cx="1488806" cy="1365180"/>
              <a:chOff x="6384184" y="1787066"/>
              <a:chExt cx="3939121" cy="3612029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C97D8100-B6E7-1342-9185-4A58AC66559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36691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A5CEFAF-65EA-A245-AB45-1743DAA7ED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97332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C10F3CC1-C66D-1A46-9772-0DA021CE71E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257973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09C92C69-6D0D-3943-85C1-9138D503B8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84184" y="2830080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7CC40C33-3032-EA4E-A955-654D4B2862B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4822" y="2830082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8ABE531F-AE5C-6F43-95FD-4707CC612A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05463" y="2830082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E3EDDBB7-EF08-3849-8A37-A2D8DD2736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866104" y="2830082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F74E6B2F-61BA-C247-88B1-270A848FD9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84184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270914B6-905E-0C47-9F01-ECF9D2C3ECC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4823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B6A91E18-63EB-D745-9B30-E33ECABACCD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05464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6C9F211C-D74B-434D-AE35-AA5B6F3F5B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866105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58C139F-7330-9947-ACBF-C7AA546994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24410" y="4941895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82BF5CD4-D082-3646-8961-AC7BE296243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85055" y="4941895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id="{72D83A86-45FF-E64D-BF59-9DE7B32C9905}"/>
                  </a:ext>
                </a:extLst>
              </p:cNvPr>
              <p:cNvCxnSpPr>
                <a:stCxn id="134" idx="4"/>
                <a:endCxn id="138" idx="0"/>
              </p:cNvCxnSpPr>
              <p:nvPr/>
            </p:nvCxnSpPr>
            <p:spPr>
              <a:xfrm flipH="1">
                <a:off x="6612784" y="2244266"/>
                <a:ext cx="552507" cy="585814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586385F1-DC6B-3D4A-991C-C578DF0EDE39}"/>
                  </a:ext>
                </a:extLst>
              </p:cNvPr>
              <p:cNvCxnSpPr>
                <a:stCxn id="134" idx="4"/>
                <a:endCxn id="139" idx="0"/>
              </p:cNvCxnSpPr>
              <p:nvPr/>
            </p:nvCxnSpPr>
            <p:spPr>
              <a:xfrm>
                <a:off x="7165291" y="2244266"/>
                <a:ext cx="60813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E232A488-79AD-9D47-A131-32F1C5516293}"/>
                  </a:ext>
                </a:extLst>
              </p:cNvPr>
              <p:cNvCxnSpPr>
                <a:stCxn id="140" idx="0"/>
                <a:endCxn id="134" idx="4"/>
              </p:cNvCxnSpPr>
              <p:nvPr/>
            </p:nvCxnSpPr>
            <p:spPr>
              <a:xfrm flipH="1" flipV="1">
                <a:off x="7165291" y="2244266"/>
                <a:ext cx="1768772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52DED73E-69C2-3E44-BDB8-787E0551153B}"/>
                  </a:ext>
                </a:extLst>
              </p:cNvPr>
              <p:cNvCxnSpPr>
                <a:stCxn id="134" idx="4"/>
                <a:endCxn id="141" idx="0"/>
              </p:cNvCxnSpPr>
              <p:nvPr/>
            </p:nvCxnSpPr>
            <p:spPr>
              <a:xfrm>
                <a:off x="7165291" y="2244266"/>
                <a:ext cx="2929413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160EC402-B170-0D46-85D4-D42CFAB2A26F}"/>
                  </a:ext>
                </a:extLst>
              </p:cNvPr>
              <p:cNvCxnSpPr>
                <a:stCxn id="135" idx="4"/>
                <a:endCxn id="138" idx="0"/>
              </p:cNvCxnSpPr>
              <p:nvPr/>
            </p:nvCxnSpPr>
            <p:spPr>
              <a:xfrm flipH="1">
                <a:off x="6612784" y="2244266"/>
                <a:ext cx="1713148" cy="585814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id="{683FBEBF-8103-E74D-8A10-905EEA09D381}"/>
                  </a:ext>
                </a:extLst>
              </p:cNvPr>
              <p:cNvCxnSpPr>
                <a:stCxn id="135" idx="4"/>
                <a:endCxn id="139" idx="0"/>
              </p:cNvCxnSpPr>
              <p:nvPr/>
            </p:nvCxnSpPr>
            <p:spPr>
              <a:xfrm flipH="1">
                <a:off x="7773422" y="2244266"/>
                <a:ext cx="552510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>
                <a:extLst>
                  <a:ext uri="{FF2B5EF4-FFF2-40B4-BE49-F238E27FC236}">
                    <a16:creationId xmlns:a16="http://schemas.microsoft.com/office/drawing/2014/main" id="{49F46EF7-5718-7F40-A5FB-AEE97B37508B}"/>
                  </a:ext>
                </a:extLst>
              </p:cNvPr>
              <p:cNvCxnSpPr>
                <a:stCxn id="135" idx="4"/>
                <a:endCxn id="140" idx="0"/>
              </p:cNvCxnSpPr>
              <p:nvPr/>
            </p:nvCxnSpPr>
            <p:spPr>
              <a:xfrm>
                <a:off x="8325932" y="2244266"/>
                <a:ext cx="60813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>
                <a:extLst>
                  <a:ext uri="{FF2B5EF4-FFF2-40B4-BE49-F238E27FC236}">
                    <a16:creationId xmlns:a16="http://schemas.microsoft.com/office/drawing/2014/main" id="{6FA6AE3B-A2B2-CD4B-B797-4A513A5B7F73}"/>
                  </a:ext>
                </a:extLst>
              </p:cNvPr>
              <p:cNvCxnSpPr>
                <a:stCxn id="141" idx="0"/>
                <a:endCxn id="135" idx="4"/>
              </p:cNvCxnSpPr>
              <p:nvPr/>
            </p:nvCxnSpPr>
            <p:spPr>
              <a:xfrm flipH="1" flipV="1">
                <a:off x="8325932" y="2244266"/>
                <a:ext cx="1768772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id="{831BDC29-D6F3-8144-A431-18575FAC82D9}"/>
                  </a:ext>
                </a:extLst>
              </p:cNvPr>
              <p:cNvCxnSpPr>
                <a:cxnSpLocks/>
                <a:stCxn id="137" idx="4"/>
                <a:endCxn id="138" idx="0"/>
              </p:cNvCxnSpPr>
              <p:nvPr/>
            </p:nvCxnSpPr>
            <p:spPr>
              <a:xfrm flipH="1">
                <a:off x="6612784" y="2244266"/>
                <a:ext cx="2873789" cy="585814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id="{2F64B8C2-84A6-3F48-8488-4A26D82CC39C}"/>
                  </a:ext>
                </a:extLst>
              </p:cNvPr>
              <p:cNvCxnSpPr>
                <a:cxnSpLocks/>
                <a:stCxn id="139" idx="0"/>
                <a:endCxn id="137" idx="4"/>
              </p:cNvCxnSpPr>
              <p:nvPr/>
            </p:nvCxnSpPr>
            <p:spPr>
              <a:xfrm flipV="1">
                <a:off x="7773422" y="2244266"/>
                <a:ext cx="171315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>
                <a:extLst>
                  <a:ext uri="{FF2B5EF4-FFF2-40B4-BE49-F238E27FC236}">
                    <a16:creationId xmlns:a16="http://schemas.microsoft.com/office/drawing/2014/main" id="{2C60E0DF-C61C-6C4C-8B09-F9C7027545DD}"/>
                  </a:ext>
                </a:extLst>
              </p:cNvPr>
              <p:cNvCxnSpPr>
                <a:cxnSpLocks/>
                <a:stCxn id="140" idx="0"/>
                <a:endCxn id="137" idx="4"/>
              </p:cNvCxnSpPr>
              <p:nvPr/>
            </p:nvCxnSpPr>
            <p:spPr>
              <a:xfrm flipV="1">
                <a:off x="8934063" y="2244266"/>
                <a:ext cx="552510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51A95AC5-66A1-0B46-91B2-D632D904E253}"/>
                  </a:ext>
                </a:extLst>
              </p:cNvPr>
              <p:cNvCxnSpPr>
                <a:cxnSpLocks/>
                <a:stCxn id="141" idx="0"/>
                <a:endCxn id="137" idx="4"/>
              </p:cNvCxnSpPr>
              <p:nvPr/>
            </p:nvCxnSpPr>
            <p:spPr>
              <a:xfrm flipH="1" flipV="1">
                <a:off x="9486573" y="2244266"/>
                <a:ext cx="60813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>
                <a:extLst>
                  <a:ext uri="{FF2B5EF4-FFF2-40B4-BE49-F238E27FC236}">
                    <a16:creationId xmlns:a16="http://schemas.microsoft.com/office/drawing/2014/main" id="{EC7FB95A-7189-B645-A05E-B05512294A30}"/>
                  </a:ext>
                </a:extLst>
              </p:cNvPr>
              <p:cNvCxnSpPr>
                <a:stCxn id="142" idx="0"/>
                <a:endCxn id="138" idx="4"/>
              </p:cNvCxnSpPr>
              <p:nvPr/>
            </p:nvCxnSpPr>
            <p:spPr>
              <a:xfrm flipV="1">
                <a:off x="6612784" y="3287280"/>
                <a:ext cx="0" cy="598707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Arrow Connector 172">
                <a:extLst>
                  <a:ext uri="{FF2B5EF4-FFF2-40B4-BE49-F238E27FC236}">
                    <a16:creationId xmlns:a16="http://schemas.microsoft.com/office/drawing/2014/main" id="{B0439A45-9DD6-1E40-B815-41F3874F7AF1}"/>
                  </a:ext>
                </a:extLst>
              </p:cNvPr>
              <p:cNvCxnSpPr>
                <a:stCxn id="143" idx="0"/>
                <a:endCxn id="138" idx="4"/>
              </p:cNvCxnSpPr>
              <p:nvPr/>
            </p:nvCxnSpPr>
            <p:spPr>
              <a:xfrm flipH="1" flipV="1">
                <a:off x="6612784" y="3287280"/>
                <a:ext cx="1160639" cy="598707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>
                <a:extLst>
                  <a:ext uri="{FF2B5EF4-FFF2-40B4-BE49-F238E27FC236}">
                    <a16:creationId xmlns:a16="http://schemas.microsoft.com/office/drawing/2014/main" id="{4A101D54-71C6-414B-A88F-93B859F493B0}"/>
                  </a:ext>
                </a:extLst>
              </p:cNvPr>
              <p:cNvCxnSpPr>
                <a:stCxn id="144" idx="0"/>
                <a:endCxn id="138" idx="4"/>
              </p:cNvCxnSpPr>
              <p:nvPr/>
            </p:nvCxnSpPr>
            <p:spPr>
              <a:xfrm flipH="1" flipV="1">
                <a:off x="6612784" y="3287280"/>
                <a:ext cx="2321280" cy="598707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>
                <a:extLst>
                  <a:ext uri="{FF2B5EF4-FFF2-40B4-BE49-F238E27FC236}">
                    <a16:creationId xmlns:a16="http://schemas.microsoft.com/office/drawing/2014/main" id="{A256A6C0-C99E-5441-B397-F27A904B8B87}"/>
                  </a:ext>
                </a:extLst>
              </p:cNvPr>
              <p:cNvCxnSpPr>
                <a:stCxn id="145" idx="0"/>
                <a:endCxn id="138" idx="4"/>
              </p:cNvCxnSpPr>
              <p:nvPr/>
            </p:nvCxnSpPr>
            <p:spPr>
              <a:xfrm flipH="1" flipV="1">
                <a:off x="6612784" y="3287280"/>
                <a:ext cx="3481921" cy="598707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>
                <a:extLst>
                  <a:ext uri="{FF2B5EF4-FFF2-40B4-BE49-F238E27FC236}">
                    <a16:creationId xmlns:a16="http://schemas.microsoft.com/office/drawing/2014/main" id="{7D7710E5-4FDA-1A4B-A38B-9C09280BD207}"/>
                  </a:ext>
                </a:extLst>
              </p:cNvPr>
              <p:cNvCxnSpPr>
                <a:stCxn id="139" idx="4"/>
                <a:endCxn id="142" idx="0"/>
              </p:cNvCxnSpPr>
              <p:nvPr/>
            </p:nvCxnSpPr>
            <p:spPr>
              <a:xfrm flipH="1">
                <a:off x="6612784" y="3287282"/>
                <a:ext cx="1160638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>
                <a:extLst>
                  <a:ext uri="{FF2B5EF4-FFF2-40B4-BE49-F238E27FC236}">
                    <a16:creationId xmlns:a16="http://schemas.microsoft.com/office/drawing/2014/main" id="{4082A711-9199-1C4D-9CD2-44DC9E6B458A}"/>
                  </a:ext>
                </a:extLst>
              </p:cNvPr>
              <p:cNvCxnSpPr>
                <a:stCxn id="143" idx="0"/>
                <a:endCxn id="139" idx="4"/>
              </p:cNvCxnSpPr>
              <p:nvPr/>
            </p:nvCxnSpPr>
            <p:spPr>
              <a:xfrm flipH="1" flipV="1">
                <a:off x="7773422" y="3287282"/>
                <a:ext cx="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Arrow Connector 181">
                <a:extLst>
                  <a:ext uri="{FF2B5EF4-FFF2-40B4-BE49-F238E27FC236}">
                    <a16:creationId xmlns:a16="http://schemas.microsoft.com/office/drawing/2014/main" id="{B88D2E46-5C01-E34B-A216-B30656ED63BD}"/>
                  </a:ext>
                </a:extLst>
              </p:cNvPr>
              <p:cNvCxnSpPr>
                <a:stCxn id="139" idx="4"/>
                <a:endCxn id="144" idx="0"/>
              </p:cNvCxnSpPr>
              <p:nvPr/>
            </p:nvCxnSpPr>
            <p:spPr>
              <a:xfrm>
                <a:off x="7773422" y="3287282"/>
                <a:ext cx="1160642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>
                <a:extLst>
                  <a:ext uri="{FF2B5EF4-FFF2-40B4-BE49-F238E27FC236}">
                    <a16:creationId xmlns:a16="http://schemas.microsoft.com/office/drawing/2014/main" id="{F7EA0A56-59ED-FC41-8A7C-4A9A687CEDEA}"/>
                  </a:ext>
                </a:extLst>
              </p:cNvPr>
              <p:cNvCxnSpPr>
                <a:stCxn id="139" idx="4"/>
                <a:endCxn id="145" idx="0"/>
              </p:cNvCxnSpPr>
              <p:nvPr/>
            </p:nvCxnSpPr>
            <p:spPr>
              <a:xfrm>
                <a:off x="7773422" y="3287282"/>
                <a:ext cx="2321283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>
                <a:extLst>
                  <a:ext uri="{FF2B5EF4-FFF2-40B4-BE49-F238E27FC236}">
                    <a16:creationId xmlns:a16="http://schemas.microsoft.com/office/drawing/2014/main" id="{B1E2D659-E544-0C48-B682-DCC1AB7B7F31}"/>
                  </a:ext>
                </a:extLst>
              </p:cNvPr>
              <p:cNvCxnSpPr>
                <a:stCxn id="140" idx="4"/>
                <a:endCxn id="142" idx="0"/>
              </p:cNvCxnSpPr>
              <p:nvPr/>
            </p:nvCxnSpPr>
            <p:spPr>
              <a:xfrm flipH="1">
                <a:off x="6612784" y="3287282"/>
                <a:ext cx="2321279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Arrow Connector 184">
                <a:extLst>
                  <a:ext uri="{FF2B5EF4-FFF2-40B4-BE49-F238E27FC236}">
                    <a16:creationId xmlns:a16="http://schemas.microsoft.com/office/drawing/2014/main" id="{A4817AF9-BAD0-3A4D-AF29-65CCAD94821A}"/>
                  </a:ext>
                </a:extLst>
              </p:cNvPr>
              <p:cNvCxnSpPr>
                <a:stCxn id="140" idx="4"/>
                <a:endCxn id="143" idx="1"/>
              </p:cNvCxnSpPr>
              <p:nvPr/>
            </p:nvCxnSpPr>
            <p:spPr>
              <a:xfrm flipH="1">
                <a:off x="7611778" y="3287282"/>
                <a:ext cx="1322285" cy="665660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>
                <a:extLst>
                  <a:ext uri="{FF2B5EF4-FFF2-40B4-BE49-F238E27FC236}">
                    <a16:creationId xmlns:a16="http://schemas.microsoft.com/office/drawing/2014/main" id="{B598D76F-A2D3-9C46-BAB0-E8644C30195C}"/>
                  </a:ext>
                </a:extLst>
              </p:cNvPr>
              <p:cNvCxnSpPr>
                <a:stCxn id="140" idx="4"/>
                <a:endCxn id="144" idx="0"/>
              </p:cNvCxnSpPr>
              <p:nvPr/>
            </p:nvCxnSpPr>
            <p:spPr>
              <a:xfrm>
                <a:off x="8934063" y="3287282"/>
                <a:ext cx="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Arrow Connector 186">
                <a:extLst>
                  <a:ext uri="{FF2B5EF4-FFF2-40B4-BE49-F238E27FC236}">
                    <a16:creationId xmlns:a16="http://schemas.microsoft.com/office/drawing/2014/main" id="{7BFF187B-9425-944F-AA42-35A372DB80A0}"/>
                  </a:ext>
                </a:extLst>
              </p:cNvPr>
              <p:cNvCxnSpPr>
                <a:stCxn id="140" idx="4"/>
                <a:endCxn id="145" idx="0"/>
              </p:cNvCxnSpPr>
              <p:nvPr/>
            </p:nvCxnSpPr>
            <p:spPr>
              <a:xfrm>
                <a:off x="8934063" y="3287282"/>
                <a:ext cx="1160642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CED31209-1ADE-5240-BB56-270AB30120F2}"/>
                  </a:ext>
                </a:extLst>
              </p:cNvPr>
              <p:cNvCxnSpPr>
                <a:stCxn id="141" idx="4"/>
                <a:endCxn id="142" idx="0"/>
              </p:cNvCxnSpPr>
              <p:nvPr/>
            </p:nvCxnSpPr>
            <p:spPr>
              <a:xfrm flipH="1">
                <a:off x="6612784" y="3287282"/>
                <a:ext cx="3481920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id="{B20A1763-73E9-204A-95EA-6325A62DBCE2}"/>
                  </a:ext>
                </a:extLst>
              </p:cNvPr>
              <p:cNvCxnSpPr>
                <a:stCxn id="141" idx="4"/>
                <a:endCxn id="143" idx="0"/>
              </p:cNvCxnSpPr>
              <p:nvPr/>
            </p:nvCxnSpPr>
            <p:spPr>
              <a:xfrm flipH="1">
                <a:off x="7773423" y="3287282"/>
                <a:ext cx="232128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>
                <a:extLst>
                  <a:ext uri="{FF2B5EF4-FFF2-40B4-BE49-F238E27FC236}">
                    <a16:creationId xmlns:a16="http://schemas.microsoft.com/office/drawing/2014/main" id="{68377640-6531-D246-B942-7A77107589FC}"/>
                  </a:ext>
                </a:extLst>
              </p:cNvPr>
              <p:cNvCxnSpPr>
                <a:stCxn id="141" idx="4"/>
                <a:endCxn id="144" idx="0"/>
              </p:cNvCxnSpPr>
              <p:nvPr/>
            </p:nvCxnSpPr>
            <p:spPr>
              <a:xfrm flipH="1">
                <a:off x="8934064" y="3287282"/>
                <a:ext cx="1160640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Arrow Connector 191">
                <a:extLst>
                  <a:ext uri="{FF2B5EF4-FFF2-40B4-BE49-F238E27FC236}">
                    <a16:creationId xmlns:a16="http://schemas.microsoft.com/office/drawing/2014/main" id="{B0987A46-94B2-5C46-9092-84D9FC0C60AC}"/>
                  </a:ext>
                </a:extLst>
              </p:cNvPr>
              <p:cNvCxnSpPr>
                <a:stCxn id="141" idx="4"/>
                <a:endCxn id="145" idx="0"/>
              </p:cNvCxnSpPr>
              <p:nvPr/>
            </p:nvCxnSpPr>
            <p:spPr>
              <a:xfrm>
                <a:off x="10094704" y="3287282"/>
                <a:ext cx="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Arrow Connector 192">
                <a:extLst>
                  <a:ext uri="{FF2B5EF4-FFF2-40B4-BE49-F238E27FC236}">
                    <a16:creationId xmlns:a16="http://schemas.microsoft.com/office/drawing/2014/main" id="{58FE3BF5-CBB1-E34F-A639-93AF4C4EDFDA}"/>
                  </a:ext>
                </a:extLst>
              </p:cNvPr>
              <p:cNvCxnSpPr>
                <a:stCxn id="146" idx="0"/>
                <a:endCxn id="142" idx="4"/>
              </p:cNvCxnSpPr>
              <p:nvPr/>
            </p:nvCxnSpPr>
            <p:spPr>
              <a:xfrm flipH="1" flipV="1">
                <a:off x="6612784" y="4343187"/>
                <a:ext cx="1240226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>
                <a:extLst>
                  <a:ext uri="{FF2B5EF4-FFF2-40B4-BE49-F238E27FC236}">
                    <a16:creationId xmlns:a16="http://schemas.microsoft.com/office/drawing/2014/main" id="{129AB461-B022-F34B-8E32-59E42D6476FF}"/>
                  </a:ext>
                </a:extLst>
              </p:cNvPr>
              <p:cNvCxnSpPr>
                <a:stCxn id="146" idx="0"/>
                <a:endCxn id="143" idx="4"/>
              </p:cNvCxnSpPr>
              <p:nvPr/>
            </p:nvCxnSpPr>
            <p:spPr>
              <a:xfrm flipH="1" flipV="1">
                <a:off x="7773423" y="4343187"/>
                <a:ext cx="79587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>
                <a:extLst>
                  <a:ext uri="{FF2B5EF4-FFF2-40B4-BE49-F238E27FC236}">
                    <a16:creationId xmlns:a16="http://schemas.microsoft.com/office/drawing/2014/main" id="{87F56813-CDA3-B144-9E1C-6C113FFCF489}"/>
                  </a:ext>
                </a:extLst>
              </p:cNvPr>
              <p:cNvCxnSpPr>
                <a:stCxn id="146" idx="0"/>
                <a:endCxn id="144" idx="4"/>
              </p:cNvCxnSpPr>
              <p:nvPr/>
            </p:nvCxnSpPr>
            <p:spPr>
              <a:xfrm flipV="1">
                <a:off x="7853010" y="4343187"/>
                <a:ext cx="1081054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>
                <a:extLst>
                  <a:ext uri="{FF2B5EF4-FFF2-40B4-BE49-F238E27FC236}">
                    <a16:creationId xmlns:a16="http://schemas.microsoft.com/office/drawing/2014/main" id="{1417A13E-0EE4-8141-9774-C5EBC5DEAE30}"/>
                  </a:ext>
                </a:extLst>
              </p:cNvPr>
              <p:cNvCxnSpPr>
                <a:stCxn id="145" idx="4"/>
                <a:endCxn id="146" idx="0"/>
              </p:cNvCxnSpPr>
              <p:nvPr/>
            </p:nvCxnSpPr>
            <p:spPr>
              <a:xfrm flipH="1">
                <a:off x="7853010" y="4343187"/>
                <a:ext cx="2241695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B2126308-AE8B-A848-8BE4-F2CF856D7A39}"/>
                  </a:ext>
                </a:extLst>
              </p:cNvPr>
              <p:cNvCxnSpPr>
                <a:stCxn id="147" idx="0"/>
                <a:endCxn id="142" idx="4"/>
              </p:cNvCxnSpPr>
              <p:nvPr/>
            </p:nvCxnSpPr>
            <p:spPr>
              <a:xfrm flipH="1" flipV="1">
                <a:off x="6612784" y="4343187"/>
                <a:ext cx="2400871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>
                <a:extLst>
                  <a:ext uri="{FF2B5EF4-FFF2-40B4-BE49-F238E27FC236}">
                    <a16:creationId xmlns:a16="http://schemas.microsoft.com/office/drawing/2014/main" id="{B39C0CA0-296A-C648-9231-A364B3603529}"/>
                  </a:ext>
                </a:extLst>
              </p:cNvPr>
              <p:cNvCxnSpPr>
                <a:stCxn id="147" idx="0"/>
                <a:endCxn id="143" idx="4"/>
              </p:cNvCxnSpPr>
              <p:nvPr/>
            </p:nvCxnSpPr>
            <p:spPr>
              <a:xfrm flipH="1" flipV="1">
                <a:off x="7773423" y="4343187"/>
                <a:ext cx="1240232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>
                <a:extLst>
                  <a:ext uri="{FF2B5EF4-FFF2-40B4-BE49-F238E27FC236}">
                    <a16:creationId xmlns:a16="http://schemas.microsoft.com/office/drawing/2014/main" id="{A55A3EE0-886F-994E-BE02-707342EED8A2}"/>
                  </a:ext>
                </a:extLst>
              </p:cNvPr>
              <p:cNvCxnSpPr>
                <a:stCxn id="147" idx="0"/>
                <a:endCxn id="144" idx="4"/>
              </p:cNvCxnSpPr>
              <p:nvPr/>
            </p:nvCxnSpPr>
            <p:spPr>
              <a:xfrm flipH="1" flipV="1">
                <a:off x="8934064" y="4343187"/>
                <a:ext cx="79591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EA751F29-2A66-3949-BC13-C6BC74038450}"/>
                  </a:ext>
                </a:extLst>
              </p:cNvPr>
              <p:cNvCxnSpPr>
                <a:stCxn id="147" idx="0"/>
                <a:endCxn id="145" idx="4"/>
              </p:cNvCxnSpPr>
              <p:nvPr/>
            </p:nvCxnSpPr>
            <p:spPr>
              <a:xfrm flipV="1">
                <a:off x="9013655" y="4343187"/>
                <a:ext cx="1081050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DCE9C54E-FA0F-B840-AAA8-187EA0360C1D}"/>
                </a:ext>
              </a:extLst>
            </p:cNvPr>
            <p:cNvSpPr/>
            <p:nvPr/>
          </p:nvSpPr>
          <p:spPr>
            <a:xfrm>
              <a:off x="1219039" y="4419600"/>
              <a:ext cx="2360773" cy="2057400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buClr>
                  <a:srgbClr val="8FEA8D"/>
                </a:buClr>
              </a:pP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Supernet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1" name="Rectangle 200">
            <a:extLst>
              <a:ext uri="{FF2B5EF4-FFF2-40B4-BE49-F238E27FC236}">
                <a16:creationId xmlns:a16="http://schemas.microsoft.com/office/drawing/2014/main" id="{256DA175-8BFA-F74A-80EF-44FF09740031}"/>
              </a:ext>
            </a:extLst>
          </p:cNvPr>
          <p:cNvSpPr/>
          <p:nvPr/>
        </p:nvSpPr>
        <p:spPr>
          <a:xfrm>
            <a:off x="7152065" y="4396418"/>
            <a:ext cx="432466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Eliminate SGD during search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trivial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time-consuming</a:t>
            </a:r>
            <a:r>
              <a:rPr lang="en-US" sz="20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train, </a:t>
            </a: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effectiveness varies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dataset to dataset</a:t>
            </a:r>
          </a:p>
        </p:txBody>
      </p:sp>
    </p:spTree>
    <p:extLst>
      <p:ext uri="{BB962C8B-B14F-4D97-AF65-F5344CB8AC3E}">
        <p14:creationId xmlns:p14="http://schemas.microsoft.com/office/powerpoint/2010/main" val="8060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CFE9D93-53A6-9143-8E3C-03133E0DB7EA}"/>
              </a:ext>
            </a:extLst>
          </p:cNvPr>
          <p:cNvGraphicFramePr>
            <a:graphicFrameLocks noGrp="1"/>
          </p:cNvGraphicFramePr>
          <p:nvPr/>
        </p:nvGraphicFramePr>
        <p:xfrm>
          <a:off x="786229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/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01A199D8-A18C-494D-8534-6AC5EEC820A8}"/>
                  </a:ext>
                </a:extLst>
              </p:cNvPr>
              <p:cNvSpPr/>
              <p:nvPr/>
            </p:nvSpPr>
            <p:spPr>
              <a:xfrm>
                <a:off x="4032364" y="1728037"/>
                <a:ext cx="1280160" cy="731520"/>
              </a:xfrm>
              <a:prstGeom prst="roundRect">
                <a:avLst/>
              </a:prstGeom>
              <a:solidFill>
                <a:srgbClr val="9999FD">
                  <a:alpha val="20000"/>
                </a:srgbClr>
              </a:solidFill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SGD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01A199D8-A18C-494D-8534-6AC5EEC820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364" y="1728037"/>
                <a:ext cx="1280160" cy="73152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E23964B-1061-4E4B-B2D2-D9863D787C22}"/>
              </a:ext>
            </a:extLst>
          </p:cNvPr>
          <p:cNvGrpSpPr/>
          <p:nvPr/>
        </p:nvGrpSpPr>
        <p:grpSpPr>
          <a:xfrm>
            <a:off x="3100485" y="1728037"/>
            <a:ext cx="4764435" cy="731520"/>
            <a:chOff x="3100485" y="1728037"/>
            <a:chExt cx="4764435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/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/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solidFill>
                  <a:srgbClr val="9999FD">
                    <a:alpha val="75000"/>
                  </a:srgb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Inference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𝑣𝑙𝑑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F38DBE51-FA88-F243-A96D-994F68E8FFF6}"/>
                </a:ext>
              </a:extLst>
            </p:cNvPr>
            <p:cNvCxnSpPr>
              <a:cxnSpLocks/>
            </p:cNvCxnSpPr>
            <p:nvPr/>
          </p:nvCxnSpPr>
          <p:spPr>
            <a:xfrm>
              <a:off x="3100485" y="2093797"/>
              <a:ext cx="3374927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3895A2-30D0-A542-A365-1A75E1255D31}"/>
              </a:ext>
            </a:extLst>
          </p:cNvPr>
          <p:cNvGrpSpPr/>
          <p:nvPr/>
        </p:nvGrpSpPr>
        <p:grpSpPr>
          <a:xfrm>
            <a:off x="7976357" y="1891305"/>
            <a:ext cx="3452055" cy="404983"/>
            <a:chOff x="7976357" y="1891305"/>
            <a:chExt cx="3452055" cy="404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/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180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18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  <a:blipFill>
                  <a:blip r:embed="rId7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A1071EAB-8E37-4940-91BE-A1E417B2D42D}"/>
                </a:ext>
              </a:extLst>
            </p:cNvPr>
            <p:cNvCxnSpPr>
              <a:cxnSpLocks/>
            </p:cNvCxnSpPr>
            <p:nvPr/>
          </p:nvCxnSpPr>
          <p:spPr>
            <a:xfrm>
              <a:off x="7976357" y="2093797"/>
              <a:ext cx="804942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085C3-DDE3-9049-94BD-AFDD2CB70322}"/>
              </a:ext>
            </a:extLst>
          </p:cNvPr>
          <p:cNvGrpSpPr/>
          <p:nvPr/>
        </p:nvGrpSpPr>
        <p:grpSpPr>
          <a:xfrm>
            <a:off x="1085441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2783A4-385B-2043-B082-936659CA87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2DA6AB0B-F50B-BD41-993F-3805A910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E02D59-AFC8-9041-9884-3B3A424BF3C5}"/>
              </a:ext>
            </a:extLst>
          </p:cNvPr>
          <p:cNvGrpSpPr/>
          <p:nvPr/>
        </p:nvGrpSpPr>
        <p:grpSpPr>
          <a:xfrm>
            <a:off x="8498240" y="719095"/>
            <a:ext cx="2150397" cy="1636342"/>
            <a:chOff x="8498240" y="719095"/>
            <a:chExt cx="2150397" cy="1636342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7B99A08-C24F-D84C-B7EF-BEA351B172AB}"/>
                </a:ext>
              </a:extLst>
            </p:cNvPr>
            <p:cNvSpPr/>
            <p:nvPr/>
          </p:nvSpPr>
          <p:spPr>
            <a:xfrm>
              <a:off x="8933360" y="1891305"/>
              <a:ext cx="1280159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FF18878F-B743-8847-AF54-6645FC9227B5}"/>
                </a:ext>
              </a:extLst>
            </p:cNvPr>
            <p:cNvCxnSpPr>
              <a:cxnSpLocks/>
              <a:endCxn id="164" idx="0"/>
            </p:cNvCxnSpPr>
            <p:nvPr/>
          </p:nvCxnSpPr>
          <p:spPr>
            <a:xfrm>
              <a:off x="9573440" y="1539240"/>
              <a:ext cx="0" cy="3520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BB6711-DEE8-4C48-B8CD-AFBB75F08CAF}"/>
                </a:ext>
              </a:extLst>
            </p:cNvPr>
            <p:cNvSpPr/>
            <p:nvPr/>
          </p:nvSpPr>
          <p:spPr>
            <a:xfrm>
              <a:off x="8498240" y="719095"/>
              <a:ext cx="21503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Classification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perplexity, IS, FID, etc..</a:t>
              </a: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F07C8D52-8835-3F4E-BDFB-408DEF8C89FA}"/>
              </a:ext>
            </a:extLst>
          </p:cNvPr>
          <p:cNvSpPr/>
          <p:nvPr/>
        </p:nvSpPr>
        <p:spPr>
          <a:xfrm>
            <a:off x="6341890" y="1567056"/>
            <a:ext cx="1733722" cy="1051533"/>
          </a:xfrm>
          <a:prstGeom prst="rect">
            <a:avLst/>
          </a:prstGeom>
          <a:noFill/>
          <a:ln w="28575">
            <a:solidFill>
              <a:srgbClr val="999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374F50E-8F9E-7040-91ED-7DA0056277D0}"/>
              </a:ext>
            </a:extLst>
          </p:cNvPr>
          <p:cNvGrpSpPr/>
          <p:nvPr/>
        </p:nvGrpSpPr>
        <p:grpSpPr>
          <a:xfrm>
            <a:off x="683758" y="3489616"/>
            <a:ext cx="2490271" cy="2583041"/>
            <a:chOff x="6919208" y="819933"/>
            <a:chExt cx="3433033" cy="3560921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CFFBAED-1757-224C-982D-C9FA3E3222CB}"/>
                </a:ext>
              </a:extLst>
            </p:cNvPr>
            <p:cNvSpPr/>
            <p:nvPr/>
          </p:nvSpPr>
          <p:spPr>
            <a:xfrm>
              <a:off x="8727133" y="2249349"/>
              <a:ext cx="315143" cy="137160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0C170DF-F362-5049-BBC3-F09A71CB4D89}"/>
                </a:ext>
              </a:extLst>
            </p:cNvPr>
            <p:cNvSpPr/>
            <p:nvPr/>
          </p:nvSpPr>
          <p:spPr>
            <a:xfrm>
              <a:off x="9447212" y="1517829"/>
              <a:ext cx="315143" cy="2103121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416DD77-A26D-054C-A9FF-838E6A4934EC}"/>
                </a:ext>
              </a:extLst>
            </p:cNvPr>
            <p:cNvSpPr/>
            <p:nvPr/>
          </p:nvSpPr>
          <p:spPr>
            <a:xfrm>
              <a:off x="7409000" y="2980870"/>
              <a:ext cx="315143" cy="64008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F1C68C1-7989-BD46-AAD4-D2AF92952421}"/>
                </a:ext>
              </a:extLst>
            </p:cNvPr>
            <p:cNvSpPr/>
            <p:nvPr/>
          </p:nvSpPr>
          <p:spPr>
            <a:xfrm>
              <a:off x="8079061" y="2707677"/>
              <a:ext cx="315143" cy="914399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57305D7-A666-AF44-82AF-3EB5AF652A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494" y="1189802"/>
              <a:ext cx="0" cy="2433403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6A738EC5-7D9E-A642-8178-E1927F96D107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94" y="3623205"/>
              <a:ext cx="3240360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55B0492-45A5-3D47-8356-24BBCA0E4720}"/>
                    </a:ext>
                  </a:extLst>
                </p:cNvPr>
                <p:cNvSpPr txBox="1"/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SGD on </a:t>
                  </a:r>
                  <a:endParaRPr lang="en-US" sz="1400" i="1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𝒘</m:t>
                              </m:r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;</m:t>
                              </m:r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</m:oMath>
                  </a14:m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2C53FDF0-D933-FD4B-8481-6995AFCE6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blipFill>
                  <a:blip r:embed="rId10"/>
                  <a:stretch>
                    <a:fillRect l="-2198" t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C0993FA-BCFA-9D43-A366-0BA3D19606D1}"/>
                </a:ext>
              </a:extLst>
            </p:cNvPr>
            <p:cNvSpPr txBox="1"/>
            <p:nvPr/>
          </p:nvSpPr>
          <p:spPr>
            <a:xfrm>
              <a:off x="6919208" y="3659555"/>
              <a:ext cx="1303644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50,000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(CIFAR-10)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4EF3E6F-FB88-2847-8982-1CE45AB41BB2}"/>
                </a:ext>
              </a:extLst>
            </p:cNvPr>
            <p:cNvSpPr txBox="1"/>
            <p:nvPr/>
          </p:nvSpPr>
          <p:spPr>
            <a:xfrm>
              <a:off x="8965153" y="3659555"/>
              <a:ext cx="1387088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1,300,000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(ImageNet)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6869A13-2596-9D44-A948-B96160279A48}"/>
                </a:ext>
              </a:extLst>
            </p:cNvPr>
            <p:cNvSpPr txBox="1"/>
            <p:nvPr/>
          </p:nvSpPr>
          <p:spPr>
            <a:xfrm>
              <a:off x="7261632" y="2282980"/>
              <a:ext cx="612397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day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9AF350B-8333-C948-837F-65308E5295C8}"/>
                </a:ext>
              </a:extLst>
            </p:cNvPr>
            <p:cNvSpPr txBox="1"/>
            <p:nvPr/>
          </p:nvSpPr>
          <p:spPr>
            <a:xfrm>
              <a:off x="9192334" y="819933"/>
              <a:ext cx="824898" cy="72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week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F4ECEEE-8850-C444-B1FE-AD8030A03FEF}"/>
              </a:ext>
            </a:extLst>
          </p:cNvPr>
          <p:cNvGrpSpPr/>
          <p:nvPr/>
        </p:nvGrpSpPr>
        <p:grpSpPr>
          <a:xfrm>
            <a:off x="3579812" y="3489616"/>
            <a:ext cx="2793557" cy="2565757"/>
            <a:chOff x="6173250" y="3645838"/>
            <a:chExt cx="2793557" cy="256575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A1F2C77-BEDE-6541-A6D2-0251B639B14E}"/>
                </a:ext>
              </a:extLst>
            </p:cNvPr>
            <p:cNvSpPr/>
            <p:nvPr/>
          </p:nvSpPr>
          <p:spPr>
            <a:xfrm>
              <a:off x="7635628" y="5020292"/>
              <a:ext cx="228600" cy="64008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F90F82C-FA51-F049-B195-FE174A50805D}"/>
                </a:ext>
              </a:extLst>
            </p:cNvPr>
            <p:cNvSpPr/>
            <p:nvPr/>
          </p:nvSpPr>
          <p:spPr>
            <a:xfrm>
              <a:off x="8157962" y="4134798"/>
              <a:ext cx="228600" cy="1525574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DE7EA77-A9B6-AC46-9244-04CB78F10F0C}"/>
                </a:ext>
              </a:extLst>
            </p:cNvPr>
            <p:cNvSpPr/>
            <p:nvPr/>
          </p:nvSpPr>
          <p:spPr>
            <a:xfrm>
              <a:off x="6679474" y="5569748"/>
              <a:ext cx="228600" cy="9144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CF28211-A66B-DD43-8C7B-6F6F1AB8D03F}"/>
                </a:ext>
              </a:extLst>
            </p:cNvPr>
            <p:cNvSpPr/>
            <p:nvPr/>
          </p:nvSpPr>
          <p:spPr>
            <a:xfrm>
              <a:off x="7165526" y="5175739"/>
              <a:ext cx="228600" cy="484632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33909829-A0C5-8446-838E-D48B1995F0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0403" y="3896852"/>
              <a:ext cx="0" cy="1765156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F692B72-063C-8F40-8AC5-5758DF37401E}"/>
                </a:ext>
              </a:extLst>
            </p:cNvPr>
            <p:cNvCxnSpPr>
              <a:cxnSpLocks/>
            </p:cNvCxnSpPr>
            <p:nvPr/>
          </p:nvCxnSpPr>
          <p:spPr>
            <a:xfrm>
              <a:off x="6390403" y="5662007"/>
              <a:ext cx="2350509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EE5AE5AE-374C-804D-9B2E-8A0BE0E2C95D}"/>
                    </a:ext>
                  </a:extLst>
                </p:cNvPr>
                <p:cNvSpPr txBox="1"/>
                <p:nvPr/>
              </p:nvSpPr>
              <p:spPr>
                <a:xfrm>
                  <a:off x="6416733" y="3645838"/>
                  <a:ext cx="91698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evaluate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1400" b="1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𝒙</m:t>
                            </m:r>
                            <m:r>
                              <a:rPr lang="en-US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;</m:t>
                            </m:r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1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sz="14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14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2F21C1B-BF36-8741-B3CB-E5E82404D0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6733" y="3645838"/>
                  <a:ext cx="916982" cy="523220"/>
                </a:xfrm>
                <a:prstGeom prst="rect">
                  <a:avLst/>
                </a:prstGeom>
                <a:blipFill>
                  <a:blip r:embed="rId11"/>
                  <a:stretch>
                    <a:fillRect l="-2740" t="-2326"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B51D909B-93C5-084A-94EB-E354E9893101}"/>
                    </a:ext>
                  </a:extLst>
                </p:cNvPr>
                <p:cNvSpPr txBox="1"/>
                <p:nvPr/>
              </p:nvSpPr>
              <p:spPr>
                <a:xfrm>
                  <a:off x="6173250" y="5688375"/>
                  <a:ext cx="12475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224×224</m:t>
                        </m:r>
                      </m:oMath>
                    </m:oMathPara>
                  </a14:m>
                  <a:endParaRPr lang="en-US" sz="14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  <a:p>
                  <a:pPr algn="ctr"/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(Classification)</a:t>
                  </a: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3A82AE9-8DBA-A043-BC65-AF915F14C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3250" y="5688375"/>
                  <a:ext cx="1247521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000" r="-1000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00CEF4F5-D0E1-2547-B2DD-064B47ECF366}"/>
                    </a:ext>
                  </a:extLst>
                </p:cNvPr>
                <p:cNvSpPr txBox="1"/>
                <p:nvPr/>
              </p:nvSpPr>
              <p:spPr>
                <a:xfrm>
                  <a:off x="7655934" y="5688375"/>
                  <a:ext cx="131087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1024×2048</m:t>
                        </m:r>
                      </m:oMath>
                    </m:oMathPara>
                  </a14:m>
                  <a:endParaRPr lang="en-US" sz="14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  <a:p>
                  <a:pPr algn="ctr"/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(Segmentation)</a:t>
                  </a: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D6AAD06D-E3D5-DE43-BFA7-FB057CA62A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5934" y="5688375"/>
                  <a:ext cx="1310873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952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06482F0-EC8C-414B-BA80-B5644F851DB0}"/>
                </a:ext>
              </a:extLst>
            </p:cNvPr>
            <p:cNvSpPr txBox="1"/>
            <p:nvPr/>
          </p:nvSpPr>
          <p:spPr>
            <a:xfrm>
              <a:off x="6575288" y="5067932"/>
              <a:ext cx="4651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&lt; 1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sec.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0675E61-1A0C-414D-A2CE-2C0EA10EE19C}"/>
                </a:ext>
              </a:extLst>
            </p:cNvPr>
            <p:cNvSpPr txBox="1"/>
            <p:nvPr/>
          </p:nvSpPr>
          <p:spPr>
            <a:xfrm>
              <a:off x="8021866" y="3645838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&gt; 2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mins.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4321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CFE9D93-53A6-9143-8E3C-03133E0DB7EA}"/>
              </a:ext>
            </a:extLst>
          </p:cNvPr>
          <p:cNvGraphicFramePr>
            <a:graphicFrameLocks noGrp="1"/>
          </p:cNvGraphicFramePr>
          <p:nvPr/>
        </p:nvGraphicFramePr>
        <p:xfrm>
          <a:off x="786229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/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01A199D8-A18C-494D-8534-6AC5EEC820A8}"/>
                  </a:ext>
                </a:extLst>
              </p:cNvPr>
              <p:cNvSpPr/>
              <p:nvPr/>
            </p:nvSpPr>
            <p:spPr>
              <a:xfrm>
                <a:off x="4032364" y="1728037"/>
                <a:ext cx="1280160" cy="731520"/>
              </a:xfrm>
              <a:prstGeom prst="roundRect">
                <a:avLst/>
              </a:prstGeom>
              <a:solidFill>
                <a:srgbClr val="9999FD">
                  <a:alpha val="20000"/>
                </a:srgbClr>
              </a:solidFill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SGD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01A199D8-A18C-494D-8534-6AC5EEC820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364" y="1728037"/>
                <a:ext cx="1280160" cy="73152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E23964B-1061-4E4B-B2D2-D9863D787C22}"/>
              </a:ext>
            </a:extLst>
          </p:cNvPr>
          <p:cNvGrpSpPr/>
          <p:nvPr/>
        </p:nvGrpSpPr>
        <p:grpSpPr>
          <a:xfrm>
            <a:off x="3100485" y="1728037"/>
            <a:ext cx="4764435" cy="731520"/>
            <a:chOff x="3100485" y="1728037"/>
            <a:chExt cx="4764435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/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F3923A8-6080-9D48-B99F-8741294DB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707" y="2072930"/>
                  <a:ext cx="475066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/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solidFill>
                  <a:srgbClr val="9999FD">
                    <a:alpha val="75000"/>
                  </a:srgb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Inference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𝑣𝑙𝑑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088BF13F-C8DB-C040-932D-FC93CEBAD3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760" y="1728037"/>
                  <a:ext cx="1280160" cy="73152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F38DBE51-FA88-F243-A96D-994F68E8FFF6}"/>
                </a:ext>
              </a:extLst>
            </p:cNvPr>
            <p:cNvCxnSpPr>
              <a:cxnSpLocks/>
            </p:cNvCxnSpPr>
            <p:nvPr/>
          </p:nvCxnSpPr>
          <p:spPr>
            <a:xfrm>
              <a:off x="3100485" y="2093797"/>
              <a:ext cx="3374927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3895A2-30D0-A542-A365-1A75E1255D31}"/>
              </a:ext>
            </a:extLst>
          </p:cNvPr>
          <p:cNvGrpSpPr/>
          <p:nvPr/>
        </p:nvGrpSpPr>
        <p:grpSpPr>
          <a:xfrm>
            <a:off x="7976357" y="1891305"/>
            <a:ext cx="3452055" cy="404983"/>
            <a:chOff x="7976357" y="1891305"/>
            <a:chExt cx="3452055" cy="404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/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180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18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38CDC7B-D691-3A48-BFE7-D12DB6B2F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0881" y="1891305"/>
                  <a:ext cx="2687531" cy="404983"/>
                </a:xfrm>
                <a:prstGeom prst="rect">
                  <a:avLst/>
                </a:prstGeom>
                <a:blipFill>
                  <a:blip r:embed="rId7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A1071EAB-8E37-4940-91BE-A1E417B2D42D}"/>
                </a:ext>
              </a:extLst>
            </p:cNvPr>
            <p:cNvCxnSpPr>
              <a:cxnSpLocks/>
            </p:cNvCxnSpPr>
            <p:nvPr/>
          </p:nvCxnSpPr>
          <p:spPr>
            <a:xfrm>
              <a:off x="7976357" y="2093797"/>
              <a:ext cx="804942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085C3-DDE3-9049-94BD-AFDD2CB70322}"/>
              </a:ext>
            </a:extLst>
          </p:cNvPr>
          <p:cNvGrpSpPr/>
          <p:nvPr/>
        </p:nvGrpSpPr>
        <p:grpSpPr>
          <a:xfrm>
            <a:off x="1085441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2783A4-385B-2043-B082-936659CA87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2DA6AB0B-F50B-BD41-993F-3805A910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E02D59-AFC8-9041-9884-3B3A424BF3C5}"/>
              </a:ext>
            </a:extLst>
          </p:cNvPr>
          <p:cNvGrpSpPr/>
          <p:nvPr/>
        </p:nvGrpSpPr>
        <p:grpSpPr>
          <a:xfrm>
            <a:off x="8498240" y="719095"/>
            <a:ext cx="2150397" cy="1636342"/>
            <a:chOff x="8498240" y="719095"/>
            <a:chExt cx="2150397" cy="1636342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7B99A08-C24F-D84C-B7EF-BEA351B172AB}"/>
                </a:ext>
              </a:extLst>
            </p:cNvPr>
            <p:cNvSpPr/>
            <p:nvPr/>
          </p:nvSpPr>
          <p:spPr>
            <a:xfrm>
              <a:off x="8933360" y="1891305"/>
              <a:ext cx="1280159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FF18878F-B743-8847-AF54-6645FC9227B5}"/>
                </a:ext>
              </a:extLst>
            </p:cNvPr>
            <p:cNvCxnSpPr>
              <a:cxnSpLocks/>
              <a:endCxn id="164" idx="0"/>
            </p:cNvCxnSpPr>
            <p:nvPr/>
          </p:nvCxnSpPr>
          <p:spPr>
            <a:xfrm>
              <a:off x="9573440" y="1539240"/>
              <a:ext cx="0" cy="3520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BB6711-DEE8-4C48-B8CD-AFBB75F08CAF}"/>
                </a:ext>
              </a:extLst>
            </p:cNvPr>
            <p:cNvSpPr/>
            <p:nvPr/>
          </p:nvSpPr>
          <p:spPr>
            <a:xfrm>
              <a:off x="8498240" y="719095"/>
              <a:ext cx="21503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Classification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perplexity, IS, FID, etc..</a:t>
              </a: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F07C8D52-8835-3F4E-BDFB-408DEF8C89FA}"/>
              </a:ext>
            </a:extLst>
          </p:cNvPr>
          <p:cNvSpPr/>
          <p:nvPr/>
        </p:nvSpPr>
        <p:spPr>
          <a:xfrm>
            <a:off x="6341890" y="1567056"/>
            <a:ext cx="1733722" cy="1051533"/>
          </a:xfrm>
          <a:prstGeom prst="rect">
            <a:avLst/>
          </a:prstGeom>
          <a:noFill/>
          <a:ln w="28575">
            <a:solidFill>
              <a:srgbClr val="999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67139-3432-104E-A2FD-46DC09D76326}"/>
              </a:ext>
            </a:extLst>
          </p:cNvPr>
          <p:cNvGrpSpPr/>
          <p:nvPr/>
        </p:nvGrpSpPr>
        <p:grpSpPr>
          <a:xfrm>
            <a:off x="683758" y="3489616"/>
            <a:ext cx="2490271" cy="2583041"/>
            <a:chOff x="6919208" y="819933"/>
            <a:chExt cx="3433033" cy="356092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98D9FF9-B895-314E-9309-285D4ED477F7}"/>
                </a:ext>
              </a:extLst>
            </p:cNvPr>
            <p:cNvSpPr/>
            <p:nvPr/>
          </p:nvSpPr>
          <p:spPr>
            <a:xfrm>
              <a:off x="8727133" y="2249349"/>
              <a:ext cx="315143" cy="137160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1A85E71-EA35-514D-A60A-24FF941E0E68}"/>
                </a:ext>
              </a:extLst>
            </p:cNvPr>
            <p:cNvSpPr/>
            <p:nvPr/>
          </p:nvSpPr>
          <p:spPr>
            <a:xfrm>
              <a:off x="9447212" y="1517829"/>
              <a:ext cx="315143" cy="2103121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5F97996-E318-F144-AB44-6D4BB3DDFA30}"/>
                </a:ext>
              </a:extLst>
            </p:cNvPr>
            <p:cNvSpPr/>
            <p:nvPr/>
          </p:nvSpPr>
          <p:spPr>
            <a:xfrm>
              <a:off x="7409000" y="2980870"/>
              <a:ext cx="315143" cy="64008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AECAEDB-E4B1-614B-B778-295823CD7680}"/>
                </a:ext>
              </a:extLst>
            </p:cNvPr>
            <p:cNvSpPr/>
            <p:nvPr/>
          </p:nvSpPr>
          <p:spPr>
            <a:xfrm>
              <a:off x="8079061" y="2707677"/>
              <a:ext cx="315143" cy="914399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1AAAAFA-38A9-A14A-AF80-3E817F1F12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494" y="1189802"/>
              <a:ext cx="0" cy="2433403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85F9637-ACA8-2B45-B71F-7809B95F59C0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94" y="3623205"/>
              <a:ext cx="3240360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87ABB7B-14B8-E04E-97C9-3C1B20F596D9}"/>
                    </a:ext>
                  </a:extLst>
                </p:cNvPr>
                <p:cNvSpPr txBox="1"/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SGD on </a:t>
                  </a:r>
                  <a:endParaRPr lang="en-US" sz="1400" i="1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sz="14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𝒘</m:t>
                              </m:r>
                              <m:r>
                                <a:rPr lang="en-US" sz="14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;</m:t>
                              </m:r>
                              <m:r>
                                <a:rPr lang="en-US" sz="1400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</m:oMath>
                  </a14:m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2C53FDF0-D933-FD4B-8481-6995AFCE6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085" y="860218"/>
                  <a:ext cx="1566972" cy="810755"/>
                </a:xfrm>
                <a:prstGeom prst="rect">
                  <a:avLst/>
                </a:prstGeom>
                <a:blipFill>
                  <a:blip r:embed="rId10"/>
                  <a:stretch>
                    <a:fillRect l="-2198" t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941E286-4BD9-8249-9198-4EF459FD9386}"/>
                </a:ext>
              </a:extLst>
            </p:cNvPr>
            <p:cNvSpPr txBox="1"/>
            <p:nvPr/>
          </p:nvSpPr>
          <p:spPr>
            <a:xfrm>
              <a:off x="6919208" y="3659555"/>
              <a:ext cx="1303644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50,000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(CIFAR-10)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7FC491F-0D17-0047-8D89-24D09D69F669}"/>
                </a:ext>
              </a:extLst>
            </p:cNvPr>
            <p:cNvSpPr txBox="1"/>
            <p:nvPr/>
          </p:nvSpPr>
          <p:spPr>
            <a:xfrm>
              <a:off x="8965153" y="3659555"/>
              <a:ext cx="1387088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1,300,000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(ImageNet)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9F9DDF3-B003-4B44-81AA-93F4C02F215F}"/>
                </a:ext>
              </a:extLst>
            </p:cNvPr>
            <p:cNvSpPr txBox="1"/>
            <p:nvPr/>
          </p:nvSpPr>
          <p:spPr>
            <a:xfrm>
              <a:off x="7261632" y="2282980"/>
              <a:ext cx="612397" cy="721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day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E40156-B766-9749-9790-E5CE03544367}"/>
                </a:ext>
              </a:extLst>
            </p:cNvPr>
            <p:cNvSpPr txBox="1"/>
            <p:nvPr/>
          </p:nvSpPr>
          <p:spPr>
            <a:xfrm>
              <a:off x="9192334" y="819933"/>
              <a:ext cx="824898" cy="72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1 week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A81DEDE-6A1F-884E-95E1-5B983758B65A}"/>
              </a:ext>
            </a:extLst>
          </p:cNvPr>
          <p:cNvGrpSpPr/>
          <p:nvPr/>
        </p:nvGrpSpPr>
        <p:grpSpPr>
          <a:xfrm>
            <a:off x="3579812" y="3489616"/>
            <a:ext cx="2793557" cy="2565757"/>
            <a:chOff x="6173250" y="3645838"/>
            <a:chExt cx="2793557" cy="256575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C4939C7-7F4A-8541-BD73-2F3F4643F35E}"/>
                </a:ext>
              </a:extLst>
            </p:cNvPr>
            <p:cNvSpPr/>
            <p:nvPr/>
          </p:nvSpPr>
          <p:spPr>
            <a:xfrm>
              <a:off x="7635628" y="5020292"/>
              <a:ext cx="228600" cy="64008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8C23CBA-99D9-724D-AB04-C2CCE0BCF01F}"/>
                </a:ext>
              </a:extLst>
            </p:cNvPr>
            <p:cNvSpPr/>
            <p:nvPr/>
          </p:nvSpPr>
          <p:spPr>
            <a:xfrm>
              <a:off x="8157962" y="4134798"/>
              <a:ext cx="228600" cy="1525574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E6E1B18-1CA4-BC45-AB4B-EE265371BC0A}"/>
                </a:ext>
              </a:extLst>
            </p:cNvPr>
            <p:cNvSpPr/>
            <p:nvPr/>
          </p:nvSpPr>
          <p:spPr>
            <a:xfrm>
              <a:off x="6679474" y="5569748"/>
              <a:ext cx="228600" cy="91440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5E3FA01-6D62-2240-A173-656B239DFBFF}"/>
                </a:ext>
              </a:extLst>
            </p:cNvPr>
            <p:cNvSpPr/>
            <p:nvPr/>
          </p:nvSpPr>
          <p:spPr>
            <a:xfrm>
              <a:off x="7165526" y="5175739"/>
              <a:ext cx="228600" cy="484632"/>
            </a:xfrm>
            <a:prstGeom prst="rect">
              <a:avLst/>
            </a:prstGeom>
            <a:solidFill>
              <a:srgbClr val="9999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7CD8A46A-686D-0B41-B039-3F76714D5A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0403" y="3896852"/>
              <a:ext cx="0" cy="1765156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C05A883-D93C-494A-90FB-13FFDD2ECBC3}"/>
                </a:ext>
              </a:extLst>
            </p:cNvPr>
            <p:cNvCxnSpPr>
              <a:cxnSpLocks/>
            </p:cNvCxnSpPr>
            <p:nvPr/>
          </p:nvCxnSpPr>
          <p:spPr>
            <a:xfrm>
              <a:off x="6390403" y="5662007"/>
              <a:ext cx="2350509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452F3D4A-7428-A74C-846D-1660D0C76D76}"/>
                    </a:ext>
                  </a:extLst>
                </p:cNvPr>
                <p:cNvSpPr txBox="1"/>
                <p:nvPr/>
              </p:nvSpPr>
              <p:spPr>
                <a:xfrm>
                  <a:off x="6416733" y="3645838"/>
                  <a:ext cx="91698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evaluate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1400" b="1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𝒙</m:t>
                            </m:r>
                            <m:r>
                              <a:rPr lang="en-US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;</m:t>
                            </m:r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1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sz="14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14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2F21C1B-BF36-8741-B3CB-E5E82404D0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6733" y="3645838"/>
                  <a:ext cx="916982" cy="523220"/>
                </a:xfrm>
                <a:prstGeom prst="rect">
                  <a:avLst/>
                </a:prstGeom>
                <a:blipFill>
                  <a:blip r:embed="rId11"/>
                  <a:stretch>
                    <a:fillRect l="-2740" t="-2326"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2F2F53E1-F935-7242-9E71-9A0157C26870}"/>
                    </a:ext>
                  </a:extLst>
                </p:cNvPr>
                <p:cNvSpPr txBox="1"/>
                <p:nvPr/>
              </p:nvSpPr>
              <p:spPr>
                <a:xfrm>
                  <a:off x="6173250" y="5688375"/>
                  <a:ext cx="12475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224×224</m:t>
                        </m:r>
                      </m:oMath>
                    </m:oMathPara>
                  </a14:m>
                  <a:endParaRPr lang="en-US" sz="14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  <a:p>
                  <a:pPr algn="ctr"/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(Classification)</a:t>
                  </a: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3A82AE9-8DBA-A043-BC65-AF915F14C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3250" y="5688375"/>
                  <a:ext cx="1247521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000" r="-1000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F44E036E-6490-544E-B165-22564357D08B}"/>
                    </a:ext>
                  </a:extLst>
                </p:cNvPr>
                <p:cNvSpPr txBox="1"/>
                <p:nvPr/>
              </p:nvSpPr>
              <p:spPr>
                <a:xfrm>
                  <a:off x="7655934" y="5688375"/>
                  <a:ext cx="131087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1024×2048</m:t>
                        </m:r>
                      </m:oMath>
                    </m:oMathPara>
                  </a14:m>
                  <a:endParaRPr lang="en-US" sz="14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  <a:p>
                  <a:pPr algn="ctr"/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</a:rPr>
                    <a:t>(Segmentation)</a:t>
                  </a: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D6AAD06D-E3D5-DE43-BFA7-FB057CA62A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5934" y="5688375"/>
                  <a:ext cx="1310873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952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A34BE5E-4891-834C-8833-99C43A617291}"/>
                </a:ext>
              </a:extLst>
            </p:cNvPr>
            <p:cNvSpPr txBox="1"/>
            <p:nvPr/>
          </p:nvSpPr>
          <p:spPr>
            <a:xfrm>
              <a:off x="6575288" y="5067932"/>
              <a:ext cx="4651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&lt; 1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sec.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4932211-C5BF-E945-9377-F09EC347B2EF}"/>
                </a:ext>
              </a:extLst>
            </p:cNvPr>
            <p:cNvSpPr txBox="1"/>
            <p:nvPr/>
          </p:nvSpPr>
          <p:spPr>
            <a:xfrm>
              <a:off x="8021866" y="3645838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&gt; 2 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mins.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F8F2EAF-545C-024B-BC99-192A6F2EA019}"/>
              </a:ext>
            </a:extLst>
          </p:cNvPr>
          <p:cNvGrpSpPr/>
          <p:nvPr/>
        </p:nvGrpSpPr>
        <p:grpSpPr>
          <a:xfrm>
            <a:off x="6399212" y="3581399"/>
            <a:ext cx="5528517" cy="2209801"/>
            <a:chOff x="6627812" y="3657599"/>
            <a:chExt cx="5528517" cy="2209801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E2036A57-A916-C542-A91D-BFED2E957439}"/>
                </a:ext>
              </a:extLst>
            </p:cNvPr>
            <p:cNvCxnSpPr>
              <a:cxnSpLocks/>
            </p:cNvCxnSpPr>
            <p:nvPr/>
          </p:nvCxnSpPr>
          <p:spPr>
            <a:xfrm>
              <a:off x="7798749" y="3894505"/>
              <a:ext cx="0" cy="1972895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F8F18E0-7409-E043-B848-E7AEFE6A1404}"/>
                </a:ext>
              </a:extLst>
            </p:cNvPr>
            <p:cNvSpPr/>
            <p:nvPr/>
          </p:nvSpPr>
          <p:spPr>
            <a:xfrm>
              <a:off x="6627812" y="3955992"/>
              <a:ext cx="112286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AmoebaNet</a:t>
              </a:r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04EC344-107A-2843-81A5-07A537B6EBBA}"/>
                </a:ext>
              </a:extLst>
            </p:cNvPr>
            <p:cNvSpPr/>
            <p:nvPr/>
          </p:nvSpPr>
          <p:spPr>
            <a:xfrm>
              <a:off x="7796160" y="3987789"/>
              <a:ext cx="3691971" cy="226645"/>
            </a:xfrm>
            <a:prstGeom prst="rect">
              <a:avLst/>
            </a:prstGeom>
            <a:solidFill>
              <a:srgbClr val="FF99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C011098-FF01-004C-874F-63F8E78C1289}"/>
                </a:ext>
              </a:extLst>
            </p:cNvPr>
            <p:cNvSpPr/>
            <p:nvPr/>
          </p:nvSpPr>
          <p:spPr>
            <a:xfrm>
              <a:off x="11488131" y="3955992"/>
              <a:ext cx="66819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27,000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6710BC1-6046-B44D-A50E-2A79F2C2C274}"/>
                </a:ext>
              </a:extLst>
            </p:cNvPr>
            <p:cNvSpPr/>
            <p:nvPr/>
          </p:nvSpPr>
          <p:spPr>
            <a:xfrm>
              <a:off x="7028231" y="4341740"/>
              <a:ext cx="7224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NASNet</a:t>
              </a:r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4EA4210-1FB4-A84A-9550-4B4B4811F22C}"/>
                </a:ext>
              </a:extLst>
            </p:cNvPr>
            <p:cNvSpPr/>
            <p:nvPr/>
          </p:nvSpPr>
          <p:spPr>
            <a:xfrm>
              <a:off x="7796159" y="4373538"/>
              <a:ext cx="2768979" cy="226645"/>
            </a:xfrm>
            <a:prstGeom prst="rect">
              <a:avLst/>
            </a:prstGeom>
            <a:solidFill>
              <a:srgbClr val="FF99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4BDF4FB-7F76-E445-9317-1CA0D28D8615}"/>
                </a:ext>
              </a:extLst>
            </p:cNvPr>
            <p:cNvSpPr/>
            <p:nvPr/>
          </p:nvSpPr>
          <p:spPr>
            <a:xfrm>
              <a:off x="10544628" y="4341740"/>
              <a:ext cx="6158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20,000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9BFD21B-FDB3-E946-99DF-BC889DB13FF6}"/>
                </a:ext>
              </a:extLst>
            </p:cNvPr>
            <p:cNvSpPr/>
            <p:nvPr/>
          </p:nvSpPr>
          <p:spPr>
            <a:xfrm>
              <a:off x="6825932" y="4724990"/>
              <a:ext cx="9247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OnceForAll</a:t>
              </a:r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C5F2C3A-DD0E-734A-B761-536577A295A7}"/>
                </a:ext>
              </a:extLst>
            </p:cNvPr>
            <p:cNvSpPr/>
            <p:nvPr/>
          </p:nvSpPr>
          <p:spPr>
            <a:xfrm>
              <a:off x="7796160" y="4756788"/>
              <a:ext cx="2215183" cy="226645"/>
            </a:xfrm>
            <a:prstGeom prst="rect">
              <a:avLst/>
            </a:prstGeom>
            <a:solidFill>
              <a:srgbClr val="FF99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A46E84C-34F2-D540-8BC4-EDB9F7C51862}"/>
                </a:ext>
              </a:extLst>
            </p:cNvPr>
            <p:cNvSpPr/>
            <p:nvPr/>
          </p:nvSpPr>
          <p:spPr>
            <a:xfrm>
              <a:off x="10011343" y="4724990"/>
              <a:ext cx="6158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16,000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DB59811B-8F99-B445-9F5A-EA2C5DC1B14D}"/>
                </a:ext>
              </a:extLst>
            </p:cNvPr>
            <p:cNvSpPr/>
            <p:nvPr/>
          </p:nvSpPr>
          <p:spPr>
            <a:xfrm>
              <a:off x="6922433" y="5107402"/>
              <a:ext cx="8282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MNasNet</a:t>
              </a:r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4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1CD8082-9E50-CC4C-A445-50174204816F}"/>
                </a:ext>
              </a:extLst>
            </p:cNvPr>
            <p:cNvSpPr/>
            <p:nvPr/>
          </p:nvSpPr>
          <p:spPr>
            <a:xfrm>
              <a:off x="7796159" y="5139200"/>
              <a:ext cx="1107592" cy="226645"/>
            </a:xfrm>
            <a:prstGeom prst="rect">
              <a:avLst/>
            </a:prstGeom>
            <a:solidFill>
              <a:srgbClr val="FF99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B4896D6-E10E-2442-BAE7-6ABC8D2B90E8}"/>
                </a:ext>
              </a:extLst>
            </p:cNvPr>
            <p:cNvSpPr/>
            <p:nvPr/>
          </p:nvSpPr>
          <p:spPr>
            <a:xfrm>
              <a:off x="8903751" y="5107402"/>
              <a:ext cx="5373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8,000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5A9B89D-3934-894F-9B7A-D8CC2A7AF7E3}"/>
                </a:ext>
              </a:extLst>
            </p:cNvPr>
            <p:cNvSpPr/>
            <p:nvPr/>
          </p:nvSpPr>
          <p:spPr>
            <a:xfrm>
              <a:off x="7174874" y="5489815"/>
              <a:ext cx="5757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PNAS</a:t>
              </a:r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5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9E59331-FC26-EB42-AF87-DA1841EFCAA2}"/>
                </a:ext>
              </a:extLst>
            </p:cNvPr>
            <p:cNvSpPr/>
            <p:nvPr/>
          </p:nvSpPr>
          <p:spPr>
            <a:xfrm>
              <a:off x="7796159" y="5522031"/>
              <a:ext cx="590715" cy="226645"/>
            </a:xfrm>
            <a:prstGeom prst="rect">
              <a:avLst/>
            </a:prstGeom>
            <a:solidFill>
              <a:srgbClr val="FF99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9166379-26BE-B14C-A681-72E0BAFD08E0}"/>
                </a:ext>
              </a:extLst>
            </p:cNvPr>
            <p:cNvSpPr/>
            <p:nvPr/>
          </p:nvSpPr>
          <p:spPr>
            <a:xfrm>
              <a:off x="8386875" y="5489815"/>
              <a:ext cx="5373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1,160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17E0DD96-5614-424C-BFD9-6CEE81BED647}"/>
                </a:ext>
              </a:extLst>
            </p:cNvPr>
            <p:cNvSpPr/>
            <p:nvPr/>
          </p:nvSpPr>
          <p:spPr>
            <a:xfrm>
              <a:off x="7801338" y="3657599"/>
              <a:ext cx="3466495" cy="226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Number of Architectures Evaluated during Search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9A5B6EB-D060-D94B-BD3B-3BFE3BFB5781}"/>
              </a:ext>
            </a:extLst>
          </p:cNvPr>
          <p:cNvGrpSpPr/>
          <p:nvPr/>
        </p:nvGrpSpPr>
        <p:grpSpPr>
          <a:xfrm>
            <a:off x="577741" y="6329004"/>
            <a:ext cx="7081554" cy="351019"/>
            <a:chOff x="577741" y="6329004"/>
            <a:chExt cx="7081554" cy="351019"/>
          </a:xfrm>
        </p:grpSpPr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5C110FF7-5822-6144-AF0C-D219792CDB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741" y="6329004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77020BF-63F8-0F43-BE0F-79A8995A7926}"/>
                </a:ext>
              </a:extLst>
            </p:cNvPr>
            <p:cNvSpPr/>
            <p:nvPr/>
          </p:nvSpPr>
          <p:spPr>
            <a:xfrm>
              <a:off x="577741" y="6403024"/>
              <a:ext cx="70815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Google, AAAI ’19    </a:t>
              </a:r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Google, CVPR ’18    </a:t>
              </a:r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MIT, ICLR ’20    </a:t>
              </a:r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4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Google, CVPR ’19    </a:t>
              </a:r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5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John Hopkins University, ECCV ’18</a:t>
              </a:r>
              <a:endParaRPr lang="en-US" sz="1400" baseline="30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003774A-78B6-5947-AC76-C50DD17A76E5}"/>
              </a:ext>
            </a:extLst>
          </p:cNvPr>
          <p:cNvSpPr/>
          <p:nvPr/>
        </p:nvSpPr>
        <p:spPr>
          <a:xfrm>
            <a:off x="7687943" y="5906869"/>
            <a:ext cx="418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800" b="1" dirty="0">
                <a:solidFill>
                  <a:srgbClr val="8FEA8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* </a:t>
            </a:r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Take 2 days - 1 week on a single GPU machine even just </a:t>
            </a:r>
            <a:r>
              <a:rPr lang="en-IN" sz="1800" b="1" i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inferencing</a:t>
            </a:r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82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CFE9D93-53A6-9143-8E3C-03133E0DB7EA}"/>
              </a:ext>
            </a:extLst>
          </p:cNvPr>
          <p:cNvGraphicFramePr>
            <a:graphicFrameLocks noGrp="1"/>
          </p:cNvGraphicFramePr>
          <p:nvPr/>
        </p:nvGraphicFramePr>
        <p:xfrm>
          <a:off x="786229" y="1539240"/>
          <a:ext cx="21031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399024607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9528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914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90666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803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03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/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CCF651-4A18-0141-809F-FD240CA1C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63" y="1484908"/>
                <a:ext cx="397865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01A199D8-A18C-494D-8534-6AC5EEC820A8}"/>
                  </a:ext>
                </a:extLst>
              </p:cNvPr>
              <p:cNvSpPr/>
              <p:nvPr/>
            </p:nvSpPr>
            <p:spPr>
              <a:xfrm>
                <a:off x="4032364" y="1728037"/>
                <a:ext cx="1280160" cy="731520"/>
              </a:xfrm>
              <a:prstGeom prst="roundRect">
                <a:avLst/>
              </a:prstGeom>
              <a:solidFill>
                <a:srgbClr val="9999FD">
                  <a:alpha val="20000"/>
                </a:srgbClr>
              </a:solidFill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SGD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01A199D8-A18C-494D-8534-6AC5EEC820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364" y="1728037"/>
                <a:ext cx="1280160" cy="73152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F3923A8-6080-9D48-B99F-8741294DBFAA}"/>
                  </a:ext>
                </a:extLst>
              </p:cNvPr>
              <p:cNvSpPr/>
              <p:nvPr/>
            </p:nvSpPr>
            <p:spPr>
              <a:xfrm>
                <a:off x="5734707" y="2072930"/>
                <a:ext cx="47506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050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F3923A8-6080-9D48-B99F-8741294DB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707" y="2072930"/>
                <a:ext cx="475066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088BF13F-C8DB-C040-932D-FC93CEBAD337}"/>
                  </a:ext>
                </a:extLst>
              </p:cNvPr>
              <p:cNvSpPr/>
              <p:nvPr/>
            </p:nvSpPr>
            <p:spPr>
              <a:xfrm>
                <a:off x="6584760" y="1728037"/>
                <a:ext cx="1280160" cy="731520"/>
              </a:xfrm>
              <a:prstGeom prst="roundRect">
                <a:avLst/>
              </a:prstGeom>
              <a:solidFill>
                <a:srgbClr val="9999FD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Inference</m:t>
                      </m:r>
                      <m:r>
                        <m:rPr>
                          <m:nor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𝑣𝑙𝑑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088BF13F-C8DB-C040-932D-FC93CEBAD3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760" y="1728037"/>
                <a:ext cx="1280160" cy="73152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F38DBE51-FA88-F243-A96D-994F68E8FFF6}"/>
              </a:ext>
            </a:extLst>
          </p:cNvPr>
          <p:cNvCxnSpPr>
            <a:cxnSpLocks/>
          </p:cNvCxnSpPr>
          <p:nvPr/>
        </p:nvCxnSpPr>
        <p:spPr>
          <a:xfrm>
            <a:off x="3100485" y="2093797"/>
            <a:ext cx="3374927" cy="0"/>
          </a:xfrm>
          <a:prstGeom prst="straightConnector1">
            <a:avLst/>
          </a:prstGeom>
          <a:ln w="25400">
            <a:solidFill>
              <a:schemeClr val="bg1">
                <a:lumMod val="85000"/>
                <a:alpha val="2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D38CDC7B-D691-3A48-BFE7-D12DB6B2FD22}"/>
                  </a:ext>
                </a:extLst>
              </p:cNvPr>
              <p:cNvSpPr/>
              <p:nvPr/>
            </p:nvSpPr>
            <p:spPr>
              <a:xfrm>
                <a:off x="8740881" y="1891305"/>
                <a:ext cx="2687531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80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180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1800" b="0" i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8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m:rPr>
                              <m:nor/>
                            </m:rPr>
                            <a:rPr lang="en-US" sz="18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1800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D38CDC7B-D691-3A48-BFE7-D12DB6B2FD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881" y="1891305"/>
                <a:ext cx="2687531" cy="404983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A1071EAB-8E37-4940-91BE-A1E417B2D42D}"/>
              </a:ext>
            </a:extLst>
          </p:cNvPr>
          <p:cNvCxnSpPr>
            <a:cxnSpLocks/>
          </p:cNvCxnSpPr>
          <p:nvPr/>
        </p:nvCxnSpPr>
        <p:spPr>
          <a:xfrm>
            <a:off x="7976357" y="2093797"/>
            <a:ext cx="804942" cy="0"/>
          </a:xfrm>
          <a:prstGeom prst="straightConnector1">
            <a:avLst/>
          </a:prstGeom>
          <a:ln w="25400">
            <a:solidFill>
              <a:schemeClr val="bg1">
                <a:lumMod val="85000"/>
                <a:alpha val="2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085C3-DDE3-9049-94BD-AFDD2CB70322}"/>
              </a:ext>
            </a:extLst>
          </p:cNvPr>
          <p:cNvGrpSpPr/>
          <p:nvPr/>
        </p:nvGrpSpPr>
        <p:grpSpPr>
          <a:xfrm>
            <a:off x="1085441" y="1623696"/>
            <a:ext cx="1874239" cy="890474"/>
            <a:chOff x="1085441" y="1623696"/>
            <a:chExt cx="1874239" cy="890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/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decode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08E87C5-B458-0D42-8A28-9FA965D15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851" y="1799123"/>
                  <a:ext cx="81304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2783A4-385B-2043-B082-936659CA87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41" y="2093797"/>
              <a:ext cx="80516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  <a:alpha val="2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2DA6AB0B-F50B-BD41-993F-3805A910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7360" y="1623696"/>
              <a:ext cx="1062320" cy="89047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E02D59-AFC8-9041-9884-3B3A424BF3C5}"/>
              </a:ext>
            </a:extLst>
          </p:cNvPr>
          <p:cNvGrpSpPr/>
          <p:nvPr/>
        </p:nvGrpSpPr>
        <p:grpSpPr>
          <a:xfrm>
            <a:off x="8498240" y="719095"/>
            <a:ext cx="2150397" cy="1636342"/>
            <a:chOff x="8498240" y="719095"/>
            <a:chExt cx="2150397" cy="1636342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7B99A08-C24F-D84C-B7EF-BEA351B172AB}"/>
                </a:ext>
              </a:extLst>
            </p:cNvPr>
            <p:cNvSpPr/>
            <p:nvPr/>
          </p:nvSpPr>
          <p:spPr>
            <a:xfrm>
              <a:off x="8933360" y="1891305"/>
              <a:ext cx="1280159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FF18878F-B743-8847-AF54-6645FC9227B5}"/>
                </a:ext>
              </a:extLst>
            </p:cNvPr>
            <p:cNvCxnSpPr>
              <a:cxnSpLocks/>
              <a:endCxn id="164" idx="0"/>
            </p:cNvCxnSpPr>
            <p:nvPr/>
          </p:nvCxnSpPr>
          <p:spPr>
            <a:xfrm>
              <a:off x="9573440" y="1539240"/>
              <a:ext cx="0" cy="3520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BB6711-DEE8-4C48-B8CD-AFBB75F08CAF}"/>
                </a:ext>
              </a:extLst>
            </p:cNvPr>
            <p:cNvSpPr/>
            <p:nvPr/>
          </p:nvSpPr>
          <p:spPr>
            <a:xfrm>
              <a:off x="8498240" y="719095"/>
              <a:ext cx="21503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Classification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segmentation accuracy,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perplexity, IS, FID, etc..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C942B6D-F86E-A841-A2F4-A6FB4BC83042}"/>
              </a:ext>
            </a:extLst>
          </p:cNvPr>
          <p:cNvGrpSpPr/>
          <p:nvPr/>
        </p:nvGrpSpPr>
        <p:grpSpPr>
          <a:xfrm>
            <a:off x="1115851" y="2093797"/>
            <a:ext cx="8636159" cy="1511824"/>
            <a:chOff x="921881" y="4500388"/>
            <a:chExt cx="5048832" cy="2029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717AB66E-1729-2144-B8DB-0F4DE962C1D4}"/>
                    </a:ext>
                  </a:extLst>
                </p:cNvPr>
                <p:cNvSpPr/>
                <p:nvPr/>
              </p:nvSpPr>
              <p:spPr>
                <a:xfrm>
                  <a:off x="5490838" y="5814948"/>
                  <a:ext cx="479875" cy="3842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m:rPr>
                            <m:nor/>
                          </m:rPr>
                          <a:rPr lang="en-US" sz="180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A2317E00-F58B-0F42-AA35-2764F45C3D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0838" y="5814948"/>
                  <a:ext cx="479875" cy="384208"/>
                </a:xfrm>
                <a:prstGeom prst="rect">
                  <a:avLst/>
                </a:prstGeom>
                <a:blipFill>
                  <a:blip r:embed="rId20"/>
                  <a:stretch>
                    <a:fillRect l="-2632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98990ED1-3915-9A45-A8BD-4E0AFDECAC88}"/>
                </a:ext>
              </a:extLst>
            </p:cNvPr>
            <p:cNvCxnSpPr>
              <a:cxnSpLocks/>
            </p:cNvCxnSpPr>
            <p:nvPr/>
          </p:nvCxnSpPr>
          <p:spPr>
            <a:xfrm>
              <a:off x="5048767" y="6045780"/>
              <a:ext cx="437388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05235E1-2AEF-714C-A74B-F2FFD5D764FB}"/>
                    </a:ext>
                  </a:extLst>
                </p:cNvPr>
                <p:cNvSpPr/>
                <p:nvPr/>
              </p:nvSpPr>
              <p:spPr>
                <a:xfrm>
                  <a:off x="1818734" y="6064045"/>
                  <a:ext cx="76635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Approximate</m:t>
                        </m:r>
                      </m:oMath>
                    </m:oMathPara>
                  </a14:m>
                  <a:endParaRPr lang="en-US" sz="14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05235E1-2AEF-714C-A74B-F2FFD5D764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8734" y="6064045"/>
                  <a:ext cx="766357" cy="307777"/>
                </a:xfrm>
                <a:prstGeom prst="rect">
                  <a:avLst/>
                </a:prstGeom>
                <a:blipFill>
                  <a:blip r:embed="rId21"/>
                  <a:stretch>
                    <a:fillRect b="-4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0" name="Elbow Connector 109">
              <a:extLst>
                <a:ext uri="{FF2B5EF4-FFF2-40B4-BE49-F238E27FC236}">
                  <a16:creationId xmlns:a16="http://schemas.microsoft.com/office/drawing/2014/main" id="{5C1D97C2-0E59-4241-B9B3-7625AA297D01}"/>
                </a:ext>
              </a:extLst>
            </p:cNvPr>
            <p:cNvCxnSpPr>
              <a:cxnSpLocks/>
              <a:endCxn id="111" idx="1"/>
            </p:cNvCxnSpPr>
            <p:nvPr/>
          </p:nvCxnSpPr>
          <p:spPr>
            <a:xfrm>
              <a:off x="921881" y="4500388"/>
              <a:ext cx="1694200" cy="1551134"/>
            </a:xfrm>
            <a:prstGeom prst="bentConnector3">
              <a:avLst>
                <a:gd name="adj1" fmla="val 6939"/>
              </a:avLst>
            </a:prstGeom>
            <a:ln w="190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ounded Rectangle 110">
                  <a:extLst>
                    <a:ext uri="{FF2B5EF4-FFF2-40B4-BE49-F238E27FC236}">
                      <a16:creationId xmlns:a16="http://schemas.microsoft.com/office/drawing/2014/main" id="{95C91725-9EBD-834C-92F0-E9ADDA2368DE}"/>
                    </a:ext>
                  </a:extLst>
                </p:cNvPr>
                <p:cNvSpPr/>
                <p:nvPr/>
              </p:nvSpPr>
              <p:spPr>
                <a:xfrm>
                  <a:off x="2616081" y="5573438"/>
                  <a:ext cx="2284867" cy="956168"/>
                </a:xfrm>
                <a:prstGeom prst="roundRect">
                  <a:avLst/>
                </a:prstGeom>
                <a:solidFill>
                  <a:srgbClr val="9999FD">
                    <a:alpha val="40000"/>
                  </a:srgbClr>
                </a:solidFill>
                <a:ln w="25400">
                  <a:solidFill>
                    <a:schemeClr val="bg1">
                      <a:lumMod val="8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Accuracy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Predictor</m:t>
                        </m:r>
                      </m:oMath>
                    </m:oMathPara>
                  </a14:m>
                  <a:endParaRPr lang="en-US" sz="16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(Surrogate Modeling)</a:t>
                  </a:r>
                  <a:endParaRPr lang="en-US" sz="16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1" name="Rounded Rectangle 110">
                  <a:extLst>
                    <a:ext uri="{FF2B5EF4-FFF2-40B4-BE49-F238E27FC236}">
                      <a16:creationId xmlns:a16="http://schemas.microsoft.com/office/drawing/2014/main" id="{95C91725-9EBD-834C-92F0-E9ADDA2368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6081" y="5573438"/>
                  <a:ext cx="2284867" cy="956168"/>
                </a:xfrm>
                <a:prstGeom prst="round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 w="25400">
                  <a:solidFill>
                    <a:schemeClr val="bg1">
                      <a:lumMod val="85000"/>
                    </a:schemeClr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1FAF6E1-A821-7F4A-8A84-F1FE9445BBCA}"/>
              </a:ext>
            </a:extLst>
          </p:cNvPr>
          <p:cNvSpPr/>
          <p:nvPr/>
        </p:nvSpPr>
        <p:spPr>
          <a:xfrm>
            <a:off x="1922631" y="1646272"/>
            <a:ext cx="1000989" cy="837496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  <a:alpha val="50000"/>
            </a:schemeClr>
          </a:soli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C298728-D817-8A4C-B02B-A3345E8E4C95}"/>
              </a:ext>
            </a:extLst>
          </p:cNvPr>
          <p:cNvGrpSpPr/>
          <p:nvPr/>
        </p:nvGrpSpPr>
        <p:grpSpPr>
          <a:xfrm>
            <a:off x="1793644" y="4343400"/>
            <a:ext cx="3386368" cy="1654124"/>
            <a:chOff x="4605135" y="4137076"/>
            <a:chExt cx="3386368" cy="165412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4C7E220-24E4-D844-9357-656A49AEF609}"/>
                </a:ext>
              </a:extLst>
            </p:cNvPr>
            <p:cNvGrpSpPr/>
            <p:nvPr/>
          </p:nvGrpSpPr>
          <p:grpSpPr>
            <a:xfrm>
              <a:off x="4605135" y="4137076"/>
              <a:ext cx="3386368" cy="1654124"/>
              <a:chOff x="8232157" y="4396515"/>
              <a:chExt cx="3386368" cy="1654124"/>
            </a:xfrm>
          </p:grpSpPr>
          <p:sp>
            <p:nvSpPr>
              <p:cNvPr id="78" name="Rounded Rectangle 77">
                <a:extLst>
                  <a:ext uri="{FF2B5EF4-FFF2-40B4-BE49-F238E27FC236}">
                    <a16:creationId xmlns:a16="http://schemas.microsoft.com/office/drawing/2014/main" id="{CB358282-782B-EA49-9177-C2C68518A788}"/>
                  </a:ext>
                </a:extLst>
              </p:cNvPr>
              <p:cNvSpPr/>
              <p:nvPr/>
            </p:nvSpPr>
            <p:spPr>
              <a:xfrm>
                <a:off x="8232157" y="4396515"/>
                <a:ext cx="3386368" cy="1654124"/>
              </a:xfrm>
              <a:prstGeom prst="roundRect">
                <a:avLst>
                  <a:gd name="adj" fmla="val 5671"/>
                </a:avLst>
              </a:pr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Model choices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98AFBAD-A00A-A642-A713-7926FE22045A}"/>
                  </a:ext>
                </a:extLst>
              </p:cNvPr>
              <p:cNvSpPr txBox="1"/>
              <p:nvPr/>
            </p:nvSpPr>
            <p:spPr>
              <a:xfrm>
                <a:off x="8323398" y="4907578"/>
                <a:ext cx="727369" cy="369332"/>
              </a:xfrm>
              <a:prstGeom prst="rect">
                <a:avLst/>
              </a:prstGeom>
              <a:solidFill>
                <a:srgbClr val="99FEFF"/>
              </a:solidFill>
              <a:ln w="190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MLP</a:t>
                </a:r>
                <a:r>
                  <a:rPr lang="en-US" sz="18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EF16AF4-F156-E042-9296-056485C3F56E}"/>
                  </a:ext>
                </a:extLst>
              </p:cNvPr>
              <p:cNvSpPr txBox="1"/>
              <p:nvPr/>
            </p:nvSpPr>
            <p:spPr>
              <a:xfrm>
                <a:off x="9163747" y="4907578"/>
                <a:ext cx="646524" cy="369332"/>
              </a:xfrm>
              <a:prstGeom prst="rect">
                <a:avLst/>
              </a:prstGeom>
              <a:solidFill>
                <a:srgbClr val="99FEFF"/>
              </a:solidFill>
              <a:ln w="190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GP</a:t>
                </a:r>
                <a:r>
                  <a:rPr lang="en-US" sz="18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4174DA8-6B59-084E-9410-F6B39A7C49C3}"/>
                  </a:ext>
                </a:extLst>
              </p:cNvPr>
              <p:cNvSpPr txBox="1"/>
              <p:nvPr/>
            </p:nvSpPr>
            <p:spPr>
              <a:xfrm>
                <a:off x="9923251" y="4903357"/>
                <a:ext cx="791279" cy="369332"/>
              </a:xfrm>
              <a:prstGeom prst="rect">
                <a:avLst/>
              </a:prstGeom>
              <a:solidFill>
                <a:srgbClr val="99FEFF"/>
              </a:solidFill>
              <a:ln w="190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CART</a:t>
                </a:r>
                <a:r>
                  <a:rPr lang="en-US" sz="18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D9C6596-F7E0-0646-91F8-30726F29FDEA}"/>
                  </a:ext>
                </a:extLst>
              </p:cNvPr>
              <p:cNvSpPr txBox="1"/>
              <p:nvPr/>
            </p:nvSpPr>
            <p:spPr>
              <a:xfrm>
                <a:off x="10827510" y="4903357"/>
                <a:ext cx="646524" cy="369332"/>
              </a:xfrm>
              <a:prstGeom prst="rect">
                <a:avLst/>
              </a:prstGeom>
              <a:solidFill>
                <a:srgbClr val="99FEFF"/>
              </a:solidFill>
              <a:ln w="190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RBF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6A727A6-C1FD-384E-B054-E93FE9483174}"/>
                </a:ext>
              </a:extLst>
            </p:cNvPr>
            <p:cNvSpPr txBox="1"/>
            <p:nvPr/>
          </p:nvSpPr>
          <p:spPr>
            <a:xfrm>
              <a:off x="4696376" y="5159202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GB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488DABA-8111-3F49-A8C4-0D79B710D78C}"/>
                </a:ext>
              </a:extLst>
            </p:cNvPr>
            <p:cNvSpPr txBox="1"/>
            <p:nvPr/>
          </p:nvSpPr>
          <p:spPr>
            <a:xfrm>
              <a:off x="5474216" y="5159202"/>
              <a:ext cx="717479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RNN</a:t>
              </a:r>
              <a:r>
                <a:rPr lang="en-US" sz="18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8501A13-79D6-174D-A1E5-F2D4CD688C1A}"/>
                </a:ext>
              </a:extLst>
            </p:cNvPr>
            <p:cNvSpPr txBox="1"/>
            <p:nvPr/>
          </p:nvSpPr>
          <p:spPr>
            <a:xfrm>
              <a:off x="6323012" y="5159202"/>
              <a:ext cx="717479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GCN</a:t>
              </a:r>
              <a:r>
                <a:rPr lang="en-US" sz="18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82F91C0F-29F7-DA45-90B3-7C51F9DCCDAB}"/>
                    </a:ext>
                  </a:extLst>
                </p:cNvPr>
                <p:cNvSpPr/>
                <p:nvPr/>
              </p:nvSpPr>
              <p:spPr>
                <a:xfrm>
                  <a:off x="7161212" y="5189979"/>
                  <a:ext cx="748164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⋯⋯</m:t>
                        </m:r>
                      </m:oMath>
                    </m:oMathPara>
                  </a14:m>
                  <a:endParaRPr lang="en-US" sz="14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A1AC6BF-7E40-0C4D-95F9-9112E95FF8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1212" y="5189979"/>
                  <a:ext cx="748164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5E26EC8-0340-AF4C-97D5-D8FC36DBD6BE}"/>
              </a:ext>
            </a:extLst>
          </p:cNvPr>
          <p:cNvGrpSpPr/>
          <p:nvPr/>
        </p:nvGrpSpPr>
        <p:grpSpPr>
          <a:xfrm>
            <a:off x="577741" y="6329004"/>
            <a:ext cx="6428426" cy="351019"/>
            <a:chOff x="577741" y="6329004"/>
            <a:chExt cx="6428426" cy="351019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FFDD1632-F89B-A14A-9BCC-0A3C9898BC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741" y="6329004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A5417D8-B55F-5744-99DF-9D4769809D9D}"/>
                </a:ext>
              </a:extLst>
            </p:cNvPr>
            <p:cNvSpPr/>
            <p:nvPr/>
          </p:nvSpPr>
          <p:spPr>
            <a:xfrm>
              <a:off x="577741" y="6403024"/>
              <a:ext cx="64284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MIT, ICLR ’20    </a:t>
              </a:r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Facebook, CVPR ’19    </a:t>
              </a:r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IEEE T-EVC ’20    </a:t>
              </a:r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4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Google, ECCV ’18    </a:t>
              </a:r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5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Google Brain, ECCV ’20</a:t>
              </a:r>
              <a:endParaRPr lang="en-US" sz="1400" baseline="30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899A22DC-3CD3-674B-8713-3F1BE1568272}"/>
              </a:ext>
            </a:extLst>
          </p:cNvPr>
          <p:cNvSpPr/>
          <p:nvPr/>
        </p:nvSpPr>
        <p:spPr>
          <a:xfrm>
            <a:off x="5996491" y="4499361"/>
            <a:ext cx="4669921" cy="13680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desired properties:</a:t>
            </a:r>
          </a:p>
          <a:p>
            <a:endParaRPr lang="en-US" sz="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393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Indicative predictions</a:t>
            </a:r>
          </a:p>
          <a:p>
            <a:pPr marL="952393" lvl="1" indent="-34290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393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efficient to learn</a:t>
            </a:r>
          </a:p>
        </p:txBody>
      </p:sp>
    </p:spTree>
    <p:extLst>
      <p:ext uri="{BB962C8B-B14F-4D97-AF65-F5344CB8AC3E}">
        <p14:creationId xmlns:p14="http://schemas.microsoft.com/office/powerpoint/2010/main" val="259696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>
            <a:extLst>
              <a:ext uri="{FF2B5EF4-FFF2-40B4-BE49-F238E27FC236}">
                <a16:creationId xmlns:a16="http://schemas.microsoft.com/office/drawing/2014/main" id="{7F0B220B-77AC-7E44-9473-A8418CF8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D76FC2-0BAB-F240-AABF-553039D033AD}"/>
              </a:ext>
            </a:extLst>
          </p:cNvPr>
          <p:cNvGrpSpPr/>
          <p:nvPr/>
        </p:nvGrpSpPr>
        <p:grpSpPr>
          <a:xfrm>
            <a:off x="684212" y="1066800"/>
            <a:ext cx="3208010" cy="1013685"/>
            <a:chOff x="8232157" y="4396515"/>
            <a:chExt cx="3208010" cy="1013685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07ADAE4-39CD-9449-8873-2D527CE66958}"/>
                </a:ext>
              </a:extLst>
            </p:cNvPr>
            <p:cNvSpPr/>
            <p:nvPr/>
          </p:nvSpPr>
          <p:spPr>
            <a:xfrm>
              <a:off x="8232157" y="4396515"/>
              <a:ext cx="3208010" cy="1013685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Surrogate models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415E58-D814-5F49-9DA4-1A8990D3DDB0}"/>
                </a:ext>
              </a:extLst>
            </p:cNvPr>
            <p:cNvSpPr txBox="1"/>
            <p:nvPr/>
          </p:nvSpPr>
          <p:spPr>
            <a:xfrm>
              <a:off x="8323399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MLP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D7E023-2A78-0049-B071-0132EA6BB44F}"/>
                </a:ext>
              </a:extLst>
            </p:cNvPr>
            <p:cNvSpPr txBox="1"/>
            <p:nvPr/>
          </p:nvSpPr>
          <p:spPr>
            <a:xfrm>
              <a:off x="9061166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RNN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28F5CE-279D-F944-8550-C44EDC01515D}"/>
                </a:ext>
              </a:extLst>
            </p:cNvPr>
            <p:cNvSpPr txBox="1"/>
            <p:nvPr/>
          </p:nvSpPr>
          <p:spPr>
            <a:xfrm>
              <a:off x="9798932" y="4907578"/>
              <a:ext cx="791279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GCN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72AAC21-3AD5-2541-8285-6E2FDC544054}"/>
                  </a:ext>
                </a:extLst>
              </p:cNvPr>
              <p:cNvSpPr/>
              <p:nvPr/>
            </p:nvSpPr>
            <p:spPr>
              <a:xfrm>
                <a:off x="3082430" y="1604419"/>
                <a:ext cx="74816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en-US" sz="1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72AAC21-3AD5-2541-8285-6E2FDC5440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430" y="1604419"/>
                <a:ext cx="748164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73F5C26-23F2-3E44-9576-099E9C767EE5}"/>
              </a:ext>
            </a:extLst>
          </p:cNvPr>
          <p:cNvGrpSpPr/>
          <p:nvPr/>
        </p:nvGrpSpPr>
        <p:grpSpPr>
          <a:xfrm>
            <a:off x="3656011" y="1341576"/>
            <a:ext cx="4724396" cy="2062270"/>
            <a:chOff x="3656011" y="1341576"/>
            <a:chExt cx="4724396" cy="206227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64B0998-FAA6-D14C-A261-16AE3BFD561D}"/>
                </a:ext>
              </a:extLst>
            </p:cNvPr>
            <p:cNvSpPr/>
            <p:nvPr/>
          </p:nvSpPr>
          <p:spPr>
            <a:xfrm>
              <a:off x="4677257" y="1341576"/>
              <a:ext cx="990600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3BD511D-EB27-3D45-99EC-320D354857DC}"/>
                    </a:ext>
                  </a:extLst>
                </p:cNvPr>
                <p:cNvSpPr/>
                <p:nvPr/>
              </p:nvSpPr>
              <p:spPr>
                <a:xfrm>
                  <a:off x="3656011" y="2295851"/>
                  <a:ext cx="4724396" cy="1107995"/>
                </a:xfrm>
                <a:prstGeom prst="rect">
                  <a:avLst/>
                </a:prstGeom>
                <a:noFill/>
                <a:ln w="28575">
                  <a:solidFill>
                    <a:srgbClr val="9999F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</a:rPr>
                    <a:t>Conventionally, surrogate models are trained on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𝑚𝑠𝑒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sz="1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18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18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</m:acc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solidFill>
                                                  <a:schemeClr val="bg1">
                                                    <a:lumMod val="8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solidFill>
                                                  <a:schemeClr val="bg1">
                                                    <a:lumMod val="8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solidFill>
                                                  <a:schemeClr val="bg1">
                                                    <a:lumMod val="8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  <m:r>
                                      <a:rPr lang="en-US" sz="18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−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3BD511D-EB27-3D45-99EC-320D354857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6011" y="2295851"/>
                  <a:ext cx="4724396" cy="1107995"/>
                </a:xfrm>
                <a:prstGeom prst="rect">
                  <a:avLst/>
                </a:prstGeom>
                <a:blipFill>
                  <a:blip r:embed="rId4"/>
                  <a:stretch>
                    <a:fillRect l="-1067" t="-54444" b="-111111"/>
                  </a:stretch>
                </a:blipFill>
                <a:ln w="28575">
                  <a:solidFill>
                    <a:srgbClr val="9999FD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13020A6-1AF3-5441-9715-5A51EF10B2F9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5172557" y="1805708"/>
              <a:ext cx="0" cy="4616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6673A4F-5096-E34A-A467-DC858E22DBB0}"/>
                    </a:ext>
                  </a:extLst>
                </p:cNvPr>
                <p:cNvSpPr/>
                <p:nvPr/>
              </p:nvSpPr>
              <p:spPr>
                <a:xfrm>
                  <a:off x="4098303" y="1373586"/>
                  <a:ext cx="1843709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</m:oMath>
                  </a14:m>
                  <a:r>
                    <a:rPr lang="en-US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   MSE 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↓</m:t>
                      </m:r>
                    </m:oMath>
                  </a14:m>
                  <a:r>
                    <a:rPr lang="en-US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40B6280A-2BF9-2C4D-84A3-F754E8A9A4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8303" y="1373586"/>
                  <a:ext cx="1843709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8108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A7AE4811-2F1E-1146-AB17-BBC1E8E1CF52}"/>
              </a:ext>
            </a:extLst>
          </p:cNvPr>
          <p:cNvSpPr/>
          <p:nvPr/>
        </p:nvSpPr>
        <p:spPr>
          <a:xfrm>
            <a:off x="8532812" y="203319"/>
            <a:ext cx="3478027" cy="7110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indicative predictions</a:t>
            </a:r>
          </a:p>
        </p:txBody>
      </p:sp>
    </p:spTree>
    <p:extLst>
      <p:ext uri="{BB962C8B-B14F-4D97-AF65-F5344CB8AC3E}">
        <p14:creationId xmlns:p14="http://schemas.microsoft.com/office/powerpoint/2010/main" val="102148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DNN Architectural Development </a:t>
            </a:r>
            <a:endParaRPr lang="en-US" sz="2800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3A68BA2-46CF-7E4E-8F15-3299D41E1A7F}"/>
              </a:ext>
            </a:extLst>
          </p:cNvPr>
          <p:cNvSpPr/>
          <p:nvPr/>
        </p:nvSpPr>
        <p:spPr>
          <a:xfrm>
            <a:off x="455612" y="838200"/>
            <a:ext cx="6320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bg1">
                  <a:lumMod val="85000"/>
                </a:schemeClr>
              </a:buClr>
              <a:buFont typeface="Wingdings" pitchFamily="2" charset="2"/>
              <a:buChar char="q"/>
            </a:pPr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Primarily driven by skilled practitioners and elaborated design.</a:t>
            </a:r>
          </a:p>
          <a:p>
            <a:pPr marL="285750" indent="-285750">
              <a:buClr>
                <a:schemeClr val="bg1">
                  <a:lumMod val="85000"/>
                </a:schemeClr>
              </a:buClr>
              <a:buFont typeface="Wingdings" pitchFamily="2" charset="2"/>
              <a:buChar char="q"/>
            </a:pPr>
            <a:endParaRPr lang="en-IN" sz="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895243" lvl="1" indent="-285750">
              <a:buClr>
                <a:schemeClr val="bg1">
                  <a:lumMod val="85000"/>
                </a:schemeClr>
              </a:buClr>
              <a:buFont typeface="Wingdings" pitchFamily="2" charset="2"/>
              <a:buChar char="q"/>
            </a:pP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--- “Graduate Student Descent”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3CDCDF8-0097-E447-ABCE-26075D76CF43}"/>
              </a:ext>
            </a:extLst>
          </p:cNvPr>
          <p:cNvSpPr/>
          <p:nvPr/>
        </p:nvSpPr>
        <p:spPr>
          <a:xfrm>
            <a:off x="2589212" y="5746024"/>
            <a:ext cx="6934200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scalable to the increasing demand of AI Solutions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1A2B57-7961-AD4A-9AAD-3CC1624F97DA}"/>
              </a:ext>
            </a:extLst>
          </p:cNvPr>
          <p:cNvGrpSpPr/>
          <p:nvPr/>
        </p:nvGrpSpPr>
        <p:grpSpPr>
          <a:xfrm>
            <a:off x="1746732" y="3436950"/>
            <a:ext cx="2220460" cy="1881732"/>
            <a:chOff x="1446212" y="2965520"/>
            <a:chExt cx="2220460" cy="188173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C5775D7-5239-A041-A2E9-B69F9A450D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6212" y="3035508"/>
              <a:ext cx="1057145" cy="745206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6629721-CAB9-C24B-B81E-F734A1A46B68}"/>
                </a:ext>
              </a:extLst>
            </p:cNvPr>
            <p:cNvGrpSpPr/>
            <p:nvPr/>
          </p:nvGrpSpPr>
          <p:grpSpPr>
            <a:xfrm>
              <a:off x="2077372" y="4389120"/>
              <a:ext cx="615874" cy="458132"/>
              <a:chOff x="1017006" y="4389120"/>
              <a:chExt cx="615874" cy="45813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D167A6F-6608-C34F-A22E-CE1C95105AA3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290578-9E24-F94C-AD09-BCED572854C1}"/>
                  </a:ext>
                </a:extLst>
              </p:cNvPr>
              <p:cNvSpPr txBox="1"/>
              <p:nvPr/>
            </p:nvSpPr>
            <p:spPr>
              <a:xfrm rot="19800000">
                <a:off x="1017006" y="4570253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2014.9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7BD18C-80B3-BB4C-A0C9-DB6B7C0383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7998" y="2965520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37A7AE-C25D-3940-8094-AB106FFFB6C3}"/>
                </a:ext>
              </a:extLst>
            </p:cNvPr>
            <p:cNvSpPr txBox="1"/>
            <p:nvPr/>
          </p:nvSpPr>
          <p:spPr>
            <a:xfrm>
              <a:off x="2478526" y="3100511"/>
              <a:ext cx="118814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VGG-16</a:t>
              </a: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Oxford University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BF5819-FC34-9440-92B5-5F60FFC835EC}"/>
              </a:ext>
            </a:extLst>
          </p:cNvPr>
          <p:cNvGrpSpPr/>
          <p:nvPr/>
        </p:nvGrpSpPr>
        <p:grpSpPr>
          <a:xfrm>
            <a:off x="2895553" y="3206119"/>
            <a:ext cx="1304336" cy="2112563"/>
            <a:chOff x="2595033" y="2734689"/>
            <a:chExt cx="1304336" cy="211256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D4E2B1-9ADC-BA46-90FB-1AED5D9189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5033" y="2805264"/>
              <a:ext cx="549510" cy="204636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02AD615-939B-CF4D-95BF-4D9AA8F29B42}"/>
                </a:ext>
              </a:extLst>
            </p:cNvPr>
            <p:cNvGrpSpPr/>
            <p:nvPr/>
          </p:nvGrpSpPr>
          <p:grpSpPr>
            <a:xfrm>
              <a:off x="2721240" y="4389120"/>
              <a:ext cx="615874" cy="458132"/>
              <a:chOff x="1017006" y="4389120"/>
              <a:chExt cx="615874" cy="458132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14853E5-6F2A-A648-9EE6-DE8DEB7544F3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2437F6-1B2D-2741-BB4B-1BF3C74D3F2C}"/>
                  </a:ext>
                </a:extLst>
              </p:cNvPr>
              <p:cNvSpPr txBox="1"/>
              <p:nvPr/>
            </p:nvSpPr>
            <p:spPr>
              <a:xfrm rot="19800000">
                <a:off x="1017006" y="4570253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2015.3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EAEC11-C569-EC4B-BC42-C9AA4FCC5B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1866" y="2734689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87F069-9440-8B49-9E3C-3E6A2EC452A0}"/>
                </a:ext>
              </a:extLst>
            </p:cNvPr>
            <p:cNvSpPr txBox="1"/>
            <p:nvPr/>
          </p:nvSpPr>
          <p:spPr>
            <a:xfrm>
              <a:off x="3150446" y="2803266"/>
              <a:ext cx="7489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Inception</a:t>
              </a: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Google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034E7E-5FC1-FD47-9E45-2275C9CE1FF7}"/>
              </a:ext>
            </a:extLst>
          </p:cNvPr>
          <p:cNvGrpSpPr/>
          <p:nvPr/>
        </p:nvGrpSpPr>
        <p:grpSpPr>
          <a:xfrm>
            <a:off x="1317526" y="4183560"/>
            <a:ext cx="1843639" cy="1135122"/>
            <a:chOff x="1017006" y="3712130"/>
            <a:chExt cx="1843639" cy="113512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CE78795-2953-8245-ADED-625A9B1B694C}"/>
                </a:ext>
              </a:extLst>
            </p:cNvPr>
            <p:cNvGrpSpPr/>
            <p:nvPr/>
          </p:nvGrpSpPr>
          <p:grpSpPr>
            <a:xfrm>
              <a:off x="1017006" y="4389120"/>
              <a:ext cx="615874" cy="458132"/>
              <a:chOff x="1017006" y="4389120"/>
              <a:chExt cx="615874" cy="45813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2FD09E6-6D6B-A644-8CBA-25425CDC858F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D09BD4-5AFF-EC44-B846-1D42A26C2680}"/>
                  </a:ext>
                </a:extLst>
              </p:cNvPr>
              <p:cNvSpPr txBox="1"/>
              <p:nvPr/>
            </p:nvSpPr>
            <p:spPr>
              <a:xfrm rot="19800000">
                <a:off x="1017006" y="4570253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2012.9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6C01A35-9D8A-4945-B7AD-264FAB5C85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77632" y="3712130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1A9EDC-0302-E149-BE5B-AAA27345B0AB}"/>
                </a:ext>
              </a:extLst>
            </p:cNvPr>
            <p:cNvSpPr txBox="1"/>
            <p:nvPr/>
          </p:nvSpPr>
          <p:spPr>
            <a:xfrm>
              <a:off x="1500977" y="3741418"/>
              <a:ext cx="13596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chemeClr val="bg1">
                      <a:lumMod val="85000"/>
                    </a:schemeClr>
                  </a:solidFill>
                </a:rPr>
                <a:t>AlexNet</a:t>
              </a:r>
              <a:endParaRPr lang="en-US" sz="11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U of Toronto; Hinton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81490AC-DB4D-E943-8178-7D339F68E2DD}"/>
              </a:ext>
            </a:extLst>
          </p:cNvPr>
          <p:cNvGrpSpPr/>
          <p:nvPr/>
        </p:nvGrpSpPr>
        <p:grpSpPr>
          <a:xfrm>
            <a:off x="1289531" y="4365678"/>
            <a:ext cx="5472564" cy="296752"/>
            <a:chOff x="989011" y="3894248"/>
            <a:chExt cx="5472564" cy="29675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81ABA9-0934-B547-B82C-5F2F915880CA}"/>
                </a:ext>
              </a:extLst>
            </p:cNvPr>
            <p:cNvCxnSpPr/>
            <p:nvPr/>
          </p:nvCxnSpPr>
          <p:spPr>
            <a:xfrm>
              <a:off x="989011" y="4191000"/>
              <a:ext cx="5257801" cy="0"/>
            </a:xfrm>
            <a:prstGeom prst="line">
              <a:avLst/>
            </a:prstGeom>
            <a:ln w="19050">
              <a:solidFill>
                <a:srgbClr val="99FE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F974DA3-6BC6-EF41-873F-47121191C0D9}"/>
                </a:ext>
              </a:extLst>
            </p:cNvPr>
            <p:cNvSpPr txBox="1"/>
            <p:nvPr/>
          </p:nvSpPr>
          <p:spPr>
            <a:xfrm>
              <a:off x="4608183" y="3894248"/>
              <a:ext cx="18533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99FEFF"/>
                  </a:solidFill>
                </a:rPr>
                <a:t>Computer Vision before DNN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F7CB23-7BFB-6744-A0AE-0A45FCA34720}"/>
              </a:ext>
            </a:extLst>
          </p:cNvPr>
          <p:cNvGrpSpPr/>
          <p:nvPr/>
        </p:nvGrpSpPr>
        <p:grpSpPr>
          <a:xfrm>
            <a:off x="3552875" y="2889537"/>
            <a:ext cx="1477845" cy="2429145"/>
            <a:chOff x="3252355" y="2418107"/>
            <a:chExt cx="1477845" cy="242914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065EC52-8F4A-EB45-94C3-1749651452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2355" y="2493820"/>
              <a:ext cx="545522" cy="280553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2C37162-E7CF-E642-818E-E92F68D60366}"/>
                </a:ext>
              </a:extLst>
            </p:cNvPr>
            <p:cNvGrpSpPr/>
            <p:nvPr/>
          </p:nvGrpSpPr>
          <p:grpSpPr>
            <a:xfrm>
              <a:off x="3365108" y="4389120"/>
              <a:ext cx="615874" cy="458132"/>
              <a:chOff x="1017006" y="4389120"/>
              <a:chExt cx="615874" cy="458132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FF4068E-652B-4C4A-85FE-626D72834F57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94CA9EA-D763-FC48-89CA-D7B6904C1617}"/>
                  </a:ext>
                </a:extLst>
              </p:cNvPr>
              <p:cNvSpPr txBox="1"/>
              <p:nvPr/>
            </p:nvSpPr>
            <p:spPr>
              <a:xfrm rot="19800000">
                <a:off x="1017006" y="4570253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2015.9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55E075E-33A5-AA4D-B9C9-D847B62BD9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5734" y="2418107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D7A005-3DC9-BC4D-9378-D14763A0B5E0}"/>
                </a:ext>
              </a:extLst>
            </p:cNvPr>
            <p:cNvSpPr txBox="1"/>
            <p:nvPr/>
          </p:nvSpPr>
          <p:spPr>
            <a:xfrm>
              <a:off x="3822579" y="2453057"/>
              <a:ext cx="9076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InceptionV3</a:t>
              </a: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Google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DEA7CF-0AE7-DF4D-AB9D-860653226A40}"/>
              </a:ext>
            </a:extLst>
          </p:cNvPr>
          <p:cNvGrpSpPr/>
          <p:nvPr/>
        </p:nvGrpSpPr>
        <p:grpSpPr>
          <a:xfrm>
            <a:off x="3637633" y="2221633"/>
            <a:ext cx="1084354" cy="3097049"/>
            <a:chOff x="3337113" y="1750203"/>
            <a:chExt cx="1084354" cy="3097049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EA7E919-1AEB-B24A-8A4D-F7BBCDFE91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8954" y="2203450"/>
              <a:ext cx="305221" cy="223933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DD8CC46-9D6C-F24B-96E0-1B5664D6FEFB}"/>
                </a:ext>
              </a:extLst>
            </p:cNvPr>
            <p:cNvGrpSpPr/>
            <p:nvPr/>
          </p:nvGrpSpPr>
          <p:grpSpPr>
            <a:xfrm>
              <a:off x="3727046" y="4389120"/>
              <a:ext cx="694421" cy="458132"/>
              <a:chOff x="977733" y="4389120"/>
              <a:chExt cx="694421" cy="458132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3E1CF19-F727-2E49-A3AA-BC9DBE881A90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AC803A-67AA-324C-B84D-C3C442459500}"/>
                  </a:ext>
                </a:extLst>
              </p:cNvPr>
              <p:cNvSpPr txBox="1"/>
              <p:nvPr/>
            </p:nvSpPr>
            <p:spPr>
              <a:xfrm rot="19800000">
                <a:off x="977733" y="4570253"/>
                <a:ext cx="6944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2015.12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7A20260-54E6-7348-9D34-0BD3FDB23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945" y="2132305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0ED0D2-D96E-3645-8CF3-A6CBF43B545E}"/>
                </a:ext>
              </a:extLst>
            </p:cNvPr>
            <p:cNvSpPr txBox="1"/>
            <p:nvPr/>
          </p:nvSpPr>
          <p:spPr>
            <a:xfrm>
              <a:off x="3337113" y="1750203"/>
              <a:ext cx="8547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ResNet-152</a:t>
              </a:r>
            </a:p>
            <a:p>
              <a:pPr algn="r"/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Microsoft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F7A4FF5-B213-C049-B302-95CE0B5C493F}"/>
              </a:ext>
            </a:extLst>
          </p:cNvPr>
          <p:cNvGrpSpPr/>
          <p:nvPr/>
        </p:nvGrpSpPr>
        <p:grpSpPr>
          <a:xfrm>
            <a:off x="4436783" y="2527903"/>
            <a:ext cx="1766595" cy="2790779"/>
            <a:chOff x="4136263" y="2056473"/>
            <a:chExt cx="1766595" cy="27907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E11EC35-BF26-574F-A01B-9D89733657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9304" y="2125456"/>
              <a:ext cx="275716" cy="59332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DABC30B-BA75-DC4E-BD1E-FAB80DB3E53C}"/>
                </a:ext>
              </a:extLst>
            </p:cNvPr>
            <p:cNvGrpSpPr/>
            <p:nvPr/>
          </p:nvGrpSpPr>
          <p:grpSpPr>
            <a:xfrm>
              <a:off x="4136263" y="4389120"/>
              <a:ext cx="615874" cy="458132"/>
              <a:chOff x="1017006" y="4389120"/>
              <a:chExt cx="615874" cy="458132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52E6471-4D3F-5446-AC3D-3370D4CC9F7B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58A3AA1-99A7-F64A-A45C-3A73CB3B8476}"/>
                  </a:ext>
                </a:extLst>
              </p:cNvPr>
              <p:cNvSpPr txBox="1"/>
              <p:nvPr/>
            </p:nvSpPr>
            <p:spPr>
              <a:xfrm rot="19800000">
                <a:off x="1017006" y="4570253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2016.2</a:t>
                </a: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A75CEDB-D9A4-2444-8890-7EA350101A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6889" y="2056473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DA3710D-6E17-C64B-9A6F-E8FBD880CE09}"/>
                </a:ext>
              </a:extLst>
            </p:cNvPr>
            <p:cNvSpPr txBox="1"/>
            <p:nvPr/>
          </p:nvSpPr>
          <p:spPr>
            <a:xfrm>
              <a:off x="4573648" y="2185100"/>
              <a:ext cx="132921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Inception-ResNetV2</a:t>
              </a: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Google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1ABD29D-0068-744A-BCF9-82456E2395D1}"/>
              </a:ext>
            </a:extLst>
          </p:cNvPr>
          <p:cNvGrpSpPr/>
          <p:nvPr/>
        </p:nvGrpSpPr>
        <p:grpSpPr>
          <a:xfrm>
            <a:off x="4576909" y="2028193"/>
            <a:ext cx="1174318" cy="3290489"/>
            <a:chOff x="4276389" y="1556763"/>
            <a:chExt cx="1174318" cy="3290489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6145ED9-BF94-7241-9F16-F678B36D7D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5790" y="2057401"/>
              <a:ext cx="572981" cy="62841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98BE64D-A71C-0947-874E-4A7EAB48558E}"/>
                </a:ext>
              </a:extLst>
            </p:cNvPr>
            <p:cNvGrpSpPr/>
            <p:nvPr/>
          </p:nvGrpSpPr>
          <p:grpSpPr>
            <a:xfrm>
              <a:off x="4756286" y="4389120"/>
              <a:ext cx="694421" cy="458132"/>
              <a:chOff x="977733" y="4389120"/>
              <a:chExt cx="694421" cy="458132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1D4BC0A-CFB2-CE4C-A6A0-9F54175449F1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1DF9094-7283-8646-AAAF-98688CBC06CA}"/>
                  </a:ext>
                </a:extLst>
              </p:cNvPr>
              <p:cNvSpPr txBox="1"/>
              <p:nvPr/>
            </p:nvSpPr>
            <p:spPr>
              <a:xfrm rot="19800000">
                <a:off x="977733" y="4570253"/>
                <a:ext cx="6944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2016.11</a:t>
                </a: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DB07A40-EC33-6443-8F35-31AA5651E7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6185" y="1987893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8860189-2FAA-EC4F-81A3-67C9C81FBC71}"/>
                </a:ext>
              </a:extLst>
            </p:cNvPr>
            <p:cNvSpPr txBox="1"/>
            <p:nvPr/>
          </p:nvSpPr>
          <p:spPr>
            <a:xfrm>
              <a:off x="4276389" y="1556763"/>
              <a:ext cx="98616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 err="1">
                  <a:solidFill>
                    <a:schemeClr val="bg1">
                      <a:lumMod val="85000"/>
                    </a:schemeClr>
                  </a:solidFill>
                </a:rPr>
                <a:t>PolyNet</a:t>
              </a:r>
              <a:endParaRPr lang="en-US" sz="1100" dirty="0">
                <a:solidFill>
                  <a:schemeClr val="bg1">
                    <a:lumMod val="85000"/>
                  </a:schemeClr>
                </a:solidFill>
              </a:endParaRPr>
            </a:p>
            <a:p>
              <a:pPr algn="r"/>
              <a:r>
                <a:rPr lang="en-US" sz="1100" i="1" dirty="0" err="1">
                  <a:solidFill>
                    <a:schemeClr val="bg1">
                      <a:lumMod val="85000"/>
                    </a:schemeClr>
                  </a:solidFill>
                </a:rPr>
                <a:t>MMLab</a:t>
              </a:r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 CUHK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EFAE1F0-CA4C-1944-9792-16C3823E3741}"/>
              </a:ext>
            </a:extLst>
          </p:cNvPr>
          <p:cNvGrpSpPr/>
          <p:nvPr/>
        </p:nvGrpSpPr>
        <p:grpSpPr>
          <a:xfrm>
            <a:off x="5617736" y="2301176"/>
            <a:ext cx="1440414" cy="3017506"/>
            <a:chOff x="5317216" y="1829746"/>
            <a:chExt cx="1440414" cy="3017506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8800D96-438B-D34A-ABB0-ABA2749553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7216" y="1901307"/>
              <a:ext cx="511580" cy="132931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2D3F8CD-91FD-C544-A6F1-AC51C4D50DFD}"/>
                </a:ext>
              </a:extLst>
            </p:cNvPr>
            <p:cNvGrpSpPr/>
            <p:nvPr/>
          </p:nvGrpSpPr>
          <p:grpSpPr>
            <a:xfrm>
              <a:off x="5466545" y="4389120"/>
              <a:ext cx="615874" cy="458132"/>
              <a:chOff x="1017006" y="4389120"/>
              <a:chExt cx="615874" cy="458132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37E5179-FFA6-664F-BDD0-038149195016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226671E-99B9-4841-AC92-F3D9A4E7203D}"/>
                  </a:ext>
                </a:extLst>
              </p:cNvPr>
              <p:cNvSpPr txBox="1"/>
              <p:nvPr/>
            </p:nvSpPr>
            <p:spPr>
              <a:xfrm rot="19800000">
                <a:off x="1017006" y="4570253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2017.4</a:t>
                </a:r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C3E8CEA-C884-1E49-84BF-21E4A0648D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8591" y="1829746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2294892-F121-1546-AD8B-59DDC0A1C066}"/>
                </a:ext>
              </a:extLst>
            </p:cNvPr>
            <p:cNvSpPr txBox="1"/>
            <p:nvPr/>
          </p:nvSpPr>
          <p:spPr>
            <a:xfrm>
              <a:off x="5853215" y="1898326"/>
              <a:ext cx="904415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DPN131</a:t>
              </a: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National U </a:t>
              </a: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of Singapore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F71F7DA-F590-C34A-BAD8-433B98140447}"/>
              </a:ext>
            </a:extLst>
          </p:cNvPr>
          <p:cNvGrpSpPr/>
          <p:nvPr/>
        </p:nvGrpSpPr>
        <p:grpSpPr>
          <a:xfrm>
            <a:off x="1304341" y="2369284"/>
            <a:ext cx="3070435" cy="296752"/>
            <a:chOff x="989011" y="3894248"/>
            <a:chExt cx="3070435" cy="29675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9FB4B6E-31FC-0646-B716-40F8AC5EB2A8}"/>
                </a:ext>
              </a:extLst>
            </p:cNvPr>
            <p:cNvCxnSpPr>
              <a:cxnSpLocks/>
            </p:cNvCxnSpPr>
            <p:nvPr/>
          </p:nvCxnSpPr>
          <p:spPr>
            <a:xfrm>
              <a:off x="989011" y="4191000"/>
              <a:ext cx="3070435" cy="0"/>
            </a:xfrm>
            <a:prstGeom prst="line">
              <a:avLst/>
            </a:prstGeom>
            <a:ln w="19050">
              <a:solidFill>
                <a:srgbClr val="FF999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75743F9-E21E-D342-89FC-ABE859E65E5A}"/>
                </a:ext>
              </a:extLst>
            </p:cNvPr>
            <p:cNvSpPr txBox="1"/>
            <p:nvPr/>
          </p:nvSpPr>
          <p:spPr>
            <a:xfrm>
              <a:off x="1025810" y="3894248"/>
              <a:ext cx="137409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999B"/>
                  </a:solidFill>
                </a:rPr>
                <a:t>Human Performance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9169F15-F860-FC49-8C42-FB63C17EDD65}"/>
              </a:ext>
            </a:extLst>
          </p:cNvPr>
          <p:cNvGrpSpPr/>
          <p:nvPr/>
        </p:nvGrpSpPr>
        <p:grpSpPr>
          <a:xfrm>
            <a:off x="189228" y="1673205"/>
            <a:ext cx="6586704" cy="3180550"/>
            <a:chOff x="714683" y="1201775"/>
            <a:chExt cx="6586704" cy="318055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AF1283F-BA9E-914B-B539-C3F94D2E0CDA}"/>
                </a:ext>
              </a:extLst>
            </p:cNvPr>
            <p:cNvGrpSpPr/>
            <p:nvPr/>
          </p:nvGrpSpPr>
          <p:grpSpPr>
            <a:xfrm>
              <a:off x="1310486" y="1524000"/>
              <a:ext cx="5990901" cy="2858325"/>
              <a:chOff x="484511" y="1524000"/>
              <a:chExt cx="5990901" cy="2858325"/>
            </a:xfrm>
          </p:grpSpPr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7F98E7C5-A190-4A4C-82F3-DEEE4593B5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9012" y="1524000"/>
                <a:ext cx="0" cy="2858325"/>
              </a:xfrm>
              <a:prstGeom prst="straightConnector1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3F8EB5A9-955E-7C40-ACAA-F0BA2523AC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9012" y="4382325"/>
                <a:ext cx="5486400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219F28AA-CD48-5A4D-B044-5F2A2864A5DC}"/>
                  </a:ext>
                </a:extLst>
              </p:cNvPr>
              <p:cNvGrpSpPr/>
              <p:nvPr/>
            </p:nvGrpSpPr>
            <p:grpSpPr>
              <a:xfrm>
                <a:off x="484511" y="4052500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BF13418-37A7-8B41-A95A-25598ED455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A801450E-8EED-7844-AD13-C5C71135718E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0.45</a:t>
                  </a: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DBA2BBE1-0AC1-6342-8BB8-B18FEB41DAD5}"/>
                  </a:ext>
                </a:extLst>
              </p:cNvPr>
              <p:cNvGrpSpPr/>
              <p:nvPr/>
            </p:nvGrpSpPr>
            <p:grpSpPr>
              <a:xfrm>
                <a:off x="484511" y="3657600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93270457-C81F-6E44-860C-9640B0867F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F5F994C0-4584-084D-A72F-6FF6149CEC8A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0.54</a:t>
                  </a:r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5C87E42-F6F6-F649-A3EF-0350F82FD30C}"/>
                  </a:ext>
                </a:extLst>
              </p:cNvPr>
              <p:cNvGrpSpPr/>
              <p:nvPr/>
            </p:nvGrpSpPr>
            <p:grpSpPr>
              <a:xfrm>
                <a:off x="484511" y="2895600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27DB83FD-2066-3C40-8A4F-D82BB7903F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911A15CE-76A4-6F4A-9A65-4580095B0C13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0.72</a:t>
                  </a:r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38F7436-E1D2-AD4B-9457-6126F93361E5}"/>
                  </a:ext>
                </a:extLst>
              </p:cNvPr>
              <p:cNvGrpSpPr/>
              <p:nvPr/>
            </p:nvGrpSpPr>
            <p:grpSpPr>
              <a:xfrm>
                <a:off x="484511" y="2664769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161698E7-E2D4-D541-BCE1-109CC508FF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D3CEAC72-7C2B-D14E-8E11-D2D1FC621413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0.74</a:t>
                  </a:r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7C235329-1D5D-6D4A-85EA-09D23B798CA7}"/>
                  </a:ext>
                </a:extLst>
              </p:cNvPr>
              <p:cNvGrpSpPr/>
              <p:nvPr/>
            </p:nvGrpSpPr>
            <p:grpSpPr>
              <a:xfrm>
                <a:off x="484511" y="2363577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1386C73C-D009-4041-A299-D524DF4641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1160477B-92D5-814E-8AB1-141DA148C0FB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0.78</a:t>
                  </a:r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9456B116-4DB8-894B-A2BD-4BC25E1D4DBF}"/>
                  </a:ext>
                </a:extLst>
              </p:cNvPr>
              <p:cNvGrpSpPr/>
              <p:nvPr/>
            </p:nvGrpSpPr>
            <p:grpSpPr>
              <a:xfrm>
                <a:off x="484511" y="2062385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76D18C61-6C8C-3345-93CF-AC59128EB6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4EE3FAF-2332-254D-9C68-B1666C3A8636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0.80</a:t>
                  </a:r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035B590E-B7F8-AF4B-95EE-A0B261F5F8CC}"/>
                  </a:ext>
                </a:extLst>
              </p:cNvPr>
              <p:cNvGrpSpPr/>
              <p:nvPr/>
            </p:nvGrpSpPr>
            <p:grpSpPr>
              <a:xfrm>
                <a:off x="484511" y="1759826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D3FC809D-E779-7141-98FB-9BE33471DC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414B70DC-2199-7249-8E9A-15CA2973F92E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0.82</a:t>
                  </a:r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5149860-0C56-9E44-8D95-10A3F0B6D58B}"/>
                </a:ext>
              </a:extLst>
            </p:cNvPr>
            <p:cNvSpPr txBox="1"/>
            <p:nvPr/>
          </p:nvSpPr>
          <p:spPr>
            <a:xfrm>
              <a:off x="714683" y="1201775"/>
              <a:ext cx="1115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>
                      <a:lumMod val="85000"/>
                    </a:schemeClr>
                  </a:solidFill>
                </a:rPr>
                <a:t>ImageNet</a:t>
              </a:r>
            </a:p>
          </p:txBody>
        </p: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E6B7C145-0FAC-9540-AC24-9D4F57662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725" y="417957"/>
            <a:ext cx="3886115" cy="15544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9EE633-3F30-C64A-97D7-27CF4DF0423A}"/>
              </a:ext>
            </a:extLst>
          </p:cNvPr>
          <p:cNvGrpSpPr/>
          <p:nvPr/>
        </p:nvGrpSpPr>
        <p:grpSpPr>
          <a:xfrm>
            <a:off x="7770812" y="2325077"/>
            <a:ext cx="4467823" cy="3237523"/>
            <a:chOff x="7655685" y="2477477"/>
            <a:chExt cx="4467823" cy="32375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622563-60BC-2C4C-9A9D-1EBA588F9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5685" y="2477477"/>
              <a:ext cx="3787833" cy="277715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05743C-DF66-0045-A8A8-E29009BEF08E}"/>
                </a:ext>
              </a:extLst>
            </p:cNvPr>
            <p:cNvSpPr txBox="1"/>
            <p:nvPr/>
          </p:nvSpPr>
          <p:spPr>
            <a:xfrm>
              <a:off x="10506484" y="5253335"/>
              <a:ext cx="1617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I</a:t>
              </a:r>
              <a:r>
                <a:rPr lang="en-CN" sz="1200" dirty="0">
                  <a:solidFill>
                    <a:schemeClr val="bg1">
                      <a:lumMod val="85000"/>
                    </a:schemeClr>
                  </a:solidFill>
                </a:rPr>
                <a:t>mage credit: </a:t>
              </a:r>
              <a:r>
                <a:rPr lang="en-CN" sz="1200" u="sng" dirty="0">
                  <a:solidFill>
                    <a:schemeClr val="bg1">
                      <a:lumMod val="75000"/>
                    </a:schemeClr>
                  </a:solidFill>
                </a:rPr>
                <a:t>arxiv/</a:t>
              </a:r>
              <a:r>
                <a:rPr lang="en-US" sz="1200" u="sng" dirty="0">
                  <a:solidFill>
                    <a:schemeClr val="bg1">
                      <a:lumMod val="75000"/>
                    </a:schemeClr>
                  </a:solidFill>
                </a:rPr>
                <a:t>1905.10083</a:t>
              </a:r>
              <a:endParaRPr lang="en-CN" sz="1200" u="sng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94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>
            <a:extLst>
              <a:ext uri="{FF2B5EF4-FFF2-40B4-BE49-F238E27FC236}">
                <a16:creationId xmlns:a16="http://schemas.microsoft.com/office/drawing/2014/main" id="{7F0B220B-77AC-7E44-9473-A8418CF8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D76FC2-0BAB-F240-AABF-553039D033AD}"/>
              </a:ext>
            </a:extLst>
          </p:cNvPr>
          <p:cNvGrpSpPr/>
          <p:nvPr/>
        </p:nvGrpSpPr>
        <p:grpSpPr>
          <a:xfrm>
            <a:off x="684212" y="1066800"/>
            <a:ext cx="3208010" cy="1013685"/>
            <a:chOff x="8232157" y="4396515"/>
            <a:chExt cx="3208010" cy="1013685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07ADAE4-39CD-9449-8873-2D527CE66958}"/>
                </a:ext>
              </a:extLst>
            </p:cNvPr>
            <p:cNvSpPr/>
            <p:nvPr/>
          </p:nvSpPr>
          <p:spPr>
            <a:xfrm>
              <a:off x="8232157" y="4396515"/>
              <a:ext cx="3208010" cy="1013685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Surrogate models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415E58-D814-5F49-9DA4-1A8990D3DDB0}"/>
                </a:ext>
              </a:extLst>
            </p:cNvPr>
            <p:cNvSpPr txBox="1"/>
            <p:nvPr/>
          </p:nvSpPr>
          <p:spPr>
            <a:xfrm>
              <a:off x="8323399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MLP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D7E023-2A78-0049-B071-0132EA6BB44F}"/>
                </a:ext>
              </a:extLst>
            </p:cNvPr>
            <p:cNvSpPr txBox="1"/>
            <p:nvPr/>
          </p:nvSpPr>
          <p:spPr>
            <a:xfrm>
              <a:off x="9061166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RNN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28F5CE-279D-F944-8550-C44EDC01515D}"/>
                </a:ext>
              </a:extLst>
            </p:cNvPr>
            <p:cNvSpPr txBox="1"/>
            <p:nvPr/>
          </p:nvSpPr>
          <p:spPr>
            <a:xfrm>
              <a:off x="9798932" y="4907578"/>
              <a:ext cx="791279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GCN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72AAC21-3AD5-2541-8285-6E2FDC544054}"/>
                  </a:ext>
                </a:extLst>
              </p:cNvPr>
              <p:cNvSpPr/>
              <p:nvPr/>
            </p:nvSpPr>
            <p:spPr>
              <a:xfrm>
                <a:off x="3082430" y="1604419"/>
                <a:ext cx="74816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en-US" sz="1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72AAC21-3AD5-2541-8285-6E2FDC5440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430" y="1604419"/>
                <a:ext cx="748164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73F5C26-23F2-3E44-9576-099E9C767EE5}"/>
              </a:ext>
            </a:extLst>
          </p:cNvPr>
          <p:cNvGrpSpPr/>
          <p:nvPr/>
        </p:nvGrpSpPr>
        <p:grpSpPr>
          <a:xfrm>
            <a:off x="3656011" y="1341576"/>
            <a:ext cx="4724396" cy="2062270"/>
            <a:chOff x="3656011" y="1341576"/>
            <a:chExt cx="4724396" cy="206227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64B0998-FAA6-D14C-A261-16AE3BFD561D}"/>
                </a:ext>
              </a:extLst>
            </p:cNvPr>
            <p:cNvSpPr/>
            <p:nvPr/>
          </p:nvSpPr>
          <p:spPr>
            <a:xfrm>
              <a:off x="4677257" y="1341576"/>
              <a:ext cx="990600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3BD511D-EB27-3D45-99EC-320D354857DC}"/>
                    </a:ext>
                  </a:extLst>
                </p:cNvPr>
                <p:cNvSpPr/>
                <p:nvPr/>
              </p:nvSpPr>
              <p:spPr>
                <a:xfrm>
                  <a:off x="3656011" y="2295851"/>
                  <a:ext cx="4724396" cy="1107995"/>
                </a:xfrm>
                <a:prstGeom prst="rect">
                  <a:avLst/>
                </a:prstGeom>
                <a:noFill/>
                <a:ln w="28575">
                  <a:solidFill>
                    <a:srgbClr val="9999F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</a:rPr>
                    <a:t>Conventionally, surrogate models are trained on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𝑚𝑠𝑒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sz="1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18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18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</m:acc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solidFill>
                                                  <a:schemeClr val="bg1">
                                                    <a:lumMod val="8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solidFill>
                                                  <a:schemeClr val="bg1">
                                                    <a:lumMod val="8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solidFill>
                                                  <a:schemeClr val="bg1">
                                                    <a:lumMod val="8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  <m:r>
                                      <a:rPr lang="en-US" sz="18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−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3BD511D-EB27-3D45-99EC-320D354857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6011" y="2295851"/>
                  <a:ext cx="4724396" cy="1107995"/>
                </a:xfrm>
                <a:prstGeom prst="rect">
                  <a:avLst/>
                </a:prstGeom>
                <a:blipFill>
                  <a:blip r:embed="rId4"/>
                  <a:stretch>
                    <a:fillRect l="-1067" t="-54444" b="-111111"/>
                  </a:stretch>
                </a:blipFill>
                <a:ln w="28575">
                  <a:solidFill>
                    <a:srgbClr val="9999FD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13020A6-1AF3-5441-9715-5A51EF10B2F9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5172557" y="1805708"/>
              <a:ext cx="0" cy="461665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6673A4F-5096-E34A-A467-DC858E22DBB0}"/>
                    </a:ext>
                  </a:extLst>
                </p:cNvPr>
                <p:cNvSpPr/>
                <p:nvPr/>
              </p:nvSpPr>
              <p:spPr>
                <a:xfrm>
                  <a:off x="4098303" y="1373586"/>
                  <a:ext cx="1843709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</m:oMath>
                  </a14:m>
                  <a:r>
                    <a:rPr lang="en-US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   MSE 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↓</m:t>
                      </m:r>
                    </m:oMath>
                  </a14:m>
                  <a:r>
                    <a:rPr lang="en-US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40B6280A-2BF9-2C4D-84A3-F754E8A9A4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8303" y="1373586"/>
                  <a:ext cx="1843709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8108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F804A8-9856-0B40-B449-B10A6989DB41}"/>
                  </a:ext>
                </a:extLst>
              </p:cNvPr>
              <p:cNvSpPr txBox="1"/>
              <p:nvPr/>
            </p:nvSpPr>
            <p:spPr>
              <a:xfrm>
                <a:off x="1716795" y="4731361"/>
                <a:ext cx="2128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func>
                      <m:funcPr>
                        <m:ctrlPr>
                          <a:rPr lang="en-US" sz="180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 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min</m:t>
                        </m:r>
                        <m:r>
                          <a:rPr lang="en-US" sz="1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</m:t>
                        </m:r>
                      </m:fName>
                      <m:e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𝑚𝑠𝑒</m:t>
                            </m:r>
                          </m:sub>
                        </m:sSub>
                      </m:e>
                    </m:func>
                    <m:r>
                      <a:rPr lang="en-US" sz="1800" b="1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→</m:t>
                    </m:r>
                  </m:oMath>
                </a14:m>
                <a:r>
                  <a:rPr lang="en-US" sz="1800" dirty="0">
                    <a:solidFill>
                      <a:schemeClr val="bg1">
                        <a:lumMod val="85000"/>
                      </a:schemeClr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F804A8-9856-0B40-B449-B10A6989D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795" y="4731361"/>
                <a:ext cx="2128275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620455F1-F65D-FA42-8695-62E92483F562}"/>
              </a:ext>
            </a:extLst>
          </p:cNvPr>
          <p:cNvGrpSpPr/>
          <p:nvPr/>
        </p:nvGrpSpPr>
        <p:grpSpPr>
          <a:xfrm>
            <a:off x="5426389" y="4109538"/>
            <a:ext cx="3202885" cy="2493326"/>
            <a:chOff x="219693" y="4131236"/>
            <a:chExt cx="3202885" cy="2493326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3DE6035-346E-574E-AFF4-CFFC8DCC4B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069" y="4480748"/>
              <a:ext cx="0" cy="1765155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FBE30D8-4480-314B-A495-01E9872FC909}"/>
                </a:ext>
              </a:extLst>
            </p:cNvPr>
            <p:cNvCxnSpPr>
              <a:cxnSpLocks/>
            </p:cNvCxnSpPr>
            <p:nvPr/>
          </p:nvCxnSpPr>
          <p:spPr>
            <a:xfrm>
              <a:off x="1072069" y="6245903"/>
              <a:ext cx="2350509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178ECE-C0D8-F642-BB4B-F936F10D5F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6412" y="5026703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690C267-7CD3-544D-97CF-ED856B2EDF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2829" y="5285260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5981EAF-431B-2E4F-B86F-4CF3412801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8681" y="5163863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21DE7D2-88D1-E54D-A14B-6930D6DDB0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6812" y="4807919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7707DAD-78D1-2245-869E-D1D2DB3609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0516" y="5765582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5D08945B-0737-C645-A0F4-28B1B33786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1351" y="4763683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B4F4279E-FAC1-0944-B6EA-5DDD575FD787}"/>
                </a:ext>
              </a:extLst>
            </p:cNvPr>
            <p:cNvCxnSpPr>
              <a:stCxn id="23" idx="1"/>
              <a:endCxn id="18" idx="2"/>
            </p:cNvCxnSpPr>
            <p:nvPr/>
          </p:nvCxnSpPr>
          <p:spPr>
            <a:xfrm rot="10800000" flipV="1">
              <a:off x="1366413" y="4845979"/>
              <a:ext cx="26087" cy="249304"/>
            </a:xfrm>
            <a:prstGeom prst="curvedConnector3">
              <a:avLst>
                <a:gd name="adj1" fmla="val 438149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riangle 24">
              <a:extLst>
                <a:ext uri="{FF2B5EF4-FFF2-40B4-BE49-F238E27FC236}">
                  <a16:creationId xmlns:a16="http://schemas.microsoft.com/office/drawing/2014/main" id="{1E879C69-E579-2D43-B9AE-D0978DCE4E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67768" y="5019701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EB2C8BF2-E010-244D-82D8-D6674F5B38DD}"/>
                </a:ext>
              </a:extLst>
            </p:cNvPr>
            <p:cNvCxnSpPr>
              <a:cxnSpLocks/>
              <a:stCxn id="25" idx="1"/>
              <a:endCxn id="19" idx="2"/>
            </p:cNvCxnSpPr>
            <p:nvPr/>
          </p:nvCxnSpPr>
          <p:spPr>
            <a:xfrm rot="10800000" flipV="1">
              <a:off x="1682830" y="5101996"/>
              <a:ext cx="26087" cy="251843"/>
            </a:xfrm>
            <a:prstGeom prst="curvedConnector3">
              <a:avLst>
                <a:gd name="adj1" fmla="val 403097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24A3CA72-C060-6D40-A1C1-EB0388D5F0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3620" y="5380230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Curved Connector 27">
              <a:extLst>
                <a:ext uri="{FF2B5EF4-FFF2-40B4-BE49-F238E27FC236}">
                  <a16:creationId xmlns:a16="http://schemas.microsoft.com/office/drawing/2014/main" id="{460D8CAB-48B2-E742-8468-BFA51823E715}"/>
                </a:ext>
              </a:extLst>
            </p:cNvPr>
            <p:cNvCxnSpPr>
              <a:cxnSpLocks/>
              <a:stCxn id="20" idx="2"/>
              <a:endCxn id="27" idx="1"/>
            </p:cNvCxnSpPr>
            <p:nvPr/>
          </p:nvCxnSpPr>
          <p:spPr>
            <a:xfrm rot="10800000" flipH="1" flipV="1">
              <a:off x="2058680" y="5232442"/>
              <a:ext cx="26087" cy="230083"/>
            </a:xfrm>
            <a:prstGeom prst="curvedConnector3">
              <a:avLst>
                <a:gd name="adj1" fmla="val -373201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>
              <a:extLst>
                <a:ext uri="{FF2B5EF4-FFF2-40B4-BE49-F238E27FC236}">
                  <a16:creationId xmlns:a16="http://schemas.microsoft.com/office/drawing/2014/main" id="{3376E62D-D736-4A48-A8EE-A96BBF661C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1751" y="4525629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2AE32849-12FF-3A45-9F33-BBB3902CA7BA}"/>
                </a:ext>
              </a:extLst>
            </p:cNvPr>
            <p:cNvCxnSpPr>
              <a:cxnSpLocks/>
              <a:stCxn id="40" idx="1"/>
              <a:endCxn id="21" idx="2"/>
            </p:cNvCxnSpPr>
            <p:nvPr/>
          </p:nvCxnSpPr>
          <p:spPr>
            <a:xfrm rot="10800000" flipV="1">
              <a:off x="2436813" y="4607925"/>
              <a:ext cx="26087" cy="268574"/>
            </a:xfrm>
            <a:prstGeom prst="curvedConnector3">
              <a:avLst>
                <a:gd name="adj1" fmla="val 473201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1F82F0AA-0026-9A4C-9B4B-EBF4FDB8BA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65455" y="5992026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5AE5189A-EF0C-7149-B075-2A8A3BEF4594}"/>
                </a:ext>
              </a:extLst>
            </p:cNvPr>
            <p:cNvCxnSpPr>
              <a:cxnSpLocks/>
              <a:stCxn id="42" idx="1"/>
              <a:endCxn id="22" idx="2"/>
            </p:cNvCxnSpPr>
            <p:nvPr/>
          </p:nvCxnSpPr>
          <p:spPr>
            <a:xfrm rot="10800000">
              <a:off x="2680517" y="5834162"/>
              <a:ext cx="26087" cy="240160"/>
            </a:xfrm>
            <a:prstGeom prst="curvedConnector3">
              <a:avLst>
                <a:gd name="adj1" fmla="val 54330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816570-7C87-744E-AE3D-3212094AA819}"/>
                </a:ext>
              </a:extLst>
            </p:cNvPr>
            <p:cNvSpPr txBox="1"/>
            <p:nvPr/>
          </p:nvSpPr>
          <p:spPr>
            <a:xfrm>
              <a:off x="219693" y="4131236"/>
              <a:ext cx="9290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Accuracy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44819A-D7EA-3F42-9377-1B78AF0460E3}"/>
                </a:ext>
              </a:extLst>
            </p:cNvPr>
            <p:cNvSpPr txBox="1"/>
            <p:nvPr/>
          </p:nvSpPr>
          <p:spPr>
            <a:xfrm>
              <a:off x="1793503" y="6286008"/>
              <a:ext cx="8957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#Params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41F7C9D4-4704-6A4E-AB36-21E61FA12856}"/>
              </a:ext>
            </a:extLst>
          </p:cNvPr>
          <p:cNvSpPr>
            <a:spLocks noChangeAspect="1"/>
          </p:cNvSpPr>
          <p:nvPr/>
        </p:nvSpPr>
        <p:spPr>
          <a:xfrm>
            <a:off x="1460434" y="4594201"/>
            <a:ext cx="134470" cy="137160"/>
          </a:xfrm>
          <a:prstGeom prst="ellipse">
            <a:avLst/>
          </a:prstGeom>
          <a:solidFill>
            <a:srgbClr val="8FEA8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FAC2EC4C-1895-0B4E-B792-13AF733A8D29}"/>
              </a:ext>
            </a:extLst>
          </p:cNvPr>
          <p:cNvSpPr>
            <a:spLocks noChangeAspect="1"/>
          </p:cNvSpPr>
          <p:nvPr/>
        </p:nvSpPr>
        <p:spPr>
          <a:xfrm>
            <a:off x="1445373" y="5191609"/>
            <a:ext cx="164592" cy="164592"/>
          </a:xfrm>
          <a:prstGeom prst="triangle">
            <a:avLst/>
          </a:prstGeom>
          <a:solidFill>
            <a:srgbClr val="9999F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359DE726-EE5C-624E-A0FA-DF18FC7064DB}"/>
              </a:ext>
            </a:extLst>
          </p:cNvPr>
          <p:cNvCxnSpPr>
            <a:cxnSpLocks/>
            <a:stCxn id="47" idx="1"/>
            <a:endCxn id="46" idx="2"/>
          </p:cNvCxnSpPr>
          <p:nvPr/>
        </p:nvCxnSpPr>
        <p:spPr>
          <a:xfrm rot="10800000">
            <a:off x="1460435" y="4662781"/>
            <a:ext cx="26087" cy="611124"/>
          </a:xfrm>
          <a:prstGeom prst="curvedConnector3">
            <a:avLst>
              <a:gd name="adj1" fmla="val 578357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B3B146D-8726-3140-8FFD-BAE450773A4C}"/>
              </a:ext>
            </a:extLst>
          </p:cNvPr>
          <p:cNvGrpSpPr/>
          <p:nvPr/>
        </p:nvGrpSpPr>
        <p:grpSpPr>
          <a:xfrm>
            <a:off x="4031068" y="3623846"/>
            <a:ext cx="3871619" cy="338554"/>
            <a:chOff x="4031068" y="3534626"/>
            <a:chExt cx="3871619" cy="33855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7C7685F-A220-3140-A4DB-EFF5BA62F395}"/>
                </a:ext>
              </a:extLst>
            </p:cNvPr>
            <p:cNvGrpSpPr/>
            <p:nvPr/>
          </p:nvGrpSpPr>
          <p:grpSpPr>
            <a:xfrm>
              <a:off x="4031068" y="3534626"/>
              <a:ext cx="1593046" cy="338554"/>
              <a:chOff x="4031068" y="3534626"/>
              <a:chExt cx="1593046" cy="33855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92826D7-F5D0-6944-BA46-5D23908684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31068" y="3635323"/>
                <a:ext cx="134470" cy="137160"/>
              </a:xfrm>
              <a:prstGeom prst="ellipse">
                <a:avLst/>
              </a:prstGeom>
              <a:solidFill>
                <a:srgbClr val="8FEA8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664B6F6-FF3D-0049-9E5B-96992945ECDA}"/>
                  </a:ext>
                </a:extLst>
              </p:cNvPr>
              <p:cNvSpPr txBox="1"/>
              <p:nvPr/>
            </p:nvSpPr>
            <p:spPr>
              <a:xfrm>
                <a:off x="4254124" y="3534626"/>
                <a:ext cx="13699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</a:rPr>
                  <a:t>True accuracy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63F3993-8768-1541-8A3E-4D7AF8136653}"/>
                </a:ext>
              </a:extLst>
            </p:cNvPr>
            <p:cNvGrpSpPr/>
            <p:nvPr/>
          </p:nvGrpSpPr>
          <p:grpSpPr>
            <a:xfrm>
              <a:off x="5914860" y="3534626"/>
              <a:ext cx="1987827" cy="338554"/>
              <a:chOff x="5914860" y="3534626"/>
              <a:chExt cx="1987827" cy="338554"/>
            </a:xfrm>
          </p:grpSpPr>
          <p:sp>
            <p:nvSpPr>
              <p:cNvPr id="52" name="Triangle 51">
                <a:extLst>
                  <a:ext uri="{FF2B5EF4-FFF2-40B4-BE49-F238E27FC236}">
                    <a16:creationId xmlns:a16="http://schemas.microsoft.com/office/drawing/2014/main" id="{E39DAD4D-6A47-8147-ABA0-E5B3C90CBC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4860" y="3619212"/>
                <a:ext cx="164592" cy="164592"/>
              </a:xfrm>
              <a:prstGeom prst="triangle">
                <a:avLst/>
              </a:prstGeom>
              <a:solidFill>
                <a:srgbClr val="9999F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29F6733-218A-7A4D-A59A-2319AF6FC444}"/>
                  </a:ext>
                </a:extLst>
              </p:cNvPr>
              <p:cNvSpPr txBox="1"/>
              <p:nvPr/>
            </p:nvSpPr>
            <p:spPr>
              <a:xfrm>
                <a:off x="6152977" y="3534626"/>
                <a:ext cx="17497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</a:rPr>
                  <a:t>Predicted accuracy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F265B3F-E9CA-7D49-A297-43BBFFE8CC01}"/>
              </a:ext>
            </a:extLst>
          </p:cNvPr>
          <p:cNvGrpSpPr/>
          <p:nvPr/>
        </p:nvGrpSpPr>
        <p:grpSpPr>
          <a:xfrm>
            <a:off x="4024820" y="4761841"/>
            <a:ext cx="164592" cy="377952"/>
            <a:chOff x="4097741" y="4761841"/>
            <a:chExt cx="164592" cy="377952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02D9C67-9D87-4049-B23A-BD4056563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2802" y="4761841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>
              <a:extLst>
                <a:ext uri="{FF2B5EF4-FFF2-40B4-BE49-F238E27FC236}">
                  <a16:creationId xmlns:a16="http://schemas.microsoft.com/office/drawing/2014/main" id="{C8234161-C672-5C4F-A324-B21BF19801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7741" y="4975201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Curved Connector 59">
              <a:extLst>
                <a:ext uri="{FF2B5EF4-FFF2-40B4-BE49-F238E27FC236}">
                  <a16:creationId xmlns:a16="http://schemas.microsoft.com/office/drawing/2014/main" id="{84D26EF5-BCE0-2D43-9527-78C71DD939AF}"/>
                </a:ext>
              </a:extLst>
            </p:cNvPr>
            <p:cNvCxnSpPr>
              <a:cxnSpLocks/>
              <a:stCxn id="59" idx="1"/>
              <a:endCxn id="58" idx="2"/>
            </p:cNvCxnSpPr>
            <p:nvPr/>
          </p:nvCxnSpPr>
          <p:spPr>
            <a:xfrm rot="10800000">
              <a:off x="4112803" y="4830421"/>
              <a:ext cx="26087" cy="227076"/>
            </a:xfrm>
            <a:prstGeom prst="curvedConnector3">
              <a:avLst>
                <a:gd name="adj1" fmla="val 54330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E336FE57-B25D-A74E-9AA4-62E00BC3DCBC}"/>
              </a:ext>
            </a:extLst>
          </p:cNvPr>
          <p:cNvSpPr/>
          <p:nvPr/>
        </p:nvSpPr>
        <p:spPr>
          <a:xfrm>
            <a:off x="8532812" y="203319"/>
            <a:ext cx="3478027" cy="7110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indicative predictions</a:t>
            </a:r>
          </a:p>
        </p:txBody>
      </p:sp>
    </p:spTree>
    <p:extLst>
      <p:ext uri="{BB962C8B-B14F-4D97-AF65-F5344CB8AC3E}">
        <p14:creationId xmlns:p14="http://schemas.microsoft.com/office/powerpoint/2010/main" val="365133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>
            <a:extLst>
              <a:ext uri="{FF2B5EF4-FFF2-40B4-BE49-F238E27FC236}">
                <a16:creationId xmlns:a16="http://schemas.microsoft.com/office/drawing/2014/main" id="{7F0B220B-77AC-7E44-9473-A8418CF8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D551208-7167-5D48-BBBF-CE4A65F13534}"/>
              </a:ext>
            </a:extLst>
          </p:cNvPr>
          <p:cNvGrpSpPr/>
          <p:nvPr/>
        </p:nvGrpSpPr>
        <p:grpSpPr>
          <a:xfrm>
            <a:off x="684212" y="1066800"/>
            <a:ext cx="3208010" cy="1013685"/>
            <a:chOff x="8232157" y="4396515"/>
            <a:chExt cx="3208010" cy="1013685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F5547492-0B01-164D-AA4F-419747767E38}"/>
                </a:ext>
              </a:extLst>
            </p:cNvPr>
            <p:cNvSpPr/>
            <p:nvPr/>
          </p:nvSpPr>
          <p:spPr>
            <a:xfrm>
              <a:off x="8232157" y="4396515"/>
              <a:ext cx="3208010" cy="1013685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Surrogate models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F405EBA-69E9-224B-BAD9-73FA532C4ECA}"/>
                </a:ext>
              </a:extLst>
            </p:cNvPr>
            <p:cNvSpPr txBox="1"/>
            <p:nvPr/>
          </p:nvSpPr>
          <p:spPr>
            <a:xfrm>
              <a:off x="8323399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MLP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4CCAFAA-2213-8643-97E4-D6FC26D7172F}"/>
                </a:ext>
              </a:extLst>
            </p:cNvPr>
            <p:cNvSpPr txBox="1"/>
            <p:nvPr/>
          </p:nvSpPr>
          <p:spPr>
            <a:xfrm>
              <a:off x="9061166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RNN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524138-8444-564C-A61A-7652C0C5BDC5}"/>
                </a:ext>
              </a:extLst>
            </p:cNvPr>
            <p:cNvSpPr txBox="1"/>
            <p:nvPr/>
          </p:nvSpPr>
          <p:spPr>
            <a:xfrm>
              <a:off x="9798932" y="4907578"/>
              <a:ext cx="791279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GCN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36A36F5-0A6A-024F-8308-97DD29E03234}"/>
                  </a:ext>
                </a:extLst>
              </p:cNvPr>
              <p:cNvSpPr/>
              <p:nvPr/>
            </p:nvSpPr>
            <p:spPr>
              <a:xfrm>
                <a:off x="3082430" y="1604419"/>
                <a:ext cx="74816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en-US" sz="1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36A36F5-0A6A-024F-8308-97DD29E03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430" y="1604419"/>
                <a:ext cx="748164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752C3F1-B4BC-574A-AD20-03AA2AA86058}"/>
                  </a:ext>
                </a:extLst>
              </p:cNvPr>
              <p:cNvSpPr/>
              <p:nvPr/>
            </p:nvSpPr>
            <p:spPr>
              <a:xfrm>
                <a:off x="4098303" y="1373586"/>
                <a:ext cx="390110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MSE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↓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is not </a:t>
                </a:r>
                <a:r>
                  <a:rPr lang="en-US" i="1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necessary</a:t>
                </a: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752C3F1-B4BC-574A-AD20-03AA2AA860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303" y="1373586"/>
                <a:ext cx="3901109" cy="461665"/>
              </a:xfrm>
              <a:prstGeom prst="rect">
                <a:avLst/>
              </a:prstGeom>
              <a:blipFill>
                <a:blip r:embed="rId4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1612C3FF-89B4-1C4F-82BA-6264DC1ED2D1}"/>
              </a:ext>
            </a:extLst>
          </p:cNvPr>
          <p:cNvGrpSpPr/>
          <p:nvPr/>
        </p:nvGrpSpPr>
        <p:grpSpPr>
          <a:xfrm>
            <a:off x="4129054" y="1373586"/>
            <a:ext cx="7522463" cy="461665"/>
            <a:chOff x="4129054" y="1373586"/>
            <a:chExt cx="7522463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571C828-0431-BE4E-B259-25268204B47E}"/>
                    </a:ext>
                  </a:extLst>
                </p:cNvPr>
                <p:cNvSpPr/>
                <p:nvPr/>
              </p:nvSpPr>
              <p:spPr>
                <a:xfrm>
                  <a:off x="7466012" y="1373586"/>
                  <a:ext cx="418550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</m:oMath>
                  </a14:m>
                  <a:r>
                    <a:rPr lang="en-US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rank correlation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↑</m:t>
                      </m:r>
                    </m:oMath>
                  </a14:m>
                  <a:r>
                    <a:rPr lang="en-US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is the goal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FFF8A1FF-992D-1846-B88C-D38C8B291A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6012" y="1373586"/>
                  <a:ext cx="4185505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8108" r="-1212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01690E-FD6B-D249-AD39-BD3CFEB2D583}"/>
                </a:ext>
              </a:extLst>
            </p:cNvPr>
            <p:cNvCxnSpPr>
              <a:cxnSpLocks/>
              <a:endCxn id="69" idx="1"/>
            </p:cNvCxnSpPr>
            <p:nvPr/>
          </p:nvCxnSpPr>
          <p:spPr>
            <a:xfrm>
              <a:off x="4129054" y="1604418"/>
              <a:ext cx="3336958" cy="1"/>
            </a:xfrm>
            <a:prstGeom prst="line">
              <a:avLst/>
            </a:prstGeom>
            <a:ln w="34925">
              <a:solidFill>
                <a:srgbClr val="9999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F502398-5CCA-B445-92BE-FD34B4F80CCA}"/>
                  </a:ext>
                </a:extLst>
              </p:cNvPr>
              <p:cNvSpPr/>
              <p:nvPr/>
            </p:nvSpPr>
            <p:spPr>
              <a:xfrm>
                <a:off x="1578382" y="3021843"/>
                <a:ext cx="8438302" cy="1778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defTabSz="914400">
                  <a:buClr>
                    <a:srgbClr val="8FEA8D"/>
                  </a:buClr>
                  <a:buSzPct val="10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𝑟𝑎𝑛𝑘</m:t>
                        </m:r>
                      </m:sub>
                    </m:sSub>
                    <m:r>
                      <a:rPr lang="en-US" sz="2000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0, </m:t>
                            </m:r>
                            <m: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0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sz="20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̃"/>
                                    <m:ctrlPr>
                                      <a:rPr lang="en-US" sz="20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d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  <m:r>
                      <a:rPr lang="en-US" sz="2000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defTabSz="914400">
                  <a:buSzPct val="100000"/>
                </a:pPr>
                <a:endParaRPr lang="en-US" sz="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defTabSz="914400">
                  <a:buSzPct val="10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r>
                        <a:rPr lang="en-US" sz="2000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𝛿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0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0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sz="20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sz="2000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20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1, </m:t>
                              </m:r>
                              <m:r>
                                <m:rPr>
                                  <m:nor/>
                                </m:rPr>
                                <a:rPr lang="en-US" sz="20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if</m:t>
                              </m:r>
                              <m:r>
                                <a:rPr lang="en-US" sz="20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sz="20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sz="20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sz="20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−1, </m:t>
                              </m:r>
                              <m:r>
                                <m:rPr>
                                  <m:nor/>
                                </m:rPr>
                                <a:rPr lang="en-US" sz="20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otherwise</m:t>
                              </m:r>
                              <m:r>
                                <m:rPr>
                                  <m:nor/>
                                </m:rPr>
                                <a:rPr lang="en-US" sz="20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914400">
                  <a:buSzPct val="100000"/>
                </a:pPr>
                <a:endParaRPr lang="en-US" sz="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914400">
                  <a:buSzPct val="100000"/>
                </a:pPr>
                <a:r>
                  <a:rPr lang="en-US" sz="20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are the outputs of a surrogate model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F502398-5CCA-B445-92BE-FD34B4F80C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382" y="3021843"/>
                <a:ext cx="8438302" cy="1778757"/>
              </a:xfrm>
              <a:prstGeom prst="rect">
                <a:avLst/>
              </a:prstGeom>
              <a:blipFill>
                <a:blip r:embed="rId6"/>
                <a:stretch>
                  <a:fillRect l="-602" t="-55319" b="-9858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34C6E4AB-2679-694F-9F91-D51FC863DB8F}"/>
              </a:ext>
            </a:extLst>
          </p:cNvPr>
          <p:cNvGrpSpPr/>
          <p:nvPr/>
        </p:nvGrpSpPr>
        <p:grpSpPr>
          <a:xfrm>
            <a:off x="7237412" y="1353174"/>
            <a:ext cx="3862282" cy="1472506"/>
            <a:chOff x="7237412" y="1353174"/>
            <a:chExt cx="3862282" cy="147250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2F5797A-9D95-9943-9757-65E3460A6F4D}"/>
                </a:ext>
              </a:extLst>
            </p:cNvPr>
            <p:cNvSpPr/>
            <p:nvPr/>
          </p:nvSpPr>
          <p:spPr>
            <a:xfrm>
              <a:off x="7923212" y="1353174"/>
              <a:ext cx="2286000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53B67B1-9546-F843-874D-D9BAAC4BBAA9}"/>
                </a:ext>
              </a:extLst>
            </p:cNvPr>
            <p:cNvSpPr/>
            <p:nvPr/>
          </p:nvSpPr>
          <p:spPr>
            <a:xfrm>
              <a:off x="7237412" y="2133942"/>
              <a:ext cx="3862282" cy="691738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bg1">
                      <a:lumMod val="85000"/>
                    </a:schemeClr>
                  </a:solidFill>
                </a:rPr>
                <a:t>Explicit train to rank  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953ED87-3531-9F4C-8502-E15D601A76C3}"/>
                </a:ext>
              </a:extLst>
            </p:cNvPr>
            <p:cNvCxnSpPr>
              <a:cxnSpLocks/>
            </p:cNvCxnSpPr>
            <p:nvPr/>
          </p:nvCxnSpPr>
          <p:spPr>
            <a:xfrm>
              <a:off x="9066212" y="1828800"/>
              <a:ext cx="0" cy="263179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3F805F9-B82B-FB40-8091-18B6557B2CBD}"/>
              </a:ext>
            </a:extLst>
          </p:cNvPr>
          <p:cNvGrpSpPr/>
          <p:nvPr/>
        </p:nvGrpSpPr>
        <p:grpSpPr>
          <a:xfrm>
            <a:off x="577741" y="6329004"/>
            <a:ext cx="2824235" cy="351019"/>
            <a:chOff x="577741" y="6329004"/>
            <a:chExt cx="2824235" cy="351019"/>
          </a:xfrm>
        </p:grpSpPr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F1BFC685-5685-4046-9B51-4128E655F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741" y="6329004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5F978BA-6A00-624A-A55D-26F3014F3B5C}"/>
                </a:ext>
              </a:extLst>
            </p:cNvPr>
            <p:cNvSpPr/>
            <p:nvPr/>
          </p:nvSpPr>
          <p:spPr>
            <a:xfrm>
              <a:off x="577741" y="6403024"/>
              <a:ext cx="28242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 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Xu et al., CVPR ’21    Lu et al., IEEE TAI ’22</a:t>
              </a:r>
              <a:endParaRPr lang="en-US" sz="1400" baseline="30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7DC3FAEF-0AEF-5245-A30D-9E39BCE1E585}"/>
              </a:ext>
            </a:extLst>
          </p:cNvPr>
          <p:cNvSpPr/>
          <p:nvPr/>
        </p:nvSpPr>
        <p:spPr>
          <a:xfrm>
            <a:off x="8532812" y="203319"/>
            <a:ext cx="3478027" cy="7110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indicative predictions</a:t>
            </a:r>
          </a:p>
        </p:txBody>
      </p:sp>
    </p:spTree>
    <p:extLst>
      <p:ext uri="{BB962C8B-B14F-4D97-AF65-F5344CB8AC3E}">
        <p14:creationId xmlns:p14="http://schemas.microsoft.com/office/powerpoint/2010/main" val="34496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>
            <a:extLst>
              <a:ext uri="{FF2B5EF4-FFF2-40B4-BE49-F238E27FC236}">
                <a16:creationId xmlns:a16="http://schemas.microsoft.com/office/drawing/2014/main" id="{7F0B220B-77AC-7E44-9473-A8418CF8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D551208-7167-5D48-BBBF-CE4A65F13534}"/>
              </a:ext>
            </a:extLst>
          </p:cNvPr>
          <p:cNvGrpSpPr/>
          <p:nvPr/>
        </p:nvGrpSpPr>
        <p:grpSpPr>
          <a:xfrm>
            <a:off x="684212" y="1066800"/>
            <a:ext cx="3208010" cy="1013685"/>
            <a:chOff x="8232157" y="4396515"/>
            <a:chExt cx="3208010" cy="1013685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F5547492-0B01-164D-AA4F-419747767E38}"/>
                </a:ext>
              </a:extLst>
            </p:cNvPr>
            <p:cNvSpPr/>
            <p:nvPr/>
          </p:nvSpPr>
          <p:spPr>
            <a:xfrm>
              <a:off x="8232157" y="4396515"/>
              <a:ext cx="3208010" cy="1013685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Surrogate models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F405EBA-69E9-224B-BAD9-73FA532C4ECA}"/>
                </a:ext>
              </a:extLst>
            </p:cNvPr>
            <p:cNvSpPr txBox="1"/>
            <p:nvPr/>
          </p:nvSpPr>
          <p:spPr>
            <a:xfrm>
              <a:off x="8323399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MLP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4CCAFAA-2213-8643-97E4-D6FC26D7172F}"/>
                </a:ext>
              </a:extLst>
            </p:cNvPr>
            <p:cNvSpPr txBox="1"/>
            <p:nvPr/>
          </p:nvSpPr>
          <p:spPr>
            <a:xfrm>
              <a:off x="9061166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RNN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524138-8444-564C-A61A-7652C0C5BDC5}"/>
                </a:ext>
              </a:extLst>
            </p:cNvPr>
            <p:cNvSpPr txBox="1"/>
            <p:nvPr/>
          </p:nvSpPr>
          <p:spPr>
            <a:xfrm>
              <a:off x="9798932" y="4907578"/>
              <a:ext cx="791279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GCN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36A36F5-0A6A-024F-8308-97DD29E03234}"/>
                  </a:ext>
                </a:extLst>
              </p:cNvPr>
              <p:cNvSpPr/>
              <p:nvPr/>
            </p:nvSpPr>
            <p:spPr>
              <a:xfrm>
                <a:off x="3082430" y="1604419"/>
                <a:ext cx="74816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en-US" sz="1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36A36F5-0A6A-024F-8308-97DD29E03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430" y="1604419"/>
                <a:ext cx="748164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752C3F1-B4BC-574A-AD20-03AA2AA86058}"/>
                  </a:ext>
                </a:extLst>
              </p:cNvPr>
              <p:cNvSpPr/>
              <p:nvPr/>
            </p:nvSpPr>
            <p:spPr>
              <a:xfrm>
                <a:off x="4098303" y="1373586"/>
                <a:ext cx="390110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MSE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↓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is not </a:t>
                </a:r>
                <a:r>
                  <a:rPr lang="en-US" i="1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necessary</a:t>
                </a: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752C3F1-B4BC-574A-AD20-03AA2AA860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303" y="1373586"/>
                <a:ext cx="3901109" cy="461665"/>
              </a:xfrm>
              <a:prstGeom prst="rect">
                <a:avLst/>
              </a:prstGeom>
              <a:blipFill>
                <a:blip r:embed="rId4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1612C3FF-89B4-1C4F-82BA-6264DC1ED2D1}"/>
              </a:ext>
            </a:extLst>
          </p:cNvPr>
          <p:cNvGrpSpPr/>
          <p:nvPr/>
        </p:nvGrpSpPr>
        <p:grpSpPr>
          <a:xfrm>
            <a:off x="4129054" y="1373586"/>
            <a:ext cx="7522463" cy="461665"/>
            <a:chOff x="4129054" y="1373586"/>
            <a:chExt cx="7522463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571C828-0431-BE4E-B259-25268204B47E}"/>
                    </a:ext>
                  </a:extLst>
                </p:cNvPr>
                <p:cNvSpPr/>
                <p:nvPr/>
              </p:nvSpPr>
              <p:spPr>
                <a:xfrm>
                  <a:off x="7466012" y="1373586"/>
                  <a:ext cx="418550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</m:oMath>
                  </a14:m>
                  <a:r>
                    <a:rPr lang="en-US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rank correlation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↑</m:t>
                      </m:r>
                    </m:oMath>
                  </a14:m>
                  <a:r>
                    <a:rPr lang="en-US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is the goal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FFF8A1FF-992D-1846-B88C-D38C8B291A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6012" y="1373586"/>
                  <a:ext cx="4185505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8108" r="-1212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01690E-FD6B-D249-AD39-BD3CFEB2D583}"/>
                </a:ext>
              </a:extLst>
            </p:cNvPr>
            <p:cNvCxnSpPr>
              <a:cxnSpLocks/>
              <a:endCxn id="69" idx="1"/>
            </p:cNvCxnSpPr>
            <p:nvPr/>
          </p:nvCxnSpPr>
          <p:spPr>
            <a:xfrm>
              <a:off x="4129054" y="1604418"/>
              <a:ext cx="3336958" cy="1"/>
            </a:xfrm>
            <a:prstGeom prst="line">
              <a:avLst/>
            </a:prstGeom>
            <a:ln w="34925">
              <a:solidFill>
                <a:srgbClr val="9999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C6E4AB-2679-694F-9F91-D51FC863DB8F}"/>
              </a:ext>
            </a:extLst>
          </p:cNvPr>
          <p:cNvGrpSpPr/>
          <p:nvPr/>
        </p:nvGrpSpPr>
        <p:grpSpPr>
          <a:xfrm>
            <a:off x="7237412" y="1353174"/>
            <a:ext cx="3862282" cy="1472506"/>
            <a:chOff x="7237412" y="1353174"/>
            <a:chExt cx="3862282" cy="147250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2F5797A-9D95-9943-9757-65E3460A6F4D}"/>
                </a:ext>
              </a:extLst>
            </p:cNvPr>
            <p:cNvSpPr/>
            <p:nvPr/>
          </p:nvSpPr>
          <p:spPr>
            <a:xfrm>
              <a:off x="7923212" y="1353174"/>
              <a:ext cx="2286000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53B67B1-9546-F843-874D-D9BAAC4BBAA9}"/>
                </a:ext>
              </a:extLst>
            </p:cNvPr>
            <p:cNvSpPr/>
            <p:nvPr/>
          </p:nvSpPr>
          <p:spPr>
            <a:xfrm>
              <a:off x="7237412" y="2133942"/>
              <a:ext cx="3862282" cy="691738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bg1">
                      <a:lumMod val="85000"/>
                    </a:schemeClr>
                  </a:solidFill>
                </a:rPr>
                <a:t>Explicit train to rank  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953ED87-3531-9F4C-8502-E15D601A76C3}"/>
                </a:ext>
              </a:extLst>
            </p:cNvPr>
            <p:cNvCxnSpPr>
              <a:cxnSpLocks/>
            </p:cNvCxnSpPr>
            <p:nvPr/>
          </p:nvCxnSpPr>
          <p:spPr>
            <a:xfrm>
              <a:off x="9066212" y="1828800"/>
              <a:ext cx="0" cy="263179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28B6B3-DF95-5D44-9F50-4266DF7FD286}"/>
              </a:ext>
            </a:extLst>
          </p:cNvPr>
          <p:cNvGrpSpPr/>
          <p:nvPr/>
        </p:nvGrpSpPr>
        <p:grpSpPr>
          <a:xfrm>
            <a:off x="4031068" y="3276600"/>
            <a:ext cx="3871619" cy="338554"/>
            <a:chOff x="4031068" y="3534626"/>
            <a:chExt cx="3871619" cy="3385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5FC8C3-40DC-DC48-8C9E-8CF9738C889F}"/>
                </a:ext>
              </a:extLst>
            </p:cNvPr>
            <p:cNvGrpSpPr/>
            <p:nvPr/>
          </p:nvGrpSpPr>
          <p:grpSpPr>
            <a:xfrm>
              <a:off x="4031068" y="3534626"/>
              <a:ext cx="1593046" cy="338554"/>
              <a:chOff x="4031068" y="3534626"/>
              <a:chExt cx="1593046" cy="33855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06DD405-7949-CB46-9729-5B70B92F63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31068" y="3635323"/>
                <a:ext cx="134470" cy="137160"/>
              </a:xfrm>
              <a:prstGeom prst="ellipse">
                <a:avLst/>
              </a:prstGeom>
              <a:solidFill>
                <a:srgbClr val="8FEA8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01AEE7-BE13-D045-BF47-01AD6A0EB68E}"/>
                  </a:ext>
                </a:extLst>
              </p:cNvPr>
              <p:cNvSpPr txBox="1"/>
              <p:nvPr/>
            </p:nvSpPr>
            <p:spPr>
              <a:xfrm>
                <a:off x="4254124" y="3534626"/>
                <a:ext cx="13699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</a:rPr>
                  <a:t>True accuracy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A4CA258-0061-9C49-8619-EDBC8EF6B848}"/>
                </a:ext>
              </a:extLst>
            </p:cNvPr>
            <p:cNvGrpSpPr/>
            <p:nvPr/>
          </p:nvGrpSpPr>
          <p:grpSpPr>
            <a:xfrm>
              <a:off x="5914860" y="3534626"/>
              <a:ext cx="1987827" cy="338554"/>
              <a:chOff x="5914860" y="3534626"/>
              <a:chExt cx="1987827" cy="338554"/>
            </a:xfrm>
          </p:grpSpPr>
          <p:sp>
            <p:nvSpPr>
              <p:cNvPr id="21" name="Triangle 20">
                <a:extLst>
                  <a:ext uri="{FF2B5EF4-FFF2-40B4-BE49-F238E27FC236}">
                    <a16:creationId xmlns:a16="http://schemas.microsoft.com/office/drawing/2014/main" id="{078C7760-CD4B-304A-85D8-06005471E8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4860" y="3619212"/>
                <a:ext cx="164592" cy="164592"/>
              </a:xfrm>
              <a:prstGeom prst="triangle">
                <a:avLst/>
              </a:prstGeom>
              <a:solidFill>
                <a:srgbClr val="9999F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DFC52A-1DA9-E04C-B44E-31CA8E9873A5}"/>
                  </a:ext>
                </a:extLst>
              </p:cNvPr>
              <p:cNvSpPr txBox="1"/>
              <p:nvPr/>
            </p:nvSpPr>
            <p:spPr>
              <a:xfrm>
                <a:off x="6152977" y="3534626"/>
                <a:ext cx="17497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</a:rPr>
                  <a:t>Predicted accuracy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9FB2A0-EDE8-B948-BFB3-9F22F8D1AC62}"/>
              </a:ext>
            </a:extLst>
          </p:cNvPr>
          <p:cNvGrpSpPr/>
          <p:nvPr/>
        </p:nvGrpSpPr>
        <p:grpSpPr>
          <a:xfrm>
            <a:off x="6624563" y="4102608"/>
            <a:ext cx="3202885" cy="2500256"/>
            <a:chOff x="219693" y="4124306"/>
            <a:chExt cx="3202885" cy="2500256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98F8275-9EAB-BF47-8E57-1D318A9699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069" y="4480748"/>
              <a:ext cx="0" cy="1765155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82299A1-01DD-1443-A2E1-B11C252C61A7}"/>
                </a:ext>
              </a:extLst>
            </p:cNvPr>
            <p:cNvCxnSpPr>
              <a:cxnSpLocks/>
            </p:cNvCxnSpPr>
            <p:nvPr/>
          </p:nvCxnSpPr>
          <p:spPr>
            <a:xfrm>
              <a:off x="1072069" y="6245903"/>
              <a:ext cx="2350509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35579B1-1FE6-8B4B-ADB6-DF6D8B6F94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6412" y="5026703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90AFAFE-BCFF-A84F-8726-4DF7BC1718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2829" y="5285260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B7E17A1-AA45-E245-8EC1-CF7B1193DE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8681" y="5163863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19150BB-2B79-C04D-B018-F492A9E284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6812" y="4807919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DA4D3BB-6F5F-5745-8836-E20794CC17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0516" y="5765582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iangle 32">
              <a:extLst>
                <a:ext uri="{FF2B5EF4-FFF2-40B4-BE49-F238E27FC236}">
                  <a16:creationId xmlns:a16="http://schemas.microsoft.com/office/drawing/2014/main" id="{5427A302-8CE5-E54B-AB20-C4E543689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1351" y="5572106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87CA6D3C-44CA-F046-9366-D46DBE6221C4}"/>
                </a:ext>
              </a:extLst>
            </p:cNvPr>
            <p:cNvCxnSpPr>
              <a:stCxn id="33" idx="1"/>
              <a:endCxn id="28" idx="2"/>
            </p:cNvCxnSpPr>
            <p:nvPr/>
          </p:nvCxnSpPr>
          <p:spPr>
            <a:xfrm rot="10800000">
              <a:off x="1366413" y="5095284"/>
              <a:ext cx="26087" cy="559119"/>
            </a:xfrm>
            <a:prstGeom prst="curvedConnector3">
              <a:avLst>
                <a:gd name="adj1" fmla="val 626454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47985420-F563-C146-BC48-45F85F1D9F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67768" y="5889098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Curved Connector 35">
              <a:extLst>
                <a:ext uri="{FF2B5EF4-FFF2-40B4-BE49-F238E27FC236}">
                  <a16:creationId xmlns:a16="http://schemas.microsoft.com/office/drawing/2014/main" id="{85BB1CE0-8454-6740-82C6-0D89615EBE7B}"/>
                </a:ext>
              </a:extLst>
            </p:cNvPr>
            <p:cNvCxnSpPr>
              <a:cxnSpLocks/>
              <a:stCxn id="35" idx="1"/>
              <a:endCxn id="29" idx="2"/>
            </p:cNvCxnSpPr>
            <p:nvPr/>
          </p:nvCxnSpPr>
          <p:spPr>
            <a:xfrm rot="10800000">
              <a:off x="1682830" y="5353840"/>
              <a:ext cx="26087" cy="617554"/>
            </a:xfrm>
            <a:prstGeom prst="curvedConnector3">
              <a:avLst>
                <a:gd name="adj1" fmla="val 463419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C77DC086-CCF9-204B-BAFA-6F92B5C890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3620" y="5800706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Curved Connector 37">
              <a:extLst>
                <a:ext uri="{FF2B5EF4-FFF2-40B4-BE49-F238E27FC236}">
                  <a16:creationId xmlns:a16="http://schemas.microsoft.com/office/drawing/2014/main" id="{817DDD7B-18E2-3C49-A69D-B5092260A198}"/>
                </a:ext>
              </a:extLst>
            </p:cNvPr>
            <p:cNvCxnSpPr>
              <a:cxnSpLocks/>
              <a:stCxn id="30" idx="2"/>
              <a:endCxn id="37" idx="1"/>
            </p:cNvCxnSpPr>
            <p:nvPr/>
          </p:nvCxnSpPr>
          <p:spPr>
            <a:xfrm rot="10800000" flipH="1" flipV="1">
              <a:off x="2058680" y="5232442"/>
              <a:ext cx="26087" cy="650559"/>
            </a:xfrm>
            <a:prstGeom prst="curvedConnector3">
              <a:avLst>
                <a:gd name="adj1" fmla="val -404178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D3A5B863-B975-B241-9F85-AE0C4010A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1751" y="4124306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969CE172-857E-3448-8482-F073B33B6B7A}"/>
                </a:ext>
              </a:extLst>
            </p:cNvPr>
            <p:cNvCxnSpPr>
              <a:cxnSpLocks/>
              <a:stCxn id="39" idx="1"/>
              <a:endCxn id="31" idx="2"/>
            </p:cNvCxnSpPr>
            <p:nvPr/>
          </p:nvCxnSpPr>
          <p:spPr>
            <a:xfrm rot="10800000" flipV="1">
              <a:off x="2436813" y="4206601"/>
              <a:ext cx="26087" cy="669897"/>
            </a:xfrm>
            <a:prstGeom prst="curvedConnector3">
              <a:avLst>
                <a:gd name="adj1" fmla="val 748729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>
              <a:extLst>
                <a:ext uri="{FF2B5EF4-FFF2-40B4-BE49-F238E27FC236}">
                  <a16:creationId xmlns:a16="http://schemas.microsoft.com/office/drawing/2014/main" id="{4F0E2936-0951-124D-A081-4C38486ED1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65455" y="6029306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Curved Connector 41">
              <a:extLst>
                <a:ext uri="{FF2B5EF4-FFF2-40B4-BE49-F238E27FC236}">
                  <a16:creationId xmlns:a16="http://schemas.microsoft.com/office/drawing/2014/main" id="{76CCF6D8-6139-F348-BD87-2300AB00DC8E}"/>
                </a:ext>
              </a:extLst>
            </p:cNvPr>
            <p:cNvCxnSpPr>
              <a:cxnSpLocks/>
              <a:stCxn id="41" idx="1"/>
              <a:endCxn id="32" idx="2"/>
            </p:cNvCxnSpPr>
            <p:nvPr/>
          </p:nvCxnSpPr>
          <p:spPr>
            <a:xfrm rot="10800000">
              <a:off x="2680517" y="5834162"/>
              <a:ext cx="26087" cy="277440"/>
            </a:xfrm>
            <a:prstGeom prst="curvedConnector3">
              <a:avLst>
                <a:gd name="adj1" fmla="val 504178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211224-7FE9-8B45-BE87-505286A68D53}"/>
                </a:ext>
              </a:extLst>
            </p:cNvPr>
            <p:cNvSpPr txBox="1"/>
            <p:nvPr/>
          </p:nvSpPr>
          <p:spPr>
            <a:xfrm>
              <a:off x="219693" y="4131236"/>
              <a:ext cx="9290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Accuracy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31FD41-70A1-B24E-B92B-FCED8B0C2CEB}"/>
                </a:ext>
              </a:extLst>
            </p:cNvPr>
            <p:cNvSpPr txBox="1"/>
            <p:nvPr/>
          </p:nvSpPr>
          <p:spPr>
            <a:xfrm>
              <a:off x="1793503" y="6286008"/>
              <a:ext cx="8957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#Params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5D7204E-FF3B-B741-9B8B-985ADFC4B08A}"/>
              </a:ext>
            </a:extLst>
          </p:cNvPr>
          <p:cNvGrpSpPr/>
          <p:nvPr/>
        </p:nvGrpSpPr>
        <p:grpSpPr>
          <a:xfrm>
            <a:off x="7551756" y="3824972"/>
            <a:ext cx="1989254" cy="2457182"/>
            <a:chOff x="7551756" y="3824972"/>
            <a:chExt cx="1989254" cy="245718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F2A747-961C-6D4E-B0CC-4A36956CA0CD}"/>
                </a:ext>
              </a:extLst>
            </p:cNvPr>
            <p:cNvSpPr txBox="1"/>
            <p:nvPr/>
          </p:nvSpPr>
          <p:spPr>
            <a:xfrm>
              <a:off x="8930994" y="4547805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FEA8D"/>
                  </a:solidFill>
                </a:rPr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F50F573-4D43-B34E-B8EA-6322B22067D2}"/>
                </a:ext>
              </a:extLst>
            </p:cNvPr>
            <p:cNvSpPr txBox="1"/>
            <p:nvPr/>
          </p:nvSpPr>
          <p:spPr>
            <a:xfrm>
              <a:off x="7825013" y="4733258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FEA8D"/>
                  </a:solidFill>
                </a:rPr>
                <a:t>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518A3AC-8C75-1449-B245-B9174CE3A57C}"/>
                </a:ext>
              </a:extLst>
            </p:cNvPr>
            <p:cNvSpPr txBox="1"/>
            <p:nvPr/>
          </p:nvSpPr>
          <p:spPr>
            <a:xfrm>
              <a:off x="8518289" y="4902535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FEA8D"/>
                  </a:solidFill>
                </a:rPr>
                <a:t>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A0CA56-86F2-064A-B188-1F40AA329E9E}"/>
                </a:ext>
              </a:extLst>
            </p:cNvPr>
            <p:cNvSpPr txBox="1"/>
            <p:nvPr/>
          </p:nvSpPr>
          <p:spPr>
            <a:xfrm>
              <a:off x="8107936" y="5010740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FEA8D"/>
                  </a:solidFill>
                </a:rPr>
                <a:t>4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234CEBB-5164-BD4A-85C3-31341EC26A92}"/>
                </a:ext>
              </a:extLst>
            </p:cNvPr>
            <p:cNvSpPr txBox="1"/>
            <p:nvPr/>
          </p:nvSpPr>
          <p:spPr>
            <a:xfrm>
              <a:off x="9168553" y="5441827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FEA8D"/>
                  </a:solidFill>
                </a:rPr>
                <a:t>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060E798-A5EC-604C-9499-8A817C93D8FA}"/>
                </a:ext>
              </a:extLst>
            </p:cNvPr>
            <p:cNvSpPr txBox="1"/>
            <p:nvPr/>
          </p:nvSpPr>
          <p:spPr>
            <a:xfrm>
              <a:off x="8904224" y="3824972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999FD"/>
                  </a:solidFill>
                </a:rPr>
                <a:t>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615E1C3-8641-6241-8482-7FC63C110653}"/>
                </a:ext>
              </a:extLst>
            </p:cNvPr>
            <p:cNvSpPr txBox="1"/>
            <p:nvPr/>
          </p:nvSpPr>
          <p:spPr>
            <a:xfrm>
              <a:off x="7551756" y="5683319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999FD"/>
                  </a:solidFill>
                </a:rPr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4895FC-937B-9E46-87A5-A86A80505D0B}"/>
                </a:ext>
              </a:extLst>
            </p:cNvPr>
            <p:cNvSpPr txBox="1"/>
            <p:nvPr/>
          </p:nvSpPr>
          <p:spPr>
            <a:xfrm>
              <a:off x="8561144" y="5826328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999FD"/>
                  </a:solidFill>
                </a:rPr>
                <a:t>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64FA974-7724-4B4B-90BF-8D180AEAC4B6}"/>
                </a:ext>
              </a:extLst>
            </p:cNvPr>
            <p:cNvSpPr txBox="1"/>
            <p:nvPr/>
          </p:nvSpPr>
          <p:spPr>
            <a:xfrm>
              <a:off x="7813877" y="5908349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999FD"/>
                  </a:solidFill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88824B-67BB-3541-AAE4-3344960DD59D}"/>
                </a:ext>
              </a:extLst>
            </p:cNvPr>
            <p:cNvSpPr txBox="1"/>
            <p:nvPr/>
          </p:nvSpPr>
          <p:spPr>
            <a:xfrm>
              <a:off x="9252148" y="5943600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999FD"/>
                  </a:solidFill>
                </a:rPr>
                <a:t>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BD7F5B3-2E34-484A-83FA-29339268AC34}"/>
              </a:ext>
            </a:extLst>
          </p:cNvPr>
          <p:cNvGrpSpPr/>
          <p:nvPr/>
        </p:nvGrpSpPr>
        <p:grpSpPr>
          <a:xfrm>
            <a:off x="753177" y="4109538"/>
            <a:ext cx="3202885" cy="2493326"/>
            <a:chOff x="219693" y="4131236"/>
            <a:chExt cx="3202885" cy="2493326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AD0F87C-0210-3942-9B2C-7B993CCA1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069" y="4480748"/>
              <a:ext cx="0" cy="1765155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9B6D894F-DFDC-384B-B9DF-67971160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072069" y="6245903"/>
              <a:ext cx="2350509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5473BE8-1BFD-EE4B-8F03-D2AA13476B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6412" y="5026703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EBD3984-11A0-1743-9275-EBA26D42A2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2829" y="5285260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12D0259-6FE8-534C-945D-46832D9F3C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8681" y="5163863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110227E-4F69-DE4A-A5B8-9F53BA1072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6812" y="4807919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6295161-9609-1340-890A-755A01BAF1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0516" y="5765582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riangle 79">
              <a:extLst>
                <a:ext uri="{FF2B5EF4-FFF2-40B4-BE49-F238E27FC236}">
                  <a16:creationId xmlns:a16="http://schemas.microsoft.com/office/drawing/2014/main" id="{C1515405-B733-6242-98B9-D3161273A4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1351" y="4763683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Curved Connector 80">
              <a:extLst>
                <a:ext uri="{FF2B5EF4-FFF2-40B4-BE49-F238E27FC236}">
                  <a16:creationId xmlns:a16="http://schemas.microsoft.com/office/drawing/2014/main" id="{BB74355C-E67A-E74D-8CD0-1E73BB9787E6}"/>
                </a:ext>
              </a:extLst>
            </p:cNvPr>
            <p:cNvCxnSpPr>
              <a:stCxn id="80" idx="1"/>
              <a:endCxn id="60" idx="2"/>
            </p:cNvCxnSpPr>
            <p:nvPr/>
          </p:nvCxnSpPr>
          <p:spPr>
            <a:xfrm rot="10800000" flipV="1">
              <a:off x="1366413" y="4845979"/>
              <a:ext cx="26087" cy="249304"/>
            </a:xfrm>
            <a:prstGeom prst="curvedConnector3">
              <a:avLst>
                <a:gd name="adj1" fmla="val 438149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riangle 81">
              <a:extLst>
                <a:ext uri="{FF2B5EF4-FFF2-40B4-BE49-F238E27FC236}">
                  <a16:creationId xmlns:a16="http://schemas.microsoft.com/office/drawing/2014/main" id="{67126365-E960-4A4F-BAF2-526EDDB855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67768" y="5019701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Curved Connector 82">
              <a:extLst>
                <a:ext uri="{FF2B5EF4-FFF2-40B4-BE49-F238E27FC236}">
                  <a16:creationId xmlns:a16="http://schemas.microsoft.com/office/drawing/2014/main" id="{B5C3EF0E-D928-EC43-86F7-C0CC20306440}"/>
                </a:ext>
              </a:extLst>
            </p:cNvPr>
            <p:cNvCxnSpPr>
              <a:cxnSpLocks/>
              <a:stCxn id="82" idx="1"/>
              <a:endCxn id="76" idx="2"/>
            </p:cNvCxnSpPr>
            <p:nvPr/>
          </p:nvCxnSpPr>
          <p:spPr>
            <a:xfrm rot="10800000" flipV="1">
              <a:off x="1682830" y="5101996"/>
              <a:ext cx="26087" cy="251843"/>
            </a:xfrm>
            <a:prstGeom prst="curvedConnector3">
              <a:avLst>
                <a:gd name="adj1" fmla="val 403097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riangle 83">
              <a:extLst>
                <a:ext uri="{FF2B5EF4-FFF2-40B4-BE49-F238E27FC236}">
                  <a16:creationId xmlns:a16="http://schemas.microsoft.com/office/drawing/2014/main" id="{05E43AC8-F861-804B-9E54-0B696D25DA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3620" y="5380230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Curved Connector 84">
              <a:extLst>
                <a:ext uri="{FF2B5EF4-FFF2-40B4-BE49-F238E27FC236}">
                  <a16:creationId xmlns:a16="http://schemas.microsoft.com/office/drawing/2014/main" id="{F251C86F-EF3D-0447-A2C4-A15AF801A5C9}"/>
                </a:ext>
              </a:extLst>
            </p:cNvPr>
            <p:cNvCxnSpPr>
              <a:cxnSpLocks/>
              <a:stCxn id="77" idx="2"/>
              <a:endCxn id="84" idx="1"/>
            </p:cNvCxnSpPr>
            <p:nvPr/>
          </p:nvCxnSpPr>
          <p:spPr>
            <a:xfrm rot="10800000" flipH="1" flipV="1">
              <a:off x="2058680" y="5232442"/>
              <a:ext cx="26087" cy="230083"/>
            </a:xfrm>
            <a:prstGeom prst="curvedConnector3">
              <a:avLst>
                <a:gd name="adj1" fmla="val -373201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riangle 85">
              <a:extLst>
                <a:ext uri="{FF2B5EF4-FFF2-40B4-BE49-F238E27FC236}">
                  <a16:creationId xmlns:a16="http://schemas.microsoft.com/office/drawing/2014/main" id="{353E6198-ADC6-2543-87D4-2BDA5B97A7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1751" y="4525629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Curved Connector 86">
              <a:extLst>
                <a:ext uri="{FF2B5EF4-FFF2-40B4-BE49-F238E27FC236}">
                  <a16:creationId xmlns:a16="http://schemas.microsoft.com/office/drawing/2014/main" id="{226D79F8-4042-BC4A-B2CB-1AC926647699}"/>
                </a:ext>
              </a:extLst>
            </p:cNvPr>
            <p:cNvCxnSpPr>
              <a:cxnSpLocks/>
              <a:stCxn id="86" idx="1"/>
              <a:endCxn id="78" idx="2"/>
            </p:cNvCxnSpPr>
            <p:nvPr/>
          </p:nvCxnSpPr>
          <p:spPr>
            <a:xfrm rot="10800000" flipV="1">
              <a:off x="2436813" y="4607925"/>
              <a:ext cx="26087" cy="268574"/>
            </a:xfrm>
            <a:prstGeom prst="curvedConnector3">
              <a:avLst>
                <a:gd name="adj1" fmla="val 473201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riangle 87">
              <a:extLst>
                <a:ext uri="{FF2B5EF4-FFF2-40B4-BE49-F238E27FC236}">
                  <a16:creationId xmlns:a16="http://schemas.microsoft.com/office/drawing/2014/main" id="{8F21E6B7-67A3-064B-8E1C-BA0ED1A55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65455" y="5992026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Curved Connector 88">
              <a:extLst>
                <a:ext uri="{FF2B5EF4-FFF2-40B4-BE49-F238E27FC236}">
                  <a16:creationId xmlns:a16="http://schemas.microsoft.com/office/drawing/2014/main" id="{3A88CA23-9018-B44B-B435-69CD5D3710A9}"/>
                </a:ext>
              </a:extLst>
            </p:cNvPr>
            <p:cNvCxnSpPr>
              <a:cxnSpLocks/>
              <a:stCxn id="88" idx="1"/>
              <a:endCxn id="79" idx="2"/>
            </p:cNvCxnSpPr>
            <p:nvPr/>
          </p:nvCxnSpPr>
          <p:spPr>
            <a:xfrm rot="10800000">
              <a:off x="2680517" y="5834162"/>
              <a:ext cx="26087" cy="240160"/>
            </a:xfrm>
            <a:prstGeom prst="curvedConnector3">
              <a:avLst>
                <a:gd name="adj1" fmla="val 54330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EDF76C5-669B-A64A-A2E1-9AA5F0890B95}"/>
                </a:ext>
              </a:extLst>
            </p:cNvPr>
            <p:cNvSpPr txBox="1"/>
            <p:nvPr/>
          </p:nvSpPr>
          <p:spPr>
            <a:xfrm>
              <a:off x="219693" y="4131236"/>
              <a:ext cx="9290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Accuracy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FB0E709-C51F-5444-BB63-A009A679FCEE}"/>
                </a:ext>
              </a:extLst>
            </p:cNvPr>
            <p:cNvSpPr txBox="1"/>
            <p:nvPr/>
          </p:nvSpPr>
          <p:spPr>
            <a:xfrm>
              <a:off x="1793503" y="6286008"/>
              <a:ext cx="8957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#Params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BDC9C3A-468D-CF4A-B5E7-4F14FB27E5F7}"/>
              </a:ext>
            </a:extLst>
          </p:cNvPr>
          <p:cNvGrpSpPr/>
          <p:nvPr/>
        </p:nvGrpSpPr>
        <p:grpSpPr>
          <a:xfrm>
            <a:off x="1605553" y="3709594"/>
            <a:ext cx="6868061" cy="369332"/>
            <a:chOff x="1605553" y="3709594"/>
            <a:chExt cx="6868061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D297B747-BC64-774E-B557-8C0B689382D1}"/>
                    </a:ext>
                  </a:extLst>
                </p:cNvPr>
                <p:cNvSpPr txBox="1"/>
                <p:nvPr/>
              </p:nvSpPr>
              <p:spPr>
                <a:xfrm>
                  <a:off x="1605553" y="3709594"/>
                  <a:ext cx="20160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0" dirty="0">
                      <a:solidFill>
                        <a:schemeClr val="bg1">
                          <a:lumMod val="85000"/>
                        </a:schemeClr>
                      </a:solidFill>
                      <a:cs typeface="Calibri" panose="020F0502020204030204" pitchFamily="34" charset="0"/>
                    </a:rPr>
                    <a:t>Based on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mi</m:t>
                      </m:r>
                      <m:r>
                        <m:rPr>
                          <m:sty m:val="p"/>
                        </m:rPr>
                        <a:rPr lang="en-US" sz="18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n</m:t>
                      </m:r>
                      <m:r>
                        <a:rPr lang="en-US" sz="18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𝑚𝑠𝑒</m:t>
                          </m:r>
                        </m:sub>
                      </m:sSub>
                    </m:oMath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32BF8FD2-1222-704F-A33F-A4EA9A4064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5553" y="3709594"/>
                  <a:ext cx="2016065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500" t="-10000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D1972F12-593E-924F-B779-DB09D8421DB0}"/>
                    </a:ext>
                  </a:extLst>
                </p:cNvPr>
                <p:cNvSpPr txBox="1"/>
                <p:nvPr/>
              </p:nvSpPr>
              <p:spPr>
                <a:xfrm>
                  <a:off x="6380733" y="3709594"/>
                  <a:ext cx="20928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0" dirty="0">
                      <a:solidFill>
                        <a:schemeClr val="bg1">
                          <a:lumMod val="85000"/>
                        </a:schemeClr>
                      </a:solidFill>
                      <a:cs typeface="Calibri" panose="020F0502020204030204" pitchFamily="34" charset="0"/>
                    </a:rPr>
                    <a:t>Based on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mi</m:t>
                      </m:r>
                      <m:r>
                        <m:rPr>
                          <m:sty m:val="p"/>
                        </m:rPr>
                        <a:rPr lang="en-US" sz="18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n</m:t>
                      </m:r>
                      <m:r>
                        <a:rPr lang="en-US" sz="18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𝑟𝑎𝑛𝑘</m:t>
                          </m:r>
                        </m:sub>
                      </m:sSub>
                    </m:oMath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ED109A48-2038-2342-AA78-183A1B732B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0733" y="3709594"/>
                  <a:ext cx="2092881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410" t="-10000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0CFFCD5D-7972-1E4E-89A5-62534B7F11D8}"/>
              </a:ext>
            </a:extLst>
          </p:cNvPr>
          <p:cNvSpPr/>
          <p:nvPr/>
        </p:nvSpPr>
        <p:spPr>
          <a:xfrm>
            <a:off x="8532812" y="203319"/>
            <a:ext cx="3478027" cy="7110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indicative predictions</a:t>
            </a:r>
          </a:p>
        </p:txBody>
      </p:sp>
    </p:spTree>
    <p:extLst>
      <p:ext uri="{BB962C8B-B14F-4D97-AF65-F5344CB8AC3E}">
        <p14:creationId xmlns:p14="http://schemas.microsoft.com/office/powerpoint/2010/main" val="41645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>
            <a:extLst>
              <a:ext uri="{FF2B5EF4-FFF2-40B4-BE49-F238E27FC236}">
                <a16:creationId xmlns:a16="http://schemas.microsoft.com/office/drawing/2014/main" id="{7F0B220B-77AC-7E44-9473-A8418CF8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D551208-7167-5D48-BBBF-CE4A65F13534}"/>
              </a:ext>
            </a:extLst>
          </p:cNvPr>
          <p:cNvGrpSpPr/>
          <p:nvPr/>
        </p:nvGrpSpPr>
        <p:grpSpPr>
          <a:xfrm>
            <a:off x="684212" y="1066800"/>
            <a:ext cx="3208010" cy="1013685"/>
            <a:chOff x="8232157" y="4396515"/>
            <a:chExt cx="3208010" cy="1013685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F5547492-0B01-164D-AA4F-419747767E38}"/>
                </a:ext>
              </a:extLst>
            </p:cNvPr>
            <p:cNvSpPr/>
            <p:nvPr/>
          </p:nvSpPr>
          <p:spPr>
            <a:xfrm>
              <a:off x="8232157" y="4396515"/>
              <a:ext cx="3208010" cy="1013685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Surrogate models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F405EBA-69E9-224B-BAD9-73FA532C4ECA}"/>
                </a:ext>
              </a:extLst>
            </p:cNvPr>
            <p:cNvSpPr txBox="1"/>
            <p:nvPr/>
          </p:nvSpPr>
          <p:spPr>
            <a:xfrm>
              <a:off x="8323399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MLP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4CCAFAA-2213-8643-97E4-D6FC26D7172F}"/>
                </a:ext>
              </a:extLst>
            </p:cNvPr>
            <p:cNvSpPr txBox="1"/>
            <p:nvPr/>
          </p:nvSpPr>
          <p:spPr>
            <a:xfrm>
              <a:off x="9061166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RNN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524138-8444-564C-A61A-7652C0C5BDC5}"/>
                </a:ext>
              </a:extLst>
            </p:cNvPr>
            <p:cNvSpPr txBox="1"/>
            <p:nvPr/>
          </p:nvSpPr>
          <p:spPr>
            <a:xfrm>
              <a:off x="9798932" y="4907578"/>
              <a:ext cx="791279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GCN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36A36F5-0A6A-024F-8308-97DD29E03234}"/>
                  </a:ext>
                </a:extLst>
              </p:cNvPr>
              <p:cNvSpPr/>
              <p:nvPr/>
            </p:nvSpPr>
            <p:spPr>
              <a:xfrm>
                <a:off x="3082430" y="1604419"/>
                <a:ext cx="74816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en-US" sz="1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36A36F5-0A6A-024F-8308-97DD29E03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430" y="1604419"/>
                <a:ext cx="748164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752C3F1-B4BC-574A-AD20-03AA2AA86058}"/>
                  </a:ext>
                </a:extLst>
              </p:cNvPr>
              <p:cNvSpPr/>
              <p:nvPr/>
            </p:nvSpPr>
            <p:spPr>
              <a:xfrm>
                <a:off x="4098303" y="1373586"/>
                <a:ext cx="390110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MSE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↓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is not </a:t>
                </a:r>
                <a:r>
                  <a:rPr lang="en-US" i="1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necessary</a:t>
                </a: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752C3F1-B4BC-574A-AD20-03AA2AA860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303" y="1373586"/>
                <a:ext cx="3901109" cy="461665"/>
              </a:xfrm>
              <a:prstGeom prst="rect">
                <a:avLst/>
              </a:prstGeom>
              <a:blipFill>
                <a:blip r:embed="rId4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1612C3FF-89B4-1C4F-82BA-6264DC1ED2D1}"/>
              </a:ext>
            </a:extLst>
          </p:cNvPr>
          <p:cNvGrpSpPr/>
          <p:nvPr/>
        </p:nvGrpSpPr>
        <p:grpSpPr>
          <a:xfrm>
            <a:off x="4129054" y="1373586"/>
            <a:ext cx="7522463" cy="461665"/>
            <a:chOff x="4129054" y="1373586"/>
            <a:chExt cx="7522463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571C828-0431-BE4E-B259-25268204B47E}"/>
                    </a:ext>
                  </a:extLst>
                </p:cNvPr>
                <p:cNvSpPr/>
                <p:nvPr/>
              </p:nvSpPr>
              <p:spPr>
                <a:xfrm>
                  <a:off x="7466012" y="1373586"/>
                  <a:ext cx="418550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</m:oMath>
                  </a14:m>
                  <a:r>
                    <a:rPr lang="en-US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rank correlation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↑</m:t>
                      </m:r>
                    </m:oMath>
                  </a14:m>
                  <a:r>
                    <a:rPr lang="en-US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is the goal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FFF8A1FF-992D-1846-B88C-D38C8B291A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6012" y="1373586"/>
                  <a:ext cx="4185505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8108" r="-1212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01690E-FD6B-D249-AD39-BD3CFEB2D583}"/>
                </a:ext>
              </a:extLst>
            </p:cNvPr>
            <p:cNvCxnSpPr>
              <a:cxnSpLocks/>
              <a:endCxn id="69" idx="1"/>
            </p:cNvCxnSpPr>
            <p:nvPr/>
          </p:nvCxnSpPr>
          <p:spPr>
            <a:xfrm>
              <a:off x="4129054" y="1604418"/>
              <a:ext cx="3336958" cy="1"/>
            </a:xfrm>
            <a:prstGeom prst="line">
              <a:avLst/>
            </a:prstGeom>
            <a:ln w="34925">
              <a:solidFill>
                <a:srgbClr val="9999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C6E4AB-2679-694F-9F91-D51FC863DB8F}"/>
              </a:ext>
            </a:extLst>
          </p:cNvPr>
          <p:cNvGrpSpPr/>
          <p:nvPr/>
        </p:nvGrpSpPr>
        <p:grpSpPr>
          <a:xfrm>
            <a:off x="7237412" y="1353174"/>
            <a:ext cx="3862282" cy="1472506"/>
            <a:chOff x="7237412" y="1353174"/>
            <a:chExt cx="3862282" cy="147250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2F5797A-9D95-9943-9757-65E3460A6F4D}"/>
                </a:ext>
              </a:extLst>
            </p:cNvPr>
            <p:cNvSpPr/>
            <p:nvPr/>
          </p:nvSpPr>
          <p:spPr>
            <a:xfrm>
              <a:off x="7923212" y="1353174"/>
              <a:ext cx="2286000" cy="464132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53B67B1-9546-F843-874D-D9BAAC4BBAA9}"/>
                </a:ext>
              </a:extLst>
            </p:cNvPr>
            <p:cNvSpPr/>
            <p:nvPr/>
          </p:nvSpPr>
          <p:spPr>
            <a:xfrm>
              <a:off x="7237412" y="2133942"/>
              <a:ext cx="3862282" cy="691738"/>
            </a:xfrm>
            <a:prstGeom prst="rect">
              <a:avLst/>
            </a:prstGeom>
            <a:noFill/>
            <a:ln w="28575">
              <a:solidFill>
                <a:srgbClr val="999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bg1">
                      <a:lumMod val="85000"/>
                    </a:schemeClr>
                  </a:solidFill>
                </a:rPr>
                <a:t>Explicit train to rank  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953ED87-3531-9F4C-8502-E15D601A76C3}"/>
                </a:ext>
              </a:extLst>
            </p:cNvPr>
            <p:cNvCxnSpPr>
              <a:cxnSpLocks/>
            </p:cNvCxnSpPr>
            <p:nvPr/>
          </p:nvCxnSpPr>
          <p:spPr>
            <a:xfrm>
              <a:off x="9066212" y="1828800"/>
              <a:ext cx="0" cy="263179"/>
            </a:xfrm>
            <a:prstGeom prst="straightConnector1">
              <a:avLst/>
            </a:prstGeom>
            <a:ln w="19050">
              <a:solidFill>
                <a:srgbClr val="9999FD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0E13D2C-5508-3348-BEFF-55776D4A7C7B}"/>
              </a:ext>
            </a:extLst>
          </p:cNvPr>
          <p:cNvGrpSpPr/>
          <p:nvPr/>
        </p:nvGrpSpPr>
        <p:grpSpPr>
          <a:xfrm>
            <a:off x="4031068" y="3276600"/>
            <a:ext cx="3871619" cy="338554"/>
            <a:chOff x="4031068" y="3534626"/>
            <a:chExt cx="3871619" cy="338554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90C20FAF-D521-5D43-AB82-90587A725CBC}"/>
                </a:ext>
              </a:extLst>
            </p:cNvPr>
            <p:cNvGrpSpPr/>
            <p:nvPr/>
          </p:nvGrpSpPr>
          <p:grpSpPr>
            <a:xfrm>
              <a:off x="4031068" y="3534626"/>
              <a:ext cx="1593046" cy="338554"/>
              <a:chOff x="4031068" y="3534626"/>
              <a:chExt cx="1593046" cy="338554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FD5F563C-040A-2843-82F5-A587211479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31068" y="3635323"/>
                <a:ext cx="134470" cy="137160"/>
              </a:xfrm>
              <a:prstGeom prst="ellipse">
                <a:avLst/>
              </a:prstGeom>
              <a:solidFill>
                <a:srgbClr val="8FEA8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8084228-C8BA-D442-B66E-F601744243E5}"/>
                  </a:ext>
                </a:extLst>
              </p:cNvPr>
              <p:cNvSpPr txBox="1"/>
              <p:nvPr/>
            </p:nvSpPr>
            <p:spPr>
              <a:xfrm>
                <a:off x="4254124" y="3534626"/>
                <a:ext cx="13699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</a:rPr>
                  <a:t>True accuracy</a:t>
                </a: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8D002B16-B80C-5B4E-B172-53DBBC01BE25}"/>
                </a:ext>
              </a:extLst>
            </p:cNvPr>
            <p:cNvGrpSpPr/>
            <p:nvPr/>
          </p:nvGrpSpPr>
          <p:grpSpPr>
            <a:xfrm>
              <a:off x="5914860" y="3534626"/>
              <a:ext cx="1987827" cy="338554"/>
              <a:chOff x="5914860" y="3534626"/>
              <a:chExt cx="1987827" cy="338554"/>
            </a:xfrm>
          </p:grpSpPr>
          <p:sp>
            <p:nvSpPr>
              <p:cNvPr id="98" name="Triangle 97">
                <a:extLst>
                  <a:ext uri="{FF2B5EF4-FFF2-40B4-BE49-F238E27FC236}">
                    <a16:creationId xmlns:a16="http://schemas.microsoft.com/office/drawing/2014/main" id="{B797424F-12DA-B94B-A99B-226B3B545A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4860" y="3619212"/>
                <a:ext cx="164592" cy="164592"/>
              </a:xfrm>
              <a:prstGeom prst="triangle">
                <a:avLst/>
              </a:prstGeom>
              <a:solidFill>
                <a:srgbClr val="9999F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F70F0A8-FD17-5B44-B557-655F6C833FF1}"/>
                  </a:ext>
                </a:extLst>
              </p:cNvPr>
              <p:cNvSpPr txBox="1"/>
              <p:nvPr/>
            </p:nvSpPr>
            <p:spPr>
              <a:xfrm>
                <a:off x="6152977" y="3534626"/>
                <a:ext cx="17497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</a:rPr>
                  <a:t>Predicted accuracy</a:t>
                </a: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3EF4722-4BE5-F643-BCD5-4C3FF90C230B}"/>
              </a:ext>
            </a:extLst>
          </p:cNvPr>
          <p:cNvGrpSpPr/>
          <p:nvPr/>
        </p:nvGrpSpPr>
        <p:grpSpPr>
          <a:xfrm>
            <a:off x="6624563" y="4102608"/>
            <a:ext cx="3202885" cy="2500256"/>
            <a:chOff x="219693" y="4124306"/>
            <a:chExt cx="3202885" cy="2500256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4B941EA5-03C4-DF46-9C98-A91D94FDA3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069" y="4480748"/>
              <a:ext cx="0" cy="1765155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AFDD387A-4A27-0A4D-BD72-9DA87ED5900A}"/>
                </a:ext>
              </a:extLst>
            </p:cNvPr>
            <p:cNvCxnSpPr>
              <a:cxnSpLocks/>
            </p:cNvCxnSpPr>
            <p:nvPr/>
          </p:nvCxnSpPr>
          <p:spPr>
            <a:xfrm>
              <a:off x="1072069" y="6245903"/>
              <a:ext cx="2350509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6FCD0B6-9421-B84D-AD88-F370B89E8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6412" y="5026703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B8D6BB1-F216-524E-AB46-694FB29E3F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2829" y="5285260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DDD2DE6-5EF5-FC40-A31A-3E3CF9C321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8681" y="5163863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98817D7-7F42-BE4B-88C5-0D5E1BFC1F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6812" y="4807919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D188A5F-42C2-D14C-8C10-AA87AD8C77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0516" y="5765582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riangle 109">
              <a:extLst>
                <a:ext uri="{FF2B5EF4-FFF2-40B4-BE49-F238E27FC236}">
                  <a16:creationId xmlns:a16="http://schemas.microsoft.com/office/drawing/2014/main" id="{AADEAE08-67D3-FD44-BCCA-96897504CE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1351" y="5572106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Curved Connector 110">
              <a:extLst>
                <a:ext uri="{FF2B5EF4-FFF2-40B4-BE49-F238E27FC236}">
                  <a16:creationId xmlns:a16="http://schemas.microsoft.com/office/drawing/2014/main" id="{544F7F0F-9F1A-2F43-BA11-E6478A63147B}"/>
                </a:ext>
              </a:extLst>
            </p:cNvPr>
            <p:cNvCxnSpPr>
              <a:stCxn id="110" idx="1"/>
              <a:endCxn id="105" idx="2"/>
            </p:cNvCxnSpPr>
            <p:nvPr/>
          </p:nvCxnSpPr>
          <p:spPr>
            <a:xfrm rot="10800000">
              <a:off x="1366413" y="5095284"/>
              <a:ext cx="26087" cy="559119"/>
            </a:xfrm>
            <a:prstGeom prst="curvedConnector3">
              <a:avLst>
                <a:gd name="adj1" fmla="val 626454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riangle 111">
              <a:extLst>
                <a:ext uri="{FF2B5EF4-FFF2-40B4-BE49-F238E27FC236}">
                  <a16:creationId xmlns:a16="http://schemas.microsoft.com/office/drawing/2014/main" id="{828FCF43-0664-B54B-9993-3477F6285E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67768" y="5889098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Curved Connector 112">
              <a:extLst>
                <a:ext uri="{FF2B5EF4-FFF2-40B4-BE49-F238E27FC236}">
                  <a16:creationId xmlns:a16="http://schemas.microsoft.com/office/drawing/2014/main" id="{AE702787-9959-B942-A86F-EF9A3D5AD9B4}"/>
                </a:ext>
              </a:extLst>
            </p:cNvPr>
            <p:cNvCxnSpPr>
              <a:cxnSpLocks/>
              <a:stCxn id="112" idx="1"/>
              <a:endCxn id="106" idx="2"/>
            </p:cNvCxnSpPr>
            <p:nvPr/>
          </p:nvCxnSpPr>
          <p:spPr>
            <a:xfrm rot="10800000">
              <a:off x="1682830" y="5353840"/>
              <a:ext cx="26087" cy="617554"/>
            </a:xfrm>
            <a:prstGeom prst="curvedConnector3">
              <a:avLst>
                <a:gd name="adj1" fmla="val 463419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riangle 113">
              <a:extLst>
                <a:ext uri="{FF2B5EF4-FFF2-40B4-BE49-F238E27FC236}">
                  <a16:creationId xmlns:a16="http://schemas.microsoft.com/office/drawing/2014/main" id="{7459457B-B59E-BA49-B08B-AA883D0761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3620" y="5800706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Curved Connector 114">
              <a:extLst>
                <a:ext uri="{FF2B5EF4-FFF2-40B4-BE49-F238E27FC236}">
                  <a16:creationId xmlns:a16="http://schemas.microsoft.com/office/drawing/2014/main" id="{00511222-C872-9F44-9247-CBB2819BD30D}"/>
                </a:ext>
              </a:extLst>
            </p:cNvPr>
            <p:cNvCxnSpPr>
              <a:cxnSpLocks/>
              <a:stCxn id="107" idx="2"/>
              <a:endCxn id="114" idx="1"/>
            </p:cNvCxnSpPr>
            <p:nvPr/>
          </p:nvCxnSpPr>
          <p:spPr>
            <a:xfrm rot="10800000" flipH="1" flipV="1">
              <a:off x="2058680" y="5232442"/>
              <a:ext cx="26087" cy="650559"/>
            </a:xfrm>
            <a:prstGeom prst="curvedConnector3">
              <a:avLst>
                <a:gd name="adj1" fmla="val -404178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riangle 115">
              <a:extLst>
                <a:ext uri="{FF2B5EF4-FFF2-40B4-BE49-F238E27FC236}">
                  <a16:creationId xmlns:a16="http://schemas.microsoft.com/office/drawing/2014/main" id="{06E37683-3585-144D-B14C-603CD1F33D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1751" y="4124306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Curved Connector 116">
              <a:extLst>
                <a:ext uri="{FF2B5EF4-FFF2-40B4-BE49-F238E27FC236}">
                  <a16:creationId xmlns:a16="http://schemas.microsoft.com/office/drawing/2014/main" id="{7DB49782-D6DD-014C-80D4-3F2996281FCE}"/>
                </a:ext>
              </a:extLst>
            </p:cNvPr>
            <p:cNvCxnSpPr>
              <a:cxnSpLocks/>
              <a:stCxn id="116" idx="1"/>
              <a:endCxn id="108" idx="2"/>
            </p:cNvCxnSpPr>
            <p:nvPr/>
          </p:nvCxnSpPr>
          <p:spPr>
            <a:xfrm rot="10800000" flipV="1">
              <a:off x="2436813" y="4206601"/>
              <a:ext cx="26087" cy="669897"/>
            </a:xfrm>
            <a:prstGeom prst="curvedConnector3">
              <a:avLst>
                <a:gd name="adj1" fmla="val 748729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riangle 117">
              <a:extLst>
                <a:ext uri="{FF2B5EF4-FFF2-40B4-BE49-F238E27FC236}">
                  <a16:creationId xmlns:a16="http://schemas.microsoft.com/office/drawing/2014/main" id="{BE10942D-9AA8-9A4C-8996-5D81852451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65455" y="6029306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Curved Connector 118">
              <a:extLst>
                <a:ext uri="{FF2B5EF4-FFF2-40B4-BE49-F238E27FC236}">
                  <a16:creationId xmlns:a16="http://schemas.microsoft.com/office/drawing/2014/main" id="{14F676C4-C1AD-E540-A281-2161BB27F98F}"/>
                </a:ext>
              </a:extLst>
            </p:cNvPr>
            <p:cNvCxnSpPr>
              <a:cxnSpLocks/>
              <a:stCxn id="118" idx="1"/>
              <a:endCxn id="109" idx="2"/>
            </p:cNvCxnSpPr>
            <p:nvPr/>
          </p:nvCxnSpPr>
          <p:spPr>
            <a:xfrm rot="10800000">
              <a:off x="2680517" y="5834162"/>
              <a:ext cx="26087" cy="277440"/>
            </a:xfrm>
            <a:prstGeom prst="curvedConnector3">
              <a:avLst>
                <a:gd name="adj1" fmla="val 504178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46C59AC-1A09-BE47-86A3-E8288A4E5850}"/>
                </a:ext>
              </a:extLst>
            </p:cNvPr>
            <p:cNvSpPr txBox="1"/>
            <p:nvPr/>
          </p:nvSpPr>
          <p:spPr>
            <a:xfrm>
              <a:off x="219693" y="4131236"/>
              <a:ext cx="9290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Accuracy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A13E77E-E2F0-374A-8578-7E4F6857794E}"/>
                </a:ext>
              </a:extLst>
            </p:cNvPr>
            <p:cNvSpPr txBox="1"/>
            <p:nvPr/>
          </p:nvSpPr>
          <p:spPr>
            <a:xfrm>
              <a:off x="1793503" y="6286008"/>
              <a:ext cx="8957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#Params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C693A15-F681-4F43-9858-7DBA723F436A}"/>
              </a:ext>
            </a:extLst>
          </p:cNvPr>
          <p:cNvGrpSpPr/>
          <p:nvPr/>
        </p:nvGrpSpPr>
        <p:grpSpPr>
          <a:xfrm>
            <a:off x="7551756" y="3824972"/>
            <a:ext cx="1989254" cy="2457182"/>
            <a:chOff x="7551756" y="3824972"/>
            <a:chExt cx="1989254" cy="2457182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9C76239C-DC29-7340-896E-D84609A73C9B}"/>
                </a:ext>
              </a:extLst>
            </p:cNvPr>
            <p:cNvSpPr txBox="1"/>
            <p:nvPr/>
          </p:nvSpPr>
          <p:spPr>
            <a:xfrm>
              <a:off x="8930994" y="4547805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FEA8D"/>
                  </a:solidFill>
                </a:rPr>
                <a:t>1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D27D7FF-1AF3-F54B-8826-F7BC51A8B96E}"/>
                </a:ext>
              </a:extLst>
            </p:cNvPr>
            <p:cNvSpPr txBox="1"/>
            <p:nvPr/>
          </p:nvSpPr>
          <p:spPr>
            <a:xfrm>
              <a:off x="7825013" y="4733258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FEA8D"/>
                  </a:solidFill>
                </a:rPr>
                <a:t>2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DECE5D5-A901-9044-A1C7-9BA8D8DB6232}"/>
                </a:ext>
              </a:extLst>
            </p:cNvPr>
            <p:cNvSpPr txBox="1"/>
            <p:nvPr/>
          </p:nvSpPr>
          <p:spPr>
            <a:xfrm>
              <a:off x="8518289" y="4902535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FEA8D"/>
                  </a:solidFill>
                </a:rPr>
                <a:t>3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E6453E8-3ACF-9644-9971-AF9A2287F56C}"/>
                </a:ext>
              </a:extLst>
            </p:cNvPr>
            <p:cNvSpPr txBox="1"/>
            <p:nvPr/>
          </p:nvSpPr>
          <p:spPr>
            <a:xfrm>
              <a:off x="8107936" y="5010740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FEA8D"/>
                  </a:solidFill>
                </a:rPr>
                <a:t>4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9B59E2EB-4B26-EB4C-AB99-6EB4C9C4C259}"/>
                </a:ext>
              </a:extLst>
            </p:cNvPr>
            <p:cNvSpPr txBox="1"/>
            <p:nvPr/>
          </p:nvSpPr>
          <p:spPr>
            <a:xfrm>
              <a:off x="9168553" y="5441827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FEA8D"/>
                  </a:solidFill>
                </a:rPr>
                <a:t>5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31FEB10-60A5-504B-A63B-EC01B4101B0C}"/>
                </a:ext>
              </a:extLst>
            </p:cNvPr>
            <p:cNvSpPr txBox="1"/>
            <p:nvPr/>
          </p:nvSpPr>
          <p:spPr>
            <a:xfrm>
              <a:off x="8904224" y="3824972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999FD"/>
                  </a:solidFill>
                </a:rPr>
                <a:t>1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7F0BD74-0BC4-4B4F-ADCE-35A2B77784DE}"/>
                </a:ext>
              </a:extLst>
            </p:cNvPr>
            <p:cNvSpPr txBox="1"/>
            <p:nvPr/>
          </p:nvSpPr>
          <p:spPr>
            <a:xfrm>
              <a:off x="7551756" y="5683319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999FD"/>
                  </a:solidFill>
                </a:rPr>
                <a:t>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CF3CA84-B5DD-EA4A-A121-3B3061601BC7}"/>
                </a:ext>
              </a:extLst>
            </p:cNvPr>
            <p:cNvSpPr txBox="1"/>
            <p:nvPr/>
          </p:nvSpPr>
          <p:spPr>
            <a:xfrm>
              <a:off x="8561144" y="5826328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999FD"/>
                  </a:solidFill>
                </a:rPr>
                <a:t>3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3319A5C3-485F-FD4B-BD62-22727996FD9E}"/>
                </a:ext>
              </a:extLst>
            </p:cNvPr>
            <p:cNvSpPr txBox="1"/>
            <p:nvPr/>
          </p:nvSpPr>
          <p:spPr>
            <a:xfrm>
              <a:off x="7813877" y="5908349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999FD"/>
                  </a:solidFill>
                </a:rPr>
                <a:t>4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FED0F2B5-D626-C147-8C70-970C14198B4B}"/>
                </a:ext>
              </a:extLst>
            </p:cNvPr>
            <p:cNvSpPr txBox="1"/>
            <p:nvPr/>
          </p:nvSpPr>
          <p:spPr>
            <a:xfrm>
              <a:off x="9252148" y="5943600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999FD"/>
                  </a:solidFill>
                </a:rPr>
                <a:t>5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363036D8-AAAF-264A-9606-4869439D5B8A}"/>
              </a:ext>
            </a:extLst>
          </p:cNvPr>
          <p:cNvGrpSpPr/>
          <p:nvPr/>
        </p:nvGrpSpPr>
        <p:grpSpPr>
          <a:xfrm>
            <a:off x="753177" y="4109538"/>
            <a:ext cx="3202885" cy="2493326"/>
            <a:chOff x="219693" y="4131236"/>
            <a:chExt cx="3202885" cy="2493326"/>
          </a:xfrm>
        </p:grpSpPr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4CB4C8E2-64BF-1746-8FF6-5DF3139B48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069" y="4480748"/>
              <a:ext cx="0" cy="1765155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AEB6A7EF-6A55-F64C-B50F-3C95F3EAA801}"/>
                </a:ext>
              </a:extLst>
            </p:cNvPr>
            <p:cNvCxnSpPr>
              <a:cxnSpLocks/>
            </p:cNvCxnSpPr>
            <p:nvPr/>
          </p:nvCxnSpPr>
          <p:spPr>
            <a:xfrm>
              <a:off x="1072069" y="6245903"/>
              <a:ext cx="2350509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C6AA120-B043-8B45-A5FC-CE367FF245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6412" y="5026703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3A04078-47B6-D94D-97B3-2D7B4450AB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2829" y="5285260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BFCFA34-D951-C84B-ABC9-59A1AA7FFB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8681" y="5163863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6B7FA30-4E58-1B45-98EB-E3E0A056DA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6812" y="4807919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163B0B4-2EF9-9B46-9B8A-827D76FE6E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0516" y="5765582"/>
              <a:ext cx="134470" cy="137160"/>
            </a:xfrm>
            <a:prstGeom prst="ellipse">
              <a:avLst/>
            </a:prstGeom>
            <a:solidFill>
              <a:srgbClr val="8FEA8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riangle 140">
              <a:extLst>
                <a:ext uri="{FF2B5EF4-FFF2-40B4-BE49-F238E27FC236}">
                  <a16:creationId xmlns:a16="http://schemas.microsoft.com/office/drawing/2014/main" id="{CD475EDB-6D13-B041-8DDE-D140894821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1351" y="4763683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2" name="Curved Connector 141">
              <a:extLst>
                <a:ext uri="{FF2B5EF4-FFF2-40B4-BE49-F238E27FC236}">
                  <a16:creationId xmlns:a16="http://schemas.microsoft.com/office/drawing/2014/main" id="{06C6C07A-5836-764B-B386-949B0CE6F47F}"/>
                </a:ext>
              </a:extLst>
            </p:cNvPr>
            <p:cNvCxnSpPr>
              <a:stCxn id="141" idx="1"/>
              <a:endCxn id="136" idx="2"/>
            </p:cNvCxnSpPr>
            <p:nvPr/>
          </p:nvCxnSpPr>
          <p:spPr>
            <a:xfrm rot="10800000" flipV="1">
              <a:off x="1366413" y="4845979"/>
              <a:ext cx="26087" cy="249304"/>
            </a:xfrm>
            <a:prstGeom prst="curvedConnector3">
              <a:avLst>
                <a:gd name="adj1" fmla="val 438149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riangle 142">
              <a:extLst>
                <a:ext uri="{FF2B5EF4-FFF2-40B4-BE49-F238E27FC236}">
                  <a16:creationId xmlns:a16="http://schemas.microsoft.com/office/drawing/2014/main" id="{0633A80E-3B48-B946-B7AD-C3C73A832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67768" y="5019701"/>
              <a:ext cx="164592" cy="164592"/>
            </a:xfrm>
            <a:prstGeom prst="triangle">
              <a:avLst/>
            </a:prstGeom>
            <a:solidFill>
              <a:srgbClr val="9999FD"/>
            </a:solidFill>
            <a:ln w="22225">
              <a:solidFill>
                <a:srgbClr val="FF9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Curved Connector 143">
              <a:extLst>
                <a:ext uri="{FF2B5EF4-FFF2-40B4-BE49-F238E27FC236}">
                  <a16:creationId xmlns:a16="http://schemas.microsoft.com/office/drawing/2014/main" id="{FBA84D95-EAFE-4D45-BD5A-94B33523351C}"/>
                </a:ext>
              </a:extLst>
            </p:cNvPr>
            <p:cNvCxnSpPr>
              <a:cxnSpLocks/>
              <a:stCxn id="143" idx="1"/>
              <a:endCxn id="137" idx="2"/>
            </p:cNvCxnSpPr>
            <p:nvPr/>
          </p:nvCxnSpPr>
          <p:spPr>
            <a:xfrm rot="10800000" flipV="1">
              <a:off x="1682830" y="5101996"/>
              <a:ext cx="26087" cy="251843"/>
            </a:xfrm>
            <a:prstGeom prst="curvedConnector3">
              <a:avLst>
                <a:gd name="adj1" fmla="val 403097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riangle 144">
              <a:extLst>
                <a:ext uri="{FF2B5EF4-FFF2-40B4-BE49-F238E27FC236}">
                  <a16:creationId xmlns:a16="http://schemas.microsoft.com/office/drawing/2014/main" id="{4AAE93DA-D081-3F4C-9CEE-83DC1A00B4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3620" y="5380230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9050">
              <a:solidFill>
                <a:srgbClr val="FF9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" name="Curved Connector 145">
              <a:extLst>
                <a:ext uri="{FF2B5EF4-FFF2-40B4-BE49-F238E27FC236}">
                  <a16:creationId xmlns:a16="http://schemas.microsoft.com/office/drawing/2014/main" id="{11F0D5BD-C596-D248-96E1-8A6920A86023}"/>
                </a:ext>
              </a:extLst>
            </p:cNvPr>
            <p:cNvCxnSpPr>
              <a:cxnSpLocks/>
              <a:stCxn id="138" idx="2"/>
              <a:endCxn id="145" idx="1"/>
            </p:cNvCxnSpPr>
            <p:nvPr/>
          </p:nvCxnSpPr>
          <p:spPr>
            <a:xfrm rot="10800000" flipH="1" flipV="1">
              <a:off x="2058680" y="5232442"/>
              <a:ext cx="26087" cy="230083"/>
            </a:xfrm>
            <a:prstGeom prst="curvedConnector3">
              <a:avLst>
                <a:gd name="adj1" fmla="val -373201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riangle 146">
              <a:extLst>
                <a:ext uri="{FF2B5EF4-FFF2-40B4-BE49-F238E27FC236}">
                  <a16:creationId xmlns:a16="http://schemas.microsoft.com/office/drawing/2014/main" id="{13E562F5-7B40-CC45-95D5-BB96CCD6E9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1751" y="4525629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8" name="Curved Connector 147">
              <a:extLst>
                <a:ext uri="{FF2B5EF4-FFF2-40B4-BE49-F238E27FC236}">
                  <a16:creationId xmlns:a16="http://schemas.microsoft.com/office/drawing/2014/main" id="{9AFAC79A-CB69-C444-B5A2-E35FCA8A09EB}"/>
                </a:ext>
              </a:extLst>
            </p:cNvPr>
            <p:cNvCxnSpPr>
              <a:cxnSpLocks/>
              <a:stCxn id="147" idx="1"/>
              <a:endCxn id="139" idx="2"/>
            </p:cNvCxnSpPr>
            <p:nvPr/>
          </p:nvCxnSpPr>
          <p:spPr>
            <a:xfrm rot="10800000" flipV="1">
              <a:off x="2436813" y="4607925"/>
              <a:ext cx="26087" cy="268574"/>
            </a:xfrm>
            <a:prstGeom prst="curvedConnector3">
              <a:avLst>
                <a:gd name="adj1" fmla="val 473201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riangle 148">
              <a:extLst>
                <a:ext uri="{FF2B5EF4-FFF2-40B4-BE49-F238E27FC236}">
                  <a16:creationId xmlns:a16="http://schemas.microsoft.com/office/drawing/2014/main" id="{D5EABFD2-B3C6-784F-95F3-A0BF997FD4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65455" y="5992026"/>
              <a:ext cx="164592" cy="164592"/>
            </a:xfrm>
            <a:prstGeom prst="triangle">
              <a:avLst/>
            </a:prstGeom>
            <a:solidFill>
              <a:srgbClr val="9999F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0" name="Curved Connector 149">
              <a:extLst>
                <a:ext uri="{FF2B5EF4-FFF2-40B4-BE49-F238E27FC236}">
                  <a16:creationId xmlns:a16="http://schemas.microsoft.com/office/drawing/2014/main" id="{70A086CC-EE3D-5A42-935E-EC4953E9DFAF}"/>
                </a:ext>
              </a:extLst>
            </p:cNvPr>
            <p:cNvCxnSpPr>
              <a:cxnSpLocks/>
              <a:stCxn id="149" idx="1"/>
              <a:endCxn id="140" idx="2"/>
            </p:cNvCxnSpPr>
            <p:nvPr/>
          </p:nvCxnSpPr>
          <p:spPr>
            <a:xfrm rot="10800000">
              <a:off x="2680517" y="5834162"/>
              <a:ext cx="26087" cy="240160"/>
            </a:xfrm>
            <a:prstGeom prst="curvedConnector3">
              <a:avLst>
                <a:gd name="adj1" fmla="val 54330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2CE69C38-7B20-0940-9177-7D787D5CBCC1}"/>
                </a:ext>
              </a:extLst>
            </p:cNvPr>
            <p:cNvSpPr txBox="1"/>
            <p:nvPr/>
          </p:nvSpPr>
          <p:spPr>
            <a:xfrm>
              <a:off x="219693" y="4131236"/>
              <a:ext cx="9290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Accuracy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495C652E-D99B-CD41-A8E4-73972A06F49A}"/>
                </a:ext>
              </a:extLst>
            </p:cNvPr>
            <p:cNvSpPr txBox="1"/>
            <p:nvPr/>
          </p:nvSpPr>
          <p:spPr>
            <a:xfrm>
              <a:off x="1793503" y="6286008"/>
              <a:ext cx="8957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#Params</a:t>
              </a:r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B1DB985E-1351-D645-8571-B06A8C51F939}"/>
              </a:ext>
            </a:extLst>
          </p:cNvPr>
          <p:cNvSpPr txBox="1"/>
          <p:nvPr/>
        </p:nvSpPr>
        <p:spPr>
          <a:xfrm>
            <a:off x="3085837" y="476684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FEA8D"/>
                </a:solidFill>
              </a:rPr>
              <a:t>1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71903EA5-55EC-7047-9DA9-A6C068A0508B}"/>
              </a:ext>
            </a:extLst>
          </p:cNvPr>
          <p:cNvSpPr txBox="1"/>
          <p:nvPr/>
        </p:nvSpPr>
        <p:spPr>
          <a:xfrm>
            <a:off x="1722118" y="508970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FEA8D"/>
                </a:solidFill>
              </a:rPr>
              <a:t>2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00FF467-2FFA-0846-AE5C-EE27F00BEFAD}"/>
              </a:ext>
            </a:extLst>
          </p:cNvPr>
          <p:cNvSpPr txBox="1"/>
          <p:nvPr/>
        </p:nvSpPr>
        <p:spPr>
          <a:xfrm>
            <a:off x="2673132" y="492927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FEA8D"/>
                </a:solidFill>
              </a:rPr>
              <a:t>3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17B928F-10EC-464C-8124-7B420A604BAE}"/>
              </a:ext>
            </a:extLst>
          </p:cNvPr>
          <p:cNvSpPr txBox="1"/>
          <p:nvPr/>
        </p:nvSpPr>
        <p:spPr>
          <a:xfrm>
            <a:off x="2056763" y="538789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FEA8D"/>
                </a:solidFill>
              </a:rPr>
              <a:t>4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8DC9B672-848D-8C42-8865-D1C395B8DDD0}"/>
              </a:ext>
            </a:extLst>
          </p:cNvPr>
          <p:cNvSpPr txBox="1"/>
          <p:nvPr/>
        </p:nvSpPr>
        <p:spPr>
          <a:xfrm>
            <a:off x="3275012" y="552884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FEA8D"/>
                </a:solidFill>
              </a:rPr>
              <a:t>5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9348904-1212-D34A-B301-F1997167BC05}"/>
              </a:ext>
            </a:extLst>
          </p:cNvPr>
          <p:cNvSpPr txBox="1"/>
          <p:nvPr/>
        </p:nvSpPr>
        <p:spPr>
          <a:xfrm>
            <a:off x="3062350" y="426720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999FD"/>
                </a:solidFill>
              </a:rPr>
              <a:t>1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7EE502F-49BD-754C-8A48-CAD17B072D7C}"/>
              </a:ext>
            </a:extLst>
          </p:cNvPr>
          <p:cNvSpPr txBox="1"/>
          <p:nvPr/>
        </p:nvSpPr>
        <p:spPr>
          <a:xfrm>
            <a:off x="1920057" y="447660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999FD"/>
                </a:solidFill>
              </a:rPr>
              <a:t>2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7B75693-034F-8B48-AA5C-923E3B00C150}"/>
              </a:ext>
            </a:extLst>
          </p:cNvPr>
          <p:cNvSpPr txBox="1"/>
          <p:nvPr/>
        </p:nvSpPr>
        <p:spPr>
          <a:xfrm>
            <a:off x="2706869" y="536674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99B"/>
                </a:solidFill>
              </a:rPr>
              <a:t>4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7519EF40-ACC2-6E4E-BD6E-D233AA51739A}"/>
              </a:ext>
            </a:extLst>
          </p:cNvPr>
          <p:cNvSpPr txBox="1"/>
          <p:nvPr/>
        </p:nvSpPr>
        <p:spPr>
          <a:xfrm>
            <a:off x="2276117" y="476580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99B"/>
                </a:solidFill>
              </a:rPr>
              <a:t>3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E650563-9E49-F24E-9A41-EA8425228F95}"/>
              </a:ext>
            </a:extLst>
          </p:cNvPr>
          <p:cNvSpPr txBox="1"/>
          <p:nvPr/>
        </p:nvSpPr>
        <p:spPr>
          <a:xfrm>
            <a:off x="3321750" y="592575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999FD"/>
                </a:solidFill>
              </a:rPr>
              <a:t>5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14B0D1FF-1808-4943-B982-353E59356853}"/>
              </a:ext>
            </a:extLst>
          </p:cNvPr>
          <p:cNvGrpSpPr/>
          <p:nvPr/>
        </p:nvGrpSpPr>
        <p:grpSpPr>
          <a:xfrm>
            <a:off x="1605553" y="3709594"/>
            <a:ext cx="6868061" cy="369332"/>
            <a:chOff x="1605553" y="3709594"/>
            <a:chExt cx="6868061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5B1766F0-28E1-6F45-ADAF-BA3F720E47BE}"/>
                    </a:ext>
                  </a:extLst>
                </p:cNvPr>
                <p:cNvSpPr txBox="1"/>
                <p:nvPr/>
              </p:nvSpPr>
              <p:spPr>
                <a:xfrm>
                  <a:off x="1605553" y="3709594"/>
                  <a:ext cx="20160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0" dirty="0">
                      <a:solidFill>
                        <a:schemeClr val="bg1">
                          <a:lumMod val="85000"/>
                        </a:schemeClr>
                      </a:solidFill>
                      <a:cs typeface="Calibri" panose="020F0502020204030204" pitchFamily="34" charset="0"/>
                    </a:rPr>
                    <a:t>Based on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mi</m:t>
                      </m:r>
                      <m:r>
                        <m:rPr>
                          <m:sty m:val="p"/>
                        </m:rPr>
                        <a:rPr lang="en-US" sz="18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n</m:t>
                      </m:r>
                      <m:r>
                        <a:rPr lang="en-US" sz="18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𝑚𝑠𝑒</m:t>
                          </m:r>
                        </m:sub>
                      </m:sSub>
                    </m:oMath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5A3D707F-A2A3-624B-8AB8-2202CBEB06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5553" y="3709594"/>
                  <a:ext cx="2016065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500" t="-10000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467E5680-EA7C-3147-96C9-0188A0082569}"/>
                    </a:ext>
                  </a:extLst>
                </p:cNvPr>
                <p:cNvSpPr txBox="1"/>
                <p:nvPr/>
              </p:nvSpPr>
              <p:spPr>
                <a:xfrm>
                  <a:off x="6380733" y="3709594"/>
                  <a:ext cx="20928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0" dirty="0">
                      <a:solidFill>
                        <a:schemeClr val="bg1">
                          <a:lumMod val="85000"/>
                        </a:schemeClr>
                      </a:solidFill>
                      <a:cs typeface="Calibri" panose="020F0502020204030204" pitchFamily="34" charset="0"/>
                    </a:rPr>
                    <a:t>Based on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mi</m:t>
                      </m:r>
                      <m:r>
                        <m:rPr>
                          <m:sty m:val="p"/>
                        </m:rPr>
                        <a:rPr lang="en-US" sz="18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n</m:t>
                      </m:r>
                      <m:r>
                        <a:rPr lang="en-US" sz="18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ℒ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𝑟𝑎𝑛𝑘</m:t>
                          </m:r>
                        </m:sub>
                      </m:sSub>
                    </m:oMath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3B02C1AD-BA7C-3E40-AF44-E2B7FA6707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0733" y="3709594"/>
                  <a:ext cx="2092881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410" t="-10000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6B3CA6DF-9143-3B4F-BD47-EB37B5FCAD74}"/>
              </a:ext>
            </a:extLst>
          </p:cNvPr>
          <p:cNvGrpSpPr/>
          <p:nvPr/>
        </p:nvGrpSpPr>
        <p:grpSpPr>
          <a:xfrm>
            <a:off x="2019282" y="4786221"/>
            <a:ext cx="4981565" cy="881548"/>
            <a:chOff x="2019282" y="4786221"/>
            <a:chExt cx="4981565" cy="881548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AF3AABB-9DB2-FD42-B4DB-CAE866850FAD}"/>
                </a:ext>
              </a:extLst>
            </p:cNvPr>
            <p:cNvSpPr/>
            <p:nvPr/>
          </p:nvSpPr>
          <p:spPr>
            <a:xfrm>
              <a:off x="2019282" y="4786221"/>
              <a:ext cx="958171" cy="881548"/>
            </a:xfrm>
            <a:prstGeom prst="rect">
              <a:avLst/>
            </a:prstGeom>
            <a:noFill/>
            <a:ln w="25400">
              <a:solidFill>
                <a:srgbClr val="FF999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C893B3D3-FD1A-D740-AFD3-75B5361B04A6}"/>
                </a:ext>
              </a:extLst>
            </p:cNvPr>
            <p:cNvCxnSpPr>
              <a:cxnSpLocks/>
              <a:stCxn id="167" idx="3"/>
            </p:cNvCxnSpPr>
            <p:nvPr/>
          </p:nvCxnSpPr>
          <p:spPr>
            <a:xfrm>
              <a:off x="2977453" y="5226995"/>
              <a:ext cx="914769" cy="0"/>
            </a:xfrm>
            <a:prstGeom prst="straightConnector1">
              <a:avLst/>
            </a:prstGeom>
            <a:ln w="25400">
              <a:solidFill>
                <a:srgbClr val="FF999B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8DFF90B-A0F3-9642-B2EA-A27689203A1F}"/>
                </a:ext>
              </a:extLst>
            </p:cNvPr>
            <p:cNvSpPr/>
            <p:nvPr/>
          </p:nvSpPr>
          <p:spPr>
            <a:xfrm>
              <a:off x="3879287" y="4917923"/>
              <a:ext cx="31215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999B"/>
                  </a:solidFill>
                </a:rPr>
                <a:t>wrongly guide the architecture </a:t>
              </a:r>
            </a:p>
            <a:p>
              <a:pPr algn="ctr"/>
              <a:r>
                <a:rPr lang="en-US" sz="1800" dirty="0">
                  <a:solidFill>
                    <a:srgbClr val="FF999B"/>
                  </a:solidFill>
                </a:rPr>
                <a:t>search</a:t>
              </a:r>
            </a:p>
          </p:txBody>
        </p:sp>
      </p:grp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FD0840AA-3E97-C946-8550-C950F2B0DCA5}"/>
              </a:ext>
            </a:extLst>
          </p:cNvPr>
          <p:cNvSpPr/>
          <p:nvPr/>
        </p:nvSpPr>
        <p:spPr>
          <a:xfrm>
            <a:off x="8532812" y="203319"/>
            <a:ext cx="3478027" cy="7110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indicative predictions</a:t>
            </a:r>
          </a:p>
        </p:txBody>
      </p:sp>
    </p:spTree>
    <p:extLst>
      <p:ext uri="{BB962C8B-B14F-4D97-AF65-F5344CB8AC3E}">
        <p14:creationId xmlns:p14="http://schemas.microsoft.com/office/powerpoint/2010/main" val="20486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>
            <a:extLst>
              <a:ext uri="{FF2B5EF4-FFF2-40B4-BE49-F238E27FC236}">
                <a16:creationId xmlns:a16="http://schemas.microsoft.com/office/drawing/2014/main" id="{7F0B220B-77AC-7E44-9473-A8418CF8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B22459-1342-4146-ABA2-E9B9BDF20CEC}"/>
              </a:ext>
            </a:extLst>
          </p:cNvPr>
          <p:cNvGrpSpPr/>
          <p:nvPr/>
        </p:nvGrpSpPr>
        <p:grpSpPr>
          <a:xfrm>
            <a:off x="912812" y="1828800"/>
            <a:ext cx="10057131" cy="2400300"/>
            <a:chOff x="608012" y="2247900"/>
            <a:chExt cx="10057131" cy="2400300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AFABD8A-8494-5045-B0C9-815F5812B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8834"/>
            <a:stretch/>
          </p:blipFill>
          <p:spPr>
            <a:xfrm>
              <a:off x="608012" y="2247900"/>
              <a:ext cx="6904743" cy="23622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6F67466-1F45-A54E-B5EA-80CA48A9F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5" t="48690" r="50339" b="-681"/>
            <a:stretch/>
          </p:blipFill>
          <p:spPr>
            <a:xfrm>
              <a:off x="7389812" y="2247900"/>
              <a:ext cx="3275331" cy="2400300"/>
            </a:xfrm>
            <a:prstGeom prst="rect">
              <a:avLst/>
            </a:prstGeom>
          </p:spPr>
        </p:pic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A72F1384-E98A-A14C-B61B-6DDFDB691CC8}"/>
              </a:ext>
            </a:extLst>
          </p:cNvPr>
          <p:cNvGrpSpPr/>
          <p:nvPr/>
        </p:nvGrpSpPr>
        <p:grpSpPr>
          <a:xfrm>
            <a:off x="811230" y="6336856"/>
            <a:ext cx="9539406" cy="366408"/>
            <a:chOff x="811230" y="6336856"/>
            <a:chExt cx="9539406" cy="366408"/>
          </a:xfrm>
        </p:grpSpPr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57D4DE60-44D6-7D44-934E-0EED351A9B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336856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4D6203A-6094-E344-967A-0576D613F5E5}"/>
                </a:ext>
              </a:extLst>
            </p:cNvPr>
            <p:cNvSpPr/>
            <p:nvPr/>
          </p:nvSpPr>
          <p:spPr>
            <a:xfrm>
              <a:off x="811230" y="6426265"/>
              <a:ext cx="95394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 </a:t>
              </a:r>
              <a:r>
                <a:rPr lang="en-IN" sz="1200" u="sng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Z. Lu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</a:t>
              </a:r>
              <a:r>
                <a:rPr lang="en-IN" sz="12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R. Cheng, S. Huang, H. Zhang, C. </a:t>
              </a:r>
              <a:r>
                <a:rPr lang="en-IN" sz="12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Qiu</a:t>
              </a:r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and</a:t>
              </a:r>
              <a:r>
                <a:rPr lang="en-IN" sz="12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F. Yang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“</a:t>
              </a:r>
              <a:r>
                <a:rPr lang="en-IN" sz="12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Evolutionary </a:t>
              </a:r>
              <a:r>
                <a:rPr lang="en-IN" sz="12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Multiobjective</a:t>
              </a:r>
              <a:r>
                <a:rPr lang="en-IN" sz="12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</a:t>
              </a:r>
              <a:r>
                <a:rPr lang="en-IN" sz="12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NASfor</a:t>
              </a:r>
              <a:r>
                <a:rPr lang="en-IN" sz="12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Hardware-aware Sem. Segmentation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," in </a:t>
              </a:r>
              <a:r>
                <a:rPr lang="en-IN" sz="12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IEEE T-TAI ‘22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. 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912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28412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29BBA0-A791-234A-A461-0C938ED9FFF6}"/>
              </a:ext>
            </a:extLst>
          </p:cNvPr>
          <p:cNvGrpSpPr/>
          <p:nvPr/>
        </p:nvGrpSpPr>
        <p:grpSpPr>
          <a:xfrm>
            <a:off x="577741" y="773668"/>
            <a:ext cx="8705204" cy="5906355"/>
            <a:chOff x="577741" y="773668"/>
            <a:chExt cx="8705204" cy="590635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63C129-DCC4-8943-A828-6FDD31D7E21D}"/>
                </a:ext>
              </a:extLst>
            </p:cNvPr>
            <p:cNvSpPr txBox="1"/>
            <p:nvPr/>
          </p:nvSpPr>
          <p:spPr>
            <a:xfrm>
              <a:off x="1306328" y="773668"/>
              <a:ext cx="548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Problem: 2-D </a:t>
              </a:r>
              <a:r>
                <a:rPr lang="en-US" sz="1800" b="0" dirty="0" err="1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Rosenbrock</a:t>
              </a:r>
              <a:r>
                <a:rPr lang="en-US" sz="1800" b="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*         Max. sample allowed: 36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F55BA80-D604-4D45-BA40-51199AAF6354}"/>
                </a:ext>
              </a:extLst>
            </p:cNvPr>
            <p:cNvGrpSpPr/>
            <p:nvPr/>
          </p:nvGrpSpPr>
          <p:grpSpPr>
            <a:xfrm>
              <a:off x="577741" y="6329004"/>
              <a:ext cx="8705204" cy="351019"/>
              <a:chOff x="577741" y="6329004"/>
              <a:chExt cx="8705204" cy="351019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78D20AC0-82D6-754C-9069-B085C5C57B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7741" y="6329004"/>
                <a:ext cx="2393897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DA6756B-E430-E248-8E9C-14E6F2B38946}"/>
                  </a:ext>
                </a:extLst>
              </p:cNvPr>
              <p:cNvSpPr/>
              <p:nvPr/>
            </p:nvSpPr>
            <p:spPr>
              <a:xfrm>
                <a:off x="577741" y="6403024"/>
                <a:ext cx="870520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2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*</a:t>
                </a:r>
                <a:r>
                  <a:rPr lang="en-IN" sz="1200" dirty="0" err="1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Rosenbrock</a:t>
                </a:r>
                <a:r>
                  <a:rPr lang="en-IN" sz="12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H. H. "An automatic method for finding the greatest or least value of a function." The Computer Journal 3.3 (1960): 175-184.</a:t>
                </a:r>
                <a:endParaRPr lang="en-US" sz="1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FBFA83E-2BBE-2743-A236-57CD5EAE4E9F}"/>
              </a:ext>
            </a:extLst>
          </p:cNvPr>
          <p:cNvGraphicFramePr>
            <a:graphicFrameLocks noGrp="1"/>
          </p:cNvGraphicFramePr>
          <p:nvPr/>
        </p:nvGraphicFramePr>
        <p:xfrm>
          <a:off x="3732212" y="2228690"/>
          <a:ext cx="210312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222299954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rgbClr val="CB1F2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1F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2384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2578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8289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3315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8531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1935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1210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EAECE508-B30A-3841-91A0-ED2FDADB4131}"/>
              </a:ext>
            </a:extLst>
          </p:cNvPr>
          <p:cNvGrpSpPr/>
          <p:nvPr/>
        </p:nvGrpSpPr>
        <p:grpSpPr>
          <a:xfrm>
            <a:off x="1273740" y="1303616"/>
            <a:ext cx="5353466" cy="2658784"/>
            <a:chOff x="1273740" y="1303616"/>
            <a:chExt cx="5353466" cy="26587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2C55F5B-DC34-9246-80F6-6884D9D5D002}"/>
                </a:ext>
              </a:extLst>
            </p:cNvPr>
            <p:cNvGrpSpPr/>
            <p:nvPr/>
          </p:nvGrpSpPr>
          <p:grpSpPr>
            <a:xfrm>
              <a:off x="1273740" y="1743699"/>
              <a:ext cx="3129387" cy="2218701"/>
              <a:chOff x="1273740" y="1286499"/>
              <a:chExt cx="3129387" cy="221870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EE24A48-DD1F-DB42-8CFB-2C6B2EFB53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" t="4477" r="16495" b="7501"/>
              <a:stretch/>
            </p:blipFill>
            <p:spPr>
              <a:xfrm>
                <a:off x="1674812" y="1656814"/>
                <a:ext cx="1828800" cy="147807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059C0770-BACD-CF4A-A953-0F6456E0981C}"/>
                      </a:ext>
                    </a:extLst>
                  </p:cNvPr>
                  <p:cNvSpPr txBox="1"/>
                  <p:nvPr/>
                </p:nvSpPr>
                <p:spPr>
                  <a:xfrm>
                    <a:off x="2356167" y="3135868"/>
                    <a:ext cx="46609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800" b="0" dirty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059C0770-BACD-CF4A-A953-0F6456E098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56167" y="3135868"/>
                    <a:ext cx="466090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2DBA8603-306C-B74F-9319-B34B6AAF47AA}"/>
                      </a:ext>
                    </a:extLst>
                  </p:cNvPr>
                  <p:cNvSpPr txBox="1"/>
                  <p:nvPr/>
                </p:nvSpPr>
                <p:spPr>
                  <a:xfrm>
                    <a:off x="1273740" y="2211183"/>
                    <a:ext cx="46608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dirty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dirty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dirty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800" dirty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2DBA8603-306C-B74F-9319-B34B6AAF47A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3740" y="2211183"/>
                    <a:ext cx="466089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319EA9-0C1D-7D4C-A8D0-40EC84FA6BA9}"/>
                  </a:ext>
                </a:extLst>
              </p:cNvPr>
              <p:cNvSpPr txBox="1"/>
              <p:nvPr/>
            </p:nvSpPr>
            <p:spPr>
              <a:xfrm>
                <a:off x="1709740" y="1286499"/>
                <a:ext cx="1758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chemeClr val="bg1">
                        <a:lumMod val="85000"/>
                      </a:schemeClr>
                    </a:solidFill>
                  </a:rPr>
                  <a:t>function contour</a:t>
                </a:r>
                <a:endParaRPr lang="en-US" sz="1800" b="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2B620A-7BDB-EF44-A931-F0B5B4041214}"/>
                  </a:ext>
                </a:extLst>
              </p:cNvPr>
              <p:cNvSpPr txBox="1"/>
              <p:nvPr/>
            </p:nvSpPr>
            <p:spPr>
              <a:xfrm>
                <a:off x="3808412" y="2971761"/>
                <a:ext cx="5947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>
                        <a:lumMod val="85000"/>
                      </a:schemeClr>
                    </a:solidFill>
                  </a:rPr>
                  <a:t>worst</a:t>
                </a:r>
                <a:endParaRPr lang="en-US" sz="1400" b="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5E644D-A324-DC41-A4D7-6573B7240738}"/>
                  </a:ext>
                </a:extLst>
              </p:cNvPr>
              <p:cNvSpPr txBox="1"/>
              <p:nvPr/>
            </p:nvSpPr>
            <p:spPr>
              <a:xfrm>
                <a:off x="3870288" y="1521023"/>
                <a:ext cx="4984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>
                        <a:lumMod val="85000"/>
                      </a:schemeClr>
                    </a:solidFill>
                  </a:rPr>
                  <a:t>best</a:t>
                </a:r>
                <a:endParaRPr lang="en-US" sz="1400" b="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8C5E12E-EE0A-DE48-8860-EF279F400014}"/>
                </a:ext>
              </a:extLst>
            </p:cNvPr>
            <p:cNvGrpSpPr/>
            <p:nvPr/>
          </p:nvGrpSpPr>
          <p:grpSpPr>
            <a:xfrm>
              <a:off x="5079016" y="1303616"/>
              <a:ext cx="1548190" cy="338554"/>
              <a:chOff x="4311687" y="1307742"/>
              <a:chExt cx="1548190" cy="338554"/>
            </a:xfrm>
          </p:grpSpPr>
          <p:sp>
            <p:nvSpPr>
              <p:cNvPr id="26" name="5-Point Star 25">
                <a:extLst>
                  <a:ext uri="{FF2B5EF4-FFF2-40B4-BE49-F238E27FC236}">
                    <a16:creationId xmlns:a16="http://schemas.microsoft.com/office/drawing/2014/main" id="{67338783-056C-7447-91A8-591E2957B4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11687" y="1382332"/>
                <a:ext cx="182880" cy="182880"/>
              </a:xfrm>
              <a:prstGeom prst="star5">
                <a:avLst/>
              </a:prstGeom>
              <a:solidFill>
                <a:srgbClr val="CB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FD0389-F868-7443-97B8-B9535AC3023D}"/>
                  </a:ext>
                </a:extLst>
              </p:cNvPr>
              <p:cNvSpPr txBox="1"/>
              <p:nvPr/>
            </p:nvSpPr>
            <p:spPr>
              <a:xfrm>
                <a:off x="4494567" y="1307742"/>
                <a:ext cx="13653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</a:rPr>
                  <a:t>True optimum</a:t>
                </a:r>
              </a:p>
            </p:txBody>
          </p:sp>
        </p:grp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04E451B-AE9D-5B4E-AF8D-B52B1231BACE}"/>
              </a:ext>
            </a:extLst>
          </p:cNvPr>
          <p:cNvSpPr/>
          <p:nvPr/>
        </p:nvSpPr>
        <p:spPr>
          <a:xfrm>
            <a:off x="8532812" y="203319"/>
            <a:ext cx="3478027" cy="7110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sample efficiency</a:t>
            </a:r>
          </a:p>
        </p:txBody>
      </p:sp>
    </p:spTree>
    <p:extLst>
      <p:ext uri="{BB962C8B-B14F-4D97-AF65-F5344CB8AC3E}">
        <p14:creationId xmlns:p14="http://schemas.microsoft.com/office/powerpoint/2010/main" val="64944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28412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3C129-DCC4-8943-A828-6FDD31D7E21D}"/>
              </a:ext>
            </a:extLst>
          </p:cNvPr>
          <p:cNvSpPr txBox="1"/>
          <p:nvPr/>
        </p:nvSpPr>
        <p:spPr>
          <a:xfrm>
            <a:off x="1306328" y="773668"/>
            <a:ext cx="548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Problem: 2-D </a:t>
            </a:r>
            <a:r>
              <a:rPr lang="en-US" sz="1800" b="0" dirty="0" err="1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Rosenbrock</a:t>
            </a:r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           Max. sample allowed: 36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FBFA83E-2BBE-2743-A236-57CD5EAE4E9F}"/>
              </a:ext>
            </a:extLst>
          </p:cNvPr>
          <p:cNvGraphicFramePr>
            <a:graphicFrameLocks noGrp="1"/>
          </p:cNvGraphicFramePr>
          <p:nvPr/>
        </p:nvGraphicFramePr>
        <p:xfrm>
          <a:off x="3732212" y="2228690"/>
          <a:ext cx="210312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222299954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rgbClr val="CB1F2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1F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2384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2578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8289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3315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8531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1935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121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62C55F5B-DC34-9246-80F6-6884D9D5D002}"/>
              </a:ext>
            </a:extLst>
          </p:cNvPr>
          <p:cNvGrpSpPr/>
          <p:nvPr/>
        </p:nvGrpSpPr>
        <p:grpSpPr>
          <a:xfrm>
            <a:off x="1273740" y="1743699"/>
            <a:ext cx="3129387" cy="2218701"/>
            <a:chOff x="1273740" y="1286499"/>
            <a:chExt cx="3129387" cy="22187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E24A48-DD1F-DB42-8CFB-2C6B2EFB5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" t="4477" r="16495" b="7501"/>
            <a:stretch/>
          </p:blipFill>
          <p:spPr>
            <a:xfrm>
              <a:off x="1674812" y="1656814"/>
              <a:ext cx="1828800" cy="147807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9C0770-BACD-CF4A-A953-0F6456E0981C}"/>
                    </a:ext>
                  </a:extLst>
                </p:cNvPr>
                <p:cNvSpPr txBox="1"/>
                <p:nvPr/>
              </p:nvSpPr>
              <p:spPr>
                <a:xfrm>
                  <a:off x="2356167" y="3135868"/>
                  <a:ext cx="4660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800" b="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9C0770-BACD-CF4A-A953-0F6456E098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6167" y="3135868"/>
                  <a:ext cx="46609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DBA8603-306C-B74F-9319-B34B6AAF47AA}"/>
                    </a:ext>
                  </a:extLst>
                </p:cNvPr>
                <p:cNvSpPr txBox="1"/>
                <p:nvPr/>
              </p:nvSpPr>
              <p:spPr>
                <a:xfrm>
                  <a:off x="1273740" y="2211183"/>
                  <a:ext cx="4660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DBA8603-306C-B74F-9319-B34B6AAF47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3740" y="2211183"/>
                  <a:ext cx="46608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319EA9-0C1D-7D4C-A8D0-40EC84FA6BA9}"/>
                </a:ext>
              </a:extLst>
            </p:cNvPr>
            <p:cNvSpPr txBox="1"/>
            <p:nvPr/>
          </p:nvSpPr>
          <p:spPr>
            <a:xfrm>
              <a:off x="1709740" y="1286499"/>
              <a:ext cx="1758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>
                      <a:lumMod val="85000"/>
                    </a:schemeClr>
                  </a:solidFill>
                </a:rPr>
                <a:t>function contour</a:t>
              </a:r>
              <a:endParaRPr lang="en-US" sz="1800" b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2B620A-7BDB-EF44-A931-F0B5B4041214}"/>
                </a:ext>
              </a:extLst>
            </p:cNvPr>
            <p:cNvSpPr txBox="1"/>
            <p:nvPr/>
          </p:nvSpPr>
          <p:spPr>
            <a:xfrm>
              <a:off x="3808412" y="2971761"/>
              <a:ext cx="5947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worst</a:t>
              </a:r>
              <a:endParaRPr lang="en-US" sz="1400" b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5E644D-A324-DC41-A4D7-6573B7240738}"/>
                </a:ext>
              </a:extLst>
            </p:cNvPr>
            <p:cNvSpPr txBox="1"/>
            <p:nvPr/>
          </p:nvSpPr>
          <p:spPr>
            <a:xfrm>
              <a:off x="3870288" y="1521023"/>
              <a:ext cx="4984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best</a:t>
              </a:r>
              <a:endParaRPr lang="en-US" sz="1400" b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C316607-77A9-5841-AA34-1C099431048D}"/>
              </a:ext>
            </a:extLst>
          </p:cNvPr>
          <p:cNvSpPr txBox="1"/>
          <p:nvPr/>
        </p:nvSpPr>
        <p:spPr>
          <a:xfrm>
            <a:off x="698605" y="3955452"/>
            <a:ext cx="397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Most approaches: offline </a:t>
            </a:r>
            <a:r>
              <a:rPr lang="en-US" sz="1800" b="0" dirty="0">
                <a:solidFill>
                  <a:srgbClr val="99FEFF"/>
                </a:solidFill>
                <a:cs typeface="Calibri" panose="020F0502020204030204" pitchFamily="34" charset="0"/>
              </a:rPr>
              <a:t>one-shot NAS</a:t>
            </a:r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*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4F0FAF-95BD-534F-8FEF-EDB87AD6CE73}"/>
              </a:ext>
            </a:extLst>
          </p:cNvPr>
          <p:cNvGrpSpPr/>
          <p:nvPr/>
        </p:nvGrpSpPr>
        <p:grpSpPr>
          <a:xfrm>
            <a:off x="577741" y="6329004"/>
            <a:ext cx="4993611" cy="351019"/>
            <a:chOff x="577741" y="6329004"/>
            <a:chExt cx="4993611" cy="351019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5BA9DA9-3A2F-E240-AB10-D5EF7D0730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741" y="6329004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0DFE8C-C255-3F48-BB7B-676FF241D9BC}"/>
                </a:ext>
              </a:extLst>
            </p:cNvPr>
            <p:cNvSpPr/>
            <p:nvPr/>
          </p:nvSpPr>
          <p:spPr>
            <a:xfrm>
              <a:off x="577741" y="6403024"/>
              <a:ext cx="49936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Megvii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ECCV ’19    MIT, ICLR ’20    Google Brain, ICML ’18   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XiaoMi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ECCV ’20</a:t>
              </a:r>
              <a:endParaRPr lang="en-US" sz="1400" baseline="30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C938CE-8B3C-7547-9F41-30F7CF6A5DDE}"/>
              </a:ext>
            </a:extLst>
          </p:cNvPr>
          <p:cNvGrpSpPr/>
          <p:nvPr/>
        </p:nvGrpSpPr>
        <p:grpSpPr>
          <a:xfrm>
            <a:off x="1024125" y="4514271"/>
            <a:ext cx="3379002" cy="1624036"/>
            <a:chOff x="1024125" y="4514271"/>
            <a:chExt cx="3379002" cy="162403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74513E-D071-8046-BCDC-AD6A7C239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" t="2696" r="69825" b="7302"/>
            <a:stretch/>
          </p:blipFill>
          <p:spPr>
            <a:xfrm>
              <a:off x="1674812" y="4514271"/>
              <a:ext cx="1828800" cy="120336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ADF02E-D72B-8D46-9323-80E620D909D1}"/>
                </a:ext>
              </a:extLst>
            </p:cNvPr>
            <p:cNvSpPr txBox="1"/>
            <p:nvPr/>
          </p:nvSpPr>
          <p:spPr>
            <a:xfrm>
              <a:off x="1024125" y="5768975"/>
              <a:ext cx="3379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chemeClr val="bg1">
                      <a:lumMod val="85000"/>
                    </a:schemeClr>
                  </a:solidFill>
                </a:rPr>
                <a:t>spend all budge</a:t>
              </a:r>
              <a:r>
                <a:rPr lang="en-US" sz="1800" dirty="0">
                  <a:solidFill>
                    <a:schemeClr val="bg1">
                      <a:lumMod val="85000"/>
                    </a:schemeClr>
                  </a:solidFill>
                </a:rPr>
                <a:t>t at the beginning</a:t>
              </a:r>
              <a:endParaRPr lang="en-US" sz="1800" b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DBBF68-F91F-E84F-A2E9-A23767F2FF23}"/>
              </a:ext>
            </a:extLst>
          </p:cNvPr>
          <p:cNvGrpSpPr/>
          <p:nvPr/>
        </p:nvGrpSpPr>
        <p:grpSpPr>
          <a:xfrm>
            <a:off x="5079016" y="1303616"/>
            <a:ext cx="1548190" cy="338554"/>
            <a:chOff x="4311687" y="1307742"/>
            <a:chExt cx="1548190" cy="338554"/>
          </a:xfrm>
        </p:grpSpPr>
        <p:sp>
          <p:nvSpPr>
            <p:cNvPr id="7" name="5-Point Star 6">
              <a:extLst>
                <a:ext uri="{FF2B5EF4-FFF2-40B4-BE49-F238E27FC236}">
                  <a16:creationId xmlns:a16="http://schemas.microsoft.com/office/drawing/2014/main" id="{B186E68E-89D5-5F46-87AF-C7D5025E40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1687" y="1382332"/>
              <a:ext cx="182880" cy="182880"/>
            </a:xfrm>
            <a:prstGeom prst="star5">
              <a:avLst/>
            </a:prstGeom>
            <a:solidFill>
              <a:srgbClr val="CB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B22F9E-0726-174C-A6B0-B51AB31B3783}"/>
                </a:ext>
              </a:extLst>
            </p:cNvPr>
            <p:cNvSpPr txBox="1"/>
            <p:nvPr/>
          </p:nvSpPr>
          <p:spPr>
            <a:xfrm>
              <a:off x="4494567" y="1307742"/>
              <a:ext cx="13653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True optimum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98E68A-A5C3-D24A-B425-66DE553DC737}"/>
              </a:ext>
            </a:extLst>
          </p:cNvPr>
          <p:cNvGrpSpPr/>
          <p:nvPr/>
        </p:nvGrpSpPr>
        <p:grpSpPr>
          <a:xfrm>
            <a:off x="2873983" y="1303616"/>
            <a:ext cx="1835870" cy="338554"/>
            <a:chOff x="5947854" y="1977414"/>
            <a:chExt cx="1835870" cy="33855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56E5B01-44CF-5242-A7EA-59A68874B4F7}"/>
                </a:ext>
              </a:extLst>
            </p:cNvPr>
            <p:cNvSpPr txBox="1"/>
            <p:nvPr/>
          </p:nvSpPr>
          <p:spPr>
            <a:xfrm>
              <a:off x="6064086" y="1977414"/>
              <a:ext cx="1719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Evaluated samples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5BEC63F-1289-0940-99EA-9E402E958A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7854" y="2091827"/>
              <a:ext cx="109728" cy="109728"/>
            </a:xfrm>
            <a:prstGeom prst="ellipse">
              <a:avLst/>
            </a:prstGeom>
            <a:solidFill>
              <a:srgbClr val="CB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8786CB-468A-AB4B-A5A3-39ECA0CF2982}"/>
              </a:ext>
            </a:extLst>
          </p:cNvPr>
          <p:cNvGrpSpPr/>
          <p:nvPr/>
        </p:nvGrpSpPr>
        <p:grpSpPr>
          <a:xfrm>
            <a:off x="3732212" y="4514270"/>
            <a:ext cx="3468373" cy="1624037"/>
            <a:chOff x="3732212" y="4514270"/>
            <a:chExt cx="3468373" cy="162403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2A62ED-661F-704E-A563-7D0D3218DEB1}"/>
                </a:ext>
              </a:extLst>
            </p:cNvPr>
            <p:cNvGrpSpPr/>
            <p:nvPr/>
          </p:nvGrpSpPr>
          <p:grpSpPr>
            <a:xfrm>
              <a:off x="4939838" y="4514270"/>
              <a:ext cx="2260747" cy="1624037"/>
              <a:chOff x="4939838" y="4514270"/>
              <a:chExt cx="2260747" cy="162403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AFB4ADC-F2E9-164B-9AA1-EB40A1817C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34" t="2696" r="40066" b="7302"/>
              <a:stretch/>
            </p:blipFill>
            <p:spPr>
              <a:xfrm>
                <a:off x="5346312" y="4514270"/>
                <a:ext cx="1447800" cy="120336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5F5323-9E7F-6F4A-B0F3-6116CA446464}"/>
                  </a:ext>
                </a:extLst>
              </p:cNvPr>
              <p:cNvSpPr txBox="1"/>
              <p:nvPr/>
            </p:nvSpPr>
            <p:spPr>
              <a:xfrm>
                <a:off x="4939838" y="5768975"/>
                <a:ext cx="2260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dirty="0">
                    <a:solidFill>
                      <a:schemeClr val="bg1">
                        <a:lumMod val="85000"/>
                      </a:schemeClr>
                    </a:solidFill>
                  </a:rPr>
                  <a:t>learn surrogate model</a:t>
                </a:r>
                <a:endParaRPr lang="en-US" sz="1800" b="0" dirty="0">
                  <a:solidFill>
                    <a:srgbClr val="99FEFF"/>
                  </a:solidFill>
                </a:endParaRP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781B623-B5EA-DC4E-BCE9-A3CCF93892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2212" y="5115954"/>
              <a:ext cx="1371600" cy="1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F0407A0-ED35-B24B-B33D-ED16E2D11E94}"/>
              </a:ext>
            </a:extLst>
          </p:cNvPr>
          <p:cNvGrpSpPr/>
          <p:nvPr/>
        </p:nvGrpSpPr>
        <p:grpSpPr>
          <a:xfrm>
            <a:off x="6823922" y="1303616"/>
            <a:ext cx="3080490" cy="4834691"/>
            <a:chOff x="6823922" y="1303616"/>
            <a:chExt cx="3080490" cy="483469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A4ED3E3-1B21-BB41-8572-495817CFBAC0}"/>
                </a:ext>
              </a:extLst>
            </p:cNvPr>
            <p:cNvGrpSpPr/>
            <p:nvPr/>
          </p:nvGrpSpPr>
          <p:grpSpPr>
            <a:xfrm>
              <a:off x="6823922" y="1303616"/>
              <a:ext cx="2490920" cy="338554"/>
              <a:chOff x="6056593" y="1304495"/>
              <a:chExt cx="2490920" cy="338554"/>
            </a:xfrm>
          </p:grpSpPr>
          <p:sp>
            <p:nvSpPr>
              <p:cNvPr id="34" name="Triangle 33">
                <a:extLst>
                  <a:ext uri="{FF2B5EF4-FFF2-40B4-BE49-F238E27FC236}">
                    <a16:creationId xmlns:a16="http://schemas.microsoft.com/office/drawing/2014/main" id="{259B7A93-F88C-524C-BDED-B38EDC2E51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56593" y="1400620"/>
                <a:ext cx="146304" cy="146304"/>
              </a:xfrm>
              <a:prstGeom prst="triangle">
                <a:avLst/>
              </a:prstGeom>
              <a:solidFill>
                <a:srgbClr val="CB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FC6206C-D857-6349-8B94-3043BFF101FB}"/>
                  </a:ext>
                </a:extLst>
              </p:cNvPr>
              <p:cNvSpPr txBox="1"/>
              <p:nvPr/>
            </p:nvSpPr>
            <p:spPr>
              <a:xfrm>
                <a:off x="6202897" y="1304495"/>
                <a:ext cx="23446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</a:rPr>
                  <a:t>Search obtained optimum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79EF797-4721-234B-A11F-637647057E12}"/>
                </a:ext>
              </a:extLst>
            </p:cNvPr>
            <p:cNvGrpSpPr/>
            <p:nvPr/>
          </p:nvGrpSpPr>
          <p:grpSpPr>
            <a:xfrm>
              <a:off x="7039292" y="4514269"/>
              <a:ext cx="2865120" cy="1624038"/>
              <a:chOff x="7039292" y="4514269"/>
              <a:chExt cx="2865120" cy="1624038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E017D2C-BBEB-594C-8C85-2B3464318092}"/>
                  </a:ext>
                </a:extLst>
              </p:cNvPr>
              <p:cNvGrpSpPr/>
              <p:nvPr/>
            </p:nvGrpSpPr>
            <p:grpSpPr>
              <a:xfrm>
                <a:off x="8456612" y="4514269"/>
                <a:ext cx="1447800" cy="1624038"/>
                <a:chOff x="8913812" y="4514269"/>
                <a:chExt cx="1447800" cy="1624038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3FD59FCE-2452-4B46-ABBC-43DC8B7E9D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613" t="2696" r="5487" b="7302"/>
                <a:stretch/>
              </p:blipFill>
              <p:spPr>
                <a:xfrm>
                  <a:off x="8913812" y="4514269"/>
                  <a:ext cx="1447800" cy="1203367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FB0BA8C-59BA-A04D-893B-D6B879B8A7AD}"/>
                    </a:ext>
                  </a:extLst>
                </p:cNvPr>
                <p:cNvSpPr txBox="1"/>
                <p:nvPr/>
              </p:nvSpPr>
              <p:spPr>
                <a:xfrm>
                  <a:off x="9050949" y="5768975"/>
                  <a:ext cx="11735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0" dirty="0">
                      <a:solidFill>
                        <a:schemeClr val="bg1">
                          <a:lumMod val="85000"/>
                        </a:schemeClr>
                      </a:solidFill>
                    </a:rPr>
                    <a:t>run search</a:t>
                  </a:r>
                  <a:endParaRPr lang="en-US" sz="1800" b="0" dirty="0">
                    <a:solidFill>
                      <a:srgbClr val="99FEFF"/>
                    </a:solidFill>
                  </a:endParaRPr>
                </a:p>
              </p:txBody>
            </p:sp>
          </p:grp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2FFFD46-673F-E245-90D5-F3188203F2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39292" y="5115953"/>
                <a:ext cx="1188720" cy="2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A32FAFF-8E53-854F-B9A6-A0BAEAB67284}"/>
              </a:ext>
            </a:extLst>
          </p:cNvPr>
          <p:cNvSpPr/>
          <p:nvPr/>
        </p:nvSpPr>
        <p:spPr>
          <a:xfrm>
            <a:off x="8532812" y="203319"/>
            <a:ext cx="3478027" cy="7110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sample efficiency</a:t>
            </a:r>
          </a:p>
        </p:txBody>
      </p:sp>
    </p:spTree>
    <p:extLst>
      <p:ext uri="{BB962C8B-B14F-4D97-AF65-F5344CB8AC3E}">
        <p14:creationId xmlns:p14="http://schemas.microsoft.com/office/powerpoint/2010/main" val="67706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28412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3C129-DCC4-8943-A828-6FDD31D7E21D}"/>
              </a:ext>
            </a:extLst>
          </p:cNvPr>
          <p:cNvSpPr txBox="1"/>
          <p:nvPr/>
        </p:nvSpPr>
        <p:spPr>
          <a:xfrm>
            <a:off x="1306328" y="773668"/>
            <a:ext cx="548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Problem: 2-D </a:t>
            </a:r>
            <a:r>
              <a:rPr lang="en-US" sz="1800" b="0" dirty="0" err="1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Rosenbrock</a:t>
            </a:r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           Max. sample allowed: 36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FBFA83E-2BBE-2743-A236-57CD5EAE4E9F}"/>
              </a:ext>
            </a:extLst>
          </p:cNvPr>
          <p:cNvGraphicFramePr>
            <a:graphicFrameLocks noGrp="1"/>
          </p:cNvGraphicFramePr>
          <p:nvPr/>
        </p:nvGraphicFramePr>
        <p:xfrm>
          <a:off x="3732212" y="2228690"/>
          <a:ext cx="210312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222299954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rgbClr val="CB1F2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1F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2384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2578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8289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3315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8531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1935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121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62C55F5B-DC34-9246-80F6-6884D9D5D002}"/>
              </a:ext>
            </a:extLst>
          </p:cNvPr>
          <p:cNvGrpSpPr/>
          <p:nvPr/>
        </p:nvGrpSpPr>
        <p:grpSpPr>
          <a:xfrm>
            <a:off x="1273740" y="1743699"/>
            <a:ext cx="3129387" cy="2218701"/>
            <a:chOff x="1273740" y="1286499"/>
            <a:chExt cx="3129387" cy="22187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E24A48-DD1F-DB42-8CFB-2C6B2EFB5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" t="4477" r="16495" b="7501"/>
            <a:stretch/>
          </p:blipFill>
          <p:spPr>
            <a:xfrm>
              <a:off x="1674812" y="1656814"/>
              <a:ext cx="1828800" cy="147807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9C0770-BACD-CF4A-A953-0F6456E0981C}"/>
                    </a:ext>
                  </a:extLst>
                </p:cNvPr>
                <p:cNvSpPr txBox="1"/>
                <p:nvPr/>
              </p:nvSpPr>
              <p:spPr>
                <a:xfrm>
                  <a:off x="2356167" y="3135868"/>
                  <a:ext cx="4660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800" b="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9C0770-BACD-CF4A-A953-0F6456E098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6167" y="3135868"/>
                  <a:ext cx="46609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DBA8603-306C-B74F-9319-B34B6AAF47AA}"/>
                    </a:ext>
                  </a:extLst>
                </p:cNvPr>
                <p:cNvSpPr txBox="1"/>
                <p:nvPr/>
              </p:nvSpPr>
              <p:spPr>
                <a:xfrm>
                  <a:off x="1273740" y="2211183"/>
                  <a:ext cx="4660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DBA8603-306C-B74F-9319-B34B6AAF47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3740" y="2211183"/>
                  <a:ext cx="46608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319EA9-0C1D-7D4C-A8D0-40EC84FA6BA9}"/>
                </a:ext>
              </a:extLst>
            </p:cNvPr>
            <p:cNvSpPr txBox="1"/>
            <p:nvPr/>
          </p:nvSpPr>
          <p:spPr>
            <a:xfrm>
              <a:off x="1709740" y="1286499"/>
              <a:ext cx="1758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>
                      <a:lumMod val="85000"/>
                    </a:schemeClr>
                  </a:solidFill>
                </a:rPr>
                <a:t>function contour</a:t>
              </a:r>
              <a:endParaRPr lang="en-US" sz="1800" b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2B620A-7BDB-EF44-A931-F0B5B4041214}"/>
                </a:ext>
              </a:extLst>
            </p:cNvPr>
            <p:cNvSpPr txBox="1"/>
            <p:nvPr/>
          </p:nvSpPr>
          <p:spPr>
            <a:xfrm>
              <a:off x="3808412" y="2971761"/>
              <a:ext cx="5947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worst</a:t>
              </a:r>
              <a:endParaRPr lang="en-US" sz="1400" b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5E644D-A324-DC41-A4D7-6573B7240738}"/>
                </a:ext>
              </a:extLst>
            </p:cNvPr>
            <p:cNvSpPr txBox="1"/>
            <p:nvPr/>
          </p:nvSpPr>
          <p:spPr>
            <a:xfrm>
              <a:off x="3870288" y="1521023"/>
              <a:ext cx="4984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best</a:t>
              </a:r>
              <a:endParaRPr lang="en-US" sz="1400" b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DBBF68-F91F-E84F-A2E9-A23767F2FF23}"/>
              </a:ext>
            </a:extLst>
          </p:cNvPr>
          <p:cNvGrpSpPr/>
          <p:nvPr/>
        </p:nvGrpSpPr>
        <p:grpSpPr>
          <a:xfrm>
            <a:off x="5079016" y="1303616"/>
            <a:ext cx="1548190" cy="338554"/>
            <a:chOff x="4311687" y="1307742"/>
            <a:chExt cx="1548190" cy="338554"/>
          </a:xfrm>
        </p:grpSpPr>
        <p:sp>
          <p:nvSpPr>
            <p:cNvPr id="7" name="5-Point Star 6">
              <a:extLst>
                <a:ext uri="{FF2B5EF4-FFF2-40B4-BE49-F238E27FC236}">
                  <a16:creationId xmlns:a16="http://schemas.microsoft.com/office/drawing/2014/main" id="{B186E68E-89D5-5F46-87AF-C7D5025E40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1687" y="1382332"/>
              <a:ext cx="182880" cy="182880"/>
            </a:xfrm>
            <a:prstGeom prst="star5">
              <a:avLst/>
            </a:prstGeom>
            <a:solidFill>
              <a:srgbClr val="CB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B22F9E-0726-174C-A6B0-B51AB31B3783}"/>
                </a:ext>
              </a:extLst>
            </p:cNvPr>
            <p:cNvSpPr txBox="1"/>
            <p:nvPr/>
          </p:nvSpPr>
          <p:spPr>
            <a:xfrm>
              <a:off x="4494567" y="1307742"/>
              <a:ext cx="13653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True optimum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4ED3E3-1B21-BB41-8572-495817CFBAC0}"/>
              </a:ext>
            </a:extLst>
          </p:cNvPr>
          <p:cNvGrpSpPr/>
          <p:nvPr/>
        </p:nvGrpSpPr>
        <p:grpSpPr>
          <a:xfrm>
            <a:off x="6823922" y="1303616"/>
            <a:ext cx="2490920" cy="338554"/>
            <a:chOff x="6056593" y="1304495"/>
            <a:chExt cx="2490920" cy="338554"/>
          </a:xfrm>
        </p:grpSpPr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259B7A93-F88C-524C-BDED-B38EDC2E51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56593" y="1400620"/>
              <a:ext cx="146304" cy="146304"/>
            </a:xfrm>
            <a:prstGeom prst="triangle">
              <a:avLst/>
            </a:prstGeom>
            <a:solidFill>
              <a:srgbClr val="CB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C6206C-D857-6349-8B94-3043BFF101FB}"/>
                </a:ext>
              </a:extLst>
            </p:cNvPr>
            <p:cNvSpPr txBox="1"/>
            <p:nvPr/>
          </p:nvSpPr>
          <p:spPr>
            <a:xfrm>
              <a:off x="6202897" y="1304495"/>
              <a:ext cx="23446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Search obtained optimum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948210-CCA2-6C41-90B6-9E243784D902}"/>
              </a:ext>
            </a:extLst>
          </p:cNvPr>
          <p:cNvGrpSpPr/>
          <p:nvPr/>
        </p:nvGrpSpPr>
        <p:grpSpPr>
          <a:xfrm>
            <a:off x="4592738" y="1743699"/>
            <a:ext cx="2647328" cy="1851021"/>
            <a:chOff x="4592738" y="1743699"/>
            <a:chExt cx="2647328" cy="185102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316607-77A9-5841-AA34-1C099431048D}"/>
                </a:ext>
              </a:extLst>
            </p:cNvPr>
            <p:cNvSpPr txBox="1"/>
            <p:nvPr/>
          </p:nvSpPr>
          <p:spPr>
            <a:xfrm>
              <a:off x="4592738" y="1743699"/>
              <a:ext cx="2647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Offline </a:t>
              </a:r>
              <a:r>
                <a:rPr lang="en-US" sz="1800" b="0" dirty="0">
                  <a:solidFill>
                    <a:srgbClr val="99FEFF"/>
                  </a:solidFill>
                  <a:cs typeface="Calibri" panose="020F0502020204030204" pitchFamily="34" charset="0"/>
                </a:rPr>
                <a:t>one-shot </a:t>
              </a:r>
              <a:r>
                <a:rPr lang="en-US" sz="1800" b="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approach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FD59FCE-2452-4B46-ABBC-43DC8B7E9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3" t="2696" r="5487" b="7302"/>
            <a:stretch/>
          </p:blipFill>
          <p:spPr>
            <a:xfrm>
              <a:off x="4990306" y="2113392"/>
              <a:ext cx="1782222" cy="1481328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5F9F149-6C3C-9F42-B415-86E4DA0E1568}"/>
              </a:ext>
            </a:extLst>
          </p:cNvPr>
          <p:cNvSpPr/>
          <p:nvPr/>
        </p:nvSpPr>
        <p:spPr>
          <a:xfrm>
            <a:off x="7566130" y="2189700"/>
            <a:ext cx="3862282" cy="1306085"/>
          </a:xfrm>
          <a:prstGeom prst="rect">
            <a:avLst/>
          </a:prstGeom>
          <a:noFill/>
          <a:ln w="28575">
            <a:solidFill>
              <a:srgbClr val="999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The idea:</a:t>
            </a:r>
          </a:p>
          <a:p>
            <a:pPr algn="ctr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Instead of model the global landscape, </a:t>
            </a:r>
            <a:r>
              <a:rPr lang="en-US" sz="1800" dirty="0">
                <a:solidFill>
                  <a:srgbClr val="9999FD"/>
                </a:solidFill>
              </a:rPr>
              <a:t>focus on promising areas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only</a:t>
            </a:r>
          </a:p>
          <a:p>
            <a:pPr algn="ctr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(chicken-and-egg problem)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90E98E-3277-034B-96A5-150BCFEB02E0}"/>
              </a:ext>
            </a:extLst>
          </p:cNvPr>
          <p:cNvSpPr txBox="1"/>
          <p:nvPr/>
        </p:nvSpPr>
        <p:spPr>
          <a:xfrm>
            <a:off x="1306328" y="3955452"/>
            <a:ext cx="798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Another approach: </a:t>
            </a:r>
            <a:r>
              <a:rPr lang="en-US" sz="1800" b="0" dirty="0">
                <a:solidFill>
                  <a:srgbClr val="FF999B"/>
                </a:solidFill>
                <a:cs typeface="Calibri" panose="020F0502020204030204" pitchFamily="34" charset="0"/>
              </a:rPr>
              <a:t>online iterative modeling </a:t>
            </a:r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(use search to guide where to sample)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7B27CC1-4887-EF4E-98B1-9C30767273A4}"/>
              </a:ext>
            </a:extLst>
          </p:cNvPr>
          <p:cNvGrpSpPr/>
          <p:nvPr/>
        </p:nvGrpSpPr>
        <p:grpSpPr>
          <a:xfrm>
            <a:off x="3153092" y="4665197"/>
            <a:ext cx="2593957" cy="1788467"/>
            <a:chOff x="3153092" y="4665197"/>
            <a:chExt cx="2593957" cy="178846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DF815B8-712E-7C48-A701-DCAB3C4F8123}"/>
                </a:ext>
              </a:extLst>
            </p:cNvPr>
            <p:cNvGrpSpPr/>
            <p:nvPr/>
          </p:nvGrpSpPr>
          <p:grpSpPr>
            <a:xfrm>
              <a:off x="4048954" y="4665197"/>
              <a:ext cx="1698095" cy="1788467"/>
              <a:chOff x="4201392" y="4665197"/>
              <a:chExt cx="1698095" cy="1788467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1BA9B7F8-C54D-6940-9C39-1967E51245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60" t="14577" r="55684" b="8279"/>
              <a:stretch/>
            </p:blipFill>
            <p:spPr>
              <a:xfrm>
                <a:off x="4201392" y="4665197"/>
                <a:ext cx="1698095" cy="137160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8408F6-7C07-184F-9092-2B0DD874C51C}"/>
                  </a:ext>
                </a:extLst>
              </p:cNvPr>
              <p:cNvSpPr txBox="1"/>
              <p:nvPr/>
            </p:nvSpPr>
            <p:spPr>
              <a:xfrm>
                <a:off x="4328671" y="6084332"/>
                <a:ext cx="14435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dirty="0">
                    <a:solidFill>
                      <a:schemeClr val="bg1">
                        <a:lumMod val="85000"/>
                      </a:schemeClr>
                    </a:solidFill>
                  </a:rPr>
                  <a:t>coarse model</a:t>
                </a:r>
              </a:p>
            </p:txBody>
          </p: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E5A43EC-111D-6347-8CBE-11F187367655}"/>
                </a:ext>
              </a:extLst>
            </p:cNvPr>
            <p:cNvCxnSpPr>
              <a:cxnSpLocks/>
            </p:cNvCxnSpPr>
            <p:nvPr/>
          </p:nvCxnSpPr>
          <p:spPr>
            <a:xfrm>
              <a:off x="3153092" y="5350997"/>
              <a:ext cx="731520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976AADE-D806-C647-8F30-52F0B78F4719}"/>
              </a:ext>
            </a:extLst>
          </p:cNvPr>
          <p:cNvGrpSpPr/>
          <p:nvPr/>
        </p:nvGrpSpPr>
        <p:grpSpPr>
          <a:xfrm>
            <a:off x="8761412" y="4665197"/>
            <a:ext cx="2742814" cy="2073442"/>
            <a:chOff x="8761412" y="4665197"/>
            <a:chExt cx="2742814" cy="2073442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27ECF6D-D70C-5D4C-A742-8DC87AD95726}"/>
                </a:ext>
              </a:extLst>
            </p:cNvPr>
            <p:cNvGrpSpPr/>
            <p:nvPr/>
          </p:nvGrpSpPr>
          <p:grpSpPr>
            <a:xfrm>
              <a:off x="9386467" y="4665197"/>
              <a:ext cx="2117759" cy="2073442"/>
              <a:chOff x="9386467" y="4665197"/>
              <a:chExt cx="2117759" cy="2073442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6CA1FA3-DD93-4D4D-88FA-B08F219F1E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446" t="15521" r="3086" b="7335"/>
              <a:stretch/>
            </p:blipFill>
            <p:spPr>
              <a:xfrm>
                <a:off x="9569046" y="4665197"/>
                <a:ext cx="1752600" cy="1371600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436C7A9-61A2-BC46-8786-8793CBB112C5}"/>
                  </a:ext>
                </a:extLst>
              </p:cNvPr>
              <p:cNvSpPr txBox="1"/>
              <p:nvPr/>
            </p:nvSpPr>
            <p:spPr>
              <a:xfrm>
                <a:off x="9386467" y="6092308"/>
                <a:ext cx="21177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dirty="0">
                    <a:solidFill>
                      <a:schemeClr val="bg1">
                        <a:lumMod val="85000"/>
                      </a:schemeClr>
                    </a:solidFill>
                  </a:rPr>
                  <a:t>use search outcome </a:t>
                </a:r>
              </a:p>
              <a:p>
                <a:pPr algn="ctr"/>
                <a:r>
                  <a:rPr lang="en-US" sz="1800" b="0" dirty="0">
                    <a:solidFill>
                      <a:schemeClr val="bg1">
                        <a:lumMod val="85000"/>
                      </a:schemeClr>
                    </a:solidFill>
                  </a:rPr>
                  <a:t>to refine model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C1BEA97E-F534-794B-9788-B21622550AE9}"/>
                </a:ext>
              </a:extLst>
            </p:cNvPr>
            <p:cNvCxnSpPr>
              <a:cxnSpLocks/>
            </p:cNvCxnSpPr>
            <p:nvPr/>
          </p:nvCxnSpPr>
          <p:spPr>
            <a:xfrm>
              <a:off x="8761412" y="5350997"/>
              <a:ext cx="685800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2389F11-2F83-1444-8B96-E19B11BBF5AA}"/>
              </a:ext>
            </a:extLst>
          </p:cNvPr>
          <p:cNvGrpSpPr/>
          <p:nvPr/>
        </p:nvGrpSpPr>
        <p:grpSpPr>
          <a:xfrm>
            <a:off x="4904352" y="3999162"/>
            <a:ext cx="5769741" cy="672385"/>
            <a:chOff x="4904352" y="3999162"/>
            <a:chExt cx="5769741" cy="672385"/>
          </a:xfrm>
        </p:grpSpPr>
        <p:cxnSp>
          <p:nvCxnSpPr>
            <p:cNvPr id="66" name="Elbow Connector 65">
              <a:extLst>
                <a:ext uri="{FF2B5EF4-FFF2-40B4-BE49-F238E27FC236}">
                  <a16:creationId xmlns:a16="http://schemas.microsoft.com/office/drawing/2014/main" id="{D26BC549-1C1B-A84F-A25C-531660E98C9D}"/>
                </a:ext>
              </a:extLst>
            </p:cNvPr>
            <p:cNvCxnSpPr>
              <a:cxnSpLocks/>
              <a:stCxn id="54" idx="0"/>
              <a:endCxn id="47" idx="0"/>
            </p:cNvCxnSpPr>
            <p:nvPr/>
          </p:nvCxnSpPr>
          <p:spPr>
            <a:xfrm rot="16200000" flipV="1">
              <a:off x="7671674" y="1891525"/>
              <a:ext cx="12700" cy="5547344"/>
            </a:xfrm>
            <a:prstGeom prst="bentConnector3">
              <a:avLst>
                <a:gd name="adj1" fmla="val 1800000"/>
              </a:avLst>
            </a:prstGeom>
            <a:ln w="254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321C7AE-F09F-A242-8BE2-23130005141C}"/>
                </a:ext>
              </a:extLst>
            </p:cNvPr>
            <p:cNvGrpSpPr/>
            <p:nvPr/>
          </p:nvGrpSpPr>
          <p:grpSpPr>
            <a:xfrm>
              <a:off x="9799343" y="3999162"/>
              <a:ext cx="874750" cy="511325"/>
              <a:chOff x="8016055" y="3142181"/>
              <a:chExt cx="874750" cy="511325"/>
            </a:xfrm>
          </p:grpSpPr>
          <p:sp>
            <p:nvSpPr>
              <p:cNvPr id="72" name="Circular Arrow 71">
                <a:extLst>
                  <a:ext uri="{FF2B5EF4-FFF2-40B4-BE49-F238E27FC236}">
                    <a16:creationId xmlns:a16="http://schemas.microsoft.com/office/drawing/2014/main" id="{21A1B386-F686-A84E-9FD2-F8F8A619D321}"/>
                  </a:ext>
                </a:extLst>
              </p:cNvPr>
              <p:cNvSpPr/>
              <p:nvPr/>
            </p:nvSpPr>
            <p:spPr>
              <a:xfrm rot="1047767" flipH="1">
                <a:off x="8433312" y="3142181"/>
                <a:ext cx="457493" cy="511325"/>
              </a:xfrm>
              <a:prstGeom prst="circularArrow">
                <a:avLst>
                  <a:gd name="adj1" fmla="val 2141"/>
                  <a:gd name="adj2" fmla="val 951632"/>
                  <a:gd name="adj3" fmla="val 20394825"/>
                  <a:gd name="adj4" fmla="val 9791642"/>
                  <a:gd name="adj5" fmla="val 5680"/>
                </a:avLst>
              </a:prstGeom>
              <a:ln>
                <a:solidFill>
                  <a:srgbClr val="8FEA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41FB1D41-CBCE-1A41-830A-350BE27EBDFE}"/>
                      </a:ext>
                    </a:extLst>
                  </p:cNvPr>
                  <p:cNvSpPr/>
                  <p:nvPr/>
                </p:nvSpPr>
                <p:spPr>
                  <a:xfrm>
                    <a:off x="8016055" y="3255889"/>
                    <a:ext cx="85632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800" b="0" i="0" dirty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iterate</m:t>
                          </m:r>
                        </m:oMath>
                      </m:oMathPara>
                    </a14:m>
                    <a:endPara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41FB1D41-CBCE-1A41-830A-350BE27EB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16055" y="3255889"/>
                    <a:ext cx="85632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29E96F1-A195-4840-A7D7-E4DF24CF8307}"/>
              </a:ext>
            </a:extLst>
          </p:cNvPr>
          <p:cNvGrpSpPr/>
          <p:nvPr/>
        </p:nvGrpSpPr>
        <p:grpSpPr>
          <a:xfrm>
            <a:off x="5865812" y="1186932"/>
            <a:ext cx="5515666" cy="5273416"/>
            <a:chOff x="5865812" y="1186932"/>
            <a:chExt cx="5515666" cy="5273416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EC3066D-1381-FB44-9615-3997768868C7}"/>
                </a:ext>
              </a:extLst>
            </p:cNvPr>
            <p:cNvGrpSpPr/>
            <p:nvPr/>
          </p:nvGrpSpPr>
          <p:grpSpPr>
            <a:xfrm>
              <a:off x="5865812" y="4665197"/>
              <a:ext cx="2943177" cy="1795151"/>
              <a:chOff x="5865812" y="4665197"/>
              <a:chExt cx="2943177" cy="179515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BE2C5B9-E90D-0848-90E8-ABA12D001458}"/>
                  </a:ext>
                </a:extLst>
              </p:cNvPr>
              <p:cNvGrpSpPr/>
              <p:nvPr/>
            </p:nvGrpSpPr>
            <p:grpSpPr>
              <a:xfrm>
                <a:off x="6324526" y="4665197"/>
                <a:ext cx="2484463" cy="1795151"/>
                <a:chOff x="6514418" y="4665197"/>
                <a:chExt cx="2484463" cy="1795151"/>
              </a:xfrm>
            </p:grpSpPr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FAD25006-24D4-884A-8F39-864D293CA2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209" t="14599" r="25743" b="8257"/>
                <a:stretch/>
              </p:blipFill>
              <p:spPr>
                <a:xfrm>
                  <a:off x="6689849" y="4665197"/>
                  <a:ext cx="2133600" cy="1371600"/>
                </a:xfrm>
                <a:prstGeom prst="rect">
                  <a:avLst/>
                </a:prstGeom>
              </p:spPr>
            </p:pic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7EA3472-8E73-1A45-B241-6224D8670587}"/>
                    </a:ext>
                  </a:extLst>
                </p:cNvPr>
                <p:cNvSpPr txBox="1"/>
                <p:nvPr/>
              </p:nvSpPr>
              <p:spPr>
                <a:xfrm>
                  <a:off x="6514418" y="6091016"/>
                  <a:ext cx="24844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0" dirty="0">
                      <a:solidFill>
                        <a:schemeClr val="bg1">
                          <a:lumMod val="85000"/>
                        </a:schemeClr>
                      </a:solidFill>
                    </a:rPr>
                    <a:t>search on current model</a:t>
                  </a:r>
                </a:p>
              </p:txBody>
            </p:sp>
          </p:grp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D42469C9-017C-E548-AC4D-730924C60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5812" y="5350997"/>
                <a:ext cx="548640" cy="0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prstDash val="soli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0D44572-7A2B-3B41-B70C-C3261CFD874C}"/>
                </a:ext>
              </a:extLst>
            </p:cNvPr>
            <p:cNvGrpSpPr/>
            <p:nvPr/>
          </p:nvGrpSpPr>
          <p:grpSpPr>
            <a:xfrm>
              <a:off x="9499222" y="1186932"/>
              <a:ext cx="1882256" cy="584775"/>
              <a:chOff x="4311687" y="1191058"/>
              <a:chExt cx="1882256" cy="584775"/>
            </a:xfrm>
          </p:grpSpPr>
          <p:sp>
            <p:nvSpPr>
              <p:cNvPr id="77" name="5-Point Star 76">
                <a:extLst>
                  <a:ext uri="{FF2B5EF4-FFF2-40B4-BE49-F238E27FC236}">
                    <a16:creationId xmlns:a16="http://schemas.microsoft.com/office/drawing/2014/main" id="{1ADF39B5-78C2-7C4F-8A58-3AE374405B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11687" y="1382332"/>
                <a:ext cx="182880" cy="182880"/>
              </a:xfrm>
              <a:prstGeom prst="star5">
                <a:avLst/>
              </a:prstGeom>
              <a:solidFill>
                <a:srgbClr val="8FE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5EC6C3A-C427-6B48-AE30-66E2ACA3E11A}"/>
                  </a:ext>
                </a:extLst>
              </p:cNvPr>
              <p:cNvSpPr txBox="1"/>
              <p:nvPr/>
            </p:nvSpPr>
            <p:spPr>
              <a:xfrm>
                <a:off x="4494567" y="1191058"/>
                <a:ext cx="16993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</a:rPr>
                  <a:t>Promising sample </a:t>
                </a:r>
              </a:p>
              <a:p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</a:rPr>
                  <a:t>to be evaluated</a:t>
                </a: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F5D1CCA-EFBA-F241-9AA5-3AB0BFBD8647}"/>
              </a:ext>
            </a:extLst>
          </p:cNvPr>
          <p:cNvGrpSpPr/>
          <p:nvPr/>
        </p:nvGrpSpPr>
        <p:grpSpPr>
          <a:xfrm>
            <a:off x="379412" y="1303616"/>
            <a:ext cx="4330441" cy="5156732"/>
            <a:chOff x="379412" y="1303616"/>
            <a:chExt cx="4330441" cy="515673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1DFDD33-B272-7D48-9DB0-922514E785EC}"/>
                </a:ext>
              </a:extLst>
            </p:cNvPr>
            <p:cNvGrpSpPr/>
            <p:nvPr/>
          </p:nvGrpSpPr>
          <p:grpSpPr>
            <a:xfrm>
              <a:off x="379412" y="4665197"/>
              <a:ext cx="3092065" cy="1795151"/>
              <a:chOff x="379412" y="4665197"/>
              <a:chExt cx="3092065" cy="1795151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9C20A2E-18C3-0540-8FB8-219108EC88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3" t="14577" r="78089" b="8279"/>
              <a:stretch/>
            </p:blipFill>
            <p:spPr>
              <a:xfrm>
                <a:off x="858644" y="4665197"/>
                <a:ext cx="2133600" cy="1371600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D0E35AE-973A-5D4F-A834-53FD95DF55B3}"/>
                  </a:ext>
                </a:extLst>
              </p:cNvPr>
              <p:cNvSpPr txBox="1"/>
              <p:nvPr/>
            </p:nvSpPr>
            <p:spPr>
              <a:xfrm>
                <a:off x="379412" y="6091016"/>
                <a:ext cx="30920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dirty="0">
                    <a:solidFill>
                      <a:schemeClr val="bg1">
                        <a:lumMod val="85000"/>
                      </a:schemeClr>
                    </a:solidFill>
                  </a:rPr>
                  <a:t>partial budget at the beginning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1A0A5AA-2EFD-584C-86FB-17FE9F33F518}"/>
                </a:ext>
              </a:extLst>
            </p:cNvPr>
            <p:cNvGrpSpPr/>
            <p:nvPr/>
          </p:nvGrpSpPr>
          <p:grpSpPr>
            <a:xfrm>
              <a:off x="2873983" y="1303616"/>
              <a:ext cx="1835870" cy="338554"/>
              <a:chOff x="5947854" y="1977414"/>
              <a:chExt cx="1835870" cy="338554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388521F-81ED-D14E-9C3C-0C142B0F8F1C}"/>
                  </a:ext>
                </a:extLst>
              </p:cNvPr>
              <p:cNvSpPr txBox="1"/>
              <p:nvPr/>
            </p:nvSpPr>
            <p:spPr>
              <a:xfrm>
                <a:off x="6064086" y="1977414"/>
                <a:ext cx="17196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</a:rPr>
                  <a:t>Evaluated samples</a:t>
                </a: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37EC5F94-20AC-8847-A1AC-02EDCF91BF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7854" y="2091827"/>
                <a:ext cx="109728" cy="109728"/>
              </a:xfrm>
              <a:prstGeom prst="ellipse">
                <a:avLst/>
              </a:prstGeom>
              <a:solidFill>
                <a:srgbClr val="CB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176381B7-3D26-FC4F-8E9B-11952500DC71}"/>
              </a:ext>
            </a:extLst>
          </p:cNvPr>
          <p:cNvSpPr/>
          <p:nvPr/>
        </p:nvSpPr>
        <p:spPr>
          <a:xfrm>
            <a:off x="8532812" y="203319"/>
            <a:ext cx="3478027" cy="7110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sample efficiency</a:t>
            </a:r>
          </a:p>
        </p:txBody>
      </p:sp>
    </p:spTree>
    <p:extLst>
      <p:ext uri="{BB962C8B-B14F-4D97-AF65-F5344CB8AC3E}">
        <p14:creationId xmlns:p14="http://schemas.microsoft.com/office/powerpoint/2010/main" val="17035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28412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3C129-DCC4-8943-A828-6FDD31D7E21D}"/>
              </a:ext>
            </a:extLst>
          </p:cNvPr>
          <p:cNvSpPr txBox="1"/>
          <p:nvPr/>
        </p:nvSpPr>
        <p:spPr>
          <a:xfrm>
            <a:off x="1306328" y="773668"/>
            <a:ext cx="548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Problem: 2-D </a:t>
            </a:r>
            <a:r>
              <a:rPr lang="en-US" sz="1800" b="0" dirty="0" err="1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Rosenbrock</a:t>
            </a:r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           Max. sample allowed: 36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FBFA83E-2BBE-2743-A236-57CD5EAE4E9F}"/>
              </a:ext>
            </a:extLst>
          </p:cNvPr>
          <p:cNvGraphicFramePr>
            <a:graphicFrameLocks noGrp="1"/>
          </p:cNvGraphicFramePr>
          <p:nvPr/>
        </p:nvGraphicFramePr>
        <p:xfrm>
          <a:off x="3732212" y="1935249"/>
          <a:ext cx="210312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222299954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rgbClr val="CB1F2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1F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2384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2578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8289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3315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8531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1935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121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62C55F5B-DC34-9246-80F6-6884D9D5D002}"/>
              </a:ext>
            </a:extLst>
          </p:cNvPr>
          <p:cNvGrpSpPr/>
          <p:nvPr/>
        </p:nvGrpSpPr>
        <p:grpSpPr>
          <a:xfrm>
            <a:off x="1273740" y="1450258"/>
            <a:ext cx="3129387" cy="2218701"/>
            <a:chOff x="1273740" y="1286499"/>
            <a:chExt cx="3129387" cy="22187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E24A48-DD1F-DB42-8CFB-2C6B2EFB5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" t="4477" r="16495" b="7501"/>
            <a:stretch/>
          </p:blipFill>
          <p:spPr>
            <a:xfrm>
              <a:off x="1674812" y="1656814"/>
              <a:ext cx="1828800" cy="147807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9C0770-BACD-CF4A-A953-0F6456E0981C}"/>
                    </a:ext>
                  </a:extLst>
                </p:cNvPr>
                <p:cNvSpPr txBox="1"/>
                <p:nvPr/>
              </p:nvSpPr>
              <p:spPr>
                <a:xfrm>
                  <a:off x="2356167" y="3135868"/>
                  <a:ext cx="4660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800" b="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9C0770-BACD-CF4A-A953-0F6456E098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6167" y="3135868"/>
                  <a:ext cx="46609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DBA8603-306C-B74F-9319-B34B6AAF47AA}"/>
                    </a:ext>
                  </a:extLst>
                </p:cNvPr>
                <p:cNvSpPr txBox="1"/>
                <p:nvPr/>
              </p:nvSpPr>
              <p:spPr>
                <a:xfrm>
                  <a:off x="1273740" y="2211183"/>
                  <a:ext cx="4660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DBA8603-306C-B74F-9319-B34B6AAF47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3740" y="2211183"/>
                  <a:ext cx="46608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319EA9-0C1D-7D4C-A8D0-40EC84FA6BA9}"/>
                </a:ext>
              </a:extLst>
            </p:cNvPr>
            <p:cNvSpPr txBox="1"/>
            <p:nvPr/>
          </p:nvSpPr>
          <p:spPr>
            <a:xfrm>
              <a:off x="1709740" y="1286499"/>
              <a:ext cx="1758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>
                      <a:lumMod val="85000"/>
                    </a:schemeClr>
                  </a:solidFill>
                </a:rPr>
                <a:t>function contour</a:t>
              </a:r>
              <a:endParaRPr lang="en-US" sz="1800" b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2B620A-7BDB-EF44-A931-F0B5B4041214}"/>
                </a:ext>
              </a:extLst>
            </p:cNvPr>
            <p:cNvSpPr txBox="1"/>
            <p:nvPr/>
          </p:nvSpPr>
          <p:spPr>
            <a:xfrm>
              <a:off x="3808412" y="2971761"/>
              <a:ext cx="5947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worst</a:t>
              </a:r>
              <a:endParaRPr lang="en-US" sz="1400" b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5E644D-A324-DC41-A4D7-6573B7240738}"/>
                </a:ext>
              </a:extLst>
            </p:cNvPr>
            <p:cNvSpPr txBox="1"/>
            <p:nvPr/>
          </p:nvSpPr>
          <p:spPr>
            <a:xfrm>
              <a:off x="3870288" y="1521023"/>
              <a:ext cx="4984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best</a:t>
              </a:r>
              <a:endParaRPr lang="en-US" sz="1400" b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DBBF68-F91F-E84F-A2E9-A23767F2FF23}"/>
              </a:ext>
            </a:extLst>
          </p:cNvPr>
          <p:cNvGrpSpPr/>
          <p:nvPr/>
        </p:nvGrpSpPr>
        <p:grpSpPr>
          <a:xfrm>
            <a:off x="7353915" y="789057"/>
            <a:ext cx="1548190" cy="338554"/>
            <a:chOff x="4311687" y="1307742"/>
            <a:chExt cx="1548190" cy="338554"/>
          </a:xfrm>
        </p:grpSpPr>
        <p:sp>
          <p:nvSpPr>
            <p:cNvPr id="7" name="5-Point Star 6">
              <a:extLst>
                <a:ext uri="{FF2B5EF4-FFF2-40B4-BE49-F238E27FC236}">
                  <a16:creationId xmlns:a16="http://schemas.microsoft.com/office/drawing/2014/main" id="{B186E68E-89D5-5F46-87AF-C7D5025E40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1687" y="1382332"/>
              <a:ext cx="182880" cy="182880"/>
            </a:xfrm>
            <a:prstGeom prst="star5">
              <a:avLst/>
            </a:prstGeom>
            <a:solidFill>
              <a:srgbClr val="CB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B22F9E-0726-174C-A6B0-B51AB31B3783}"/>
                </a:ext>
              </a:extLst>
            </p:cNvPr>
            <p:cNvSpPr txBox="1"/>
            <p:nvPr/>
          </p:nvSpPr>
          <p:spPr>
            <a:xfrm>
              <a:off x="4494567" y="1307742"/>
              <a:ext cx="13653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True optimum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4ED3E3-1B21-BB41-8572-495817CFBAC0}"/>
              </a:ext>
            </a:extLst>
          </p:cNvPr>
          <p:cNvGrpSpPr/>
          <p:nvPr/>
        </p:nvGrpSpPr>
        <p:grpSpPr>
          <a:xfrm>
            <a:off x="9098821" y="789057"/>
            <a:ext cx="2490920" cy="338554"/>
            <a:chOff x="6056593" y="1304495"/>
            <a:chExt cx="2490920" cy="338554"/>
          </a:xfrm>
        </p:grpSpPr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259B7A93-F88C-524C-BDED-B38EDC2E51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56593" y="1400620"/>
              <a:ext cx="146304" cy="146304"/>
            </a:xfrm>
            <a:prstGeom prst="triangle">
              <a:avLst/>
            </a:prstGeom>
            <a:solidFill>
              <a:srgbClr val="CB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C6206C-D857-6349-8B94-3043BFF101FB}"/>
                </a:ext>
              </a:extLst>
            </p:cNvPr>
            <p:cNvSpPr txBox="1"/>
            <p:nvPr/>
          </p:nvSpPr>
          <p:spPr>
            <a:xfrm>
              <a:off x="6202897" y="1304495"/>
              <a:ext cx="23446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Search obtained optimum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948210-CCA2-6C41-90B6-9E243784D902}"/>
              </a:ext>
            </a:extLst>
          </p:cNvPr>
          <p:cNvGrpSpPr/>
          <p:nvPr/>
        </p:nvGrpSpPr>
        <p:grpSpPr>
          <a:xfrm>
            <a:off x="4518640" y="1450258"/>
            <a:ext cx="2725554" cy="1851021"/>
            <a:chOff x="4518640" y="1743699"/>
            <a:chExt cx="2725554" cy="185102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316607-77A9-5841-AA34-1C099431048D}"/>
                </a:ext>
              </a:extLst>
            </p:cNvPr>
            <p:cNvSpPr txBox="1"/>
            <p:nvPr/>
          </p:nvSpPr>
          <p:spPr>
            <a:xfrm>
              <a:off x="4518640" y="1743699"/>
              <a:ext cx="2725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Offline </a:t>
              </a:r>
              <a:r>
                <a:rPr lang="en-US" sz="1800" b="0" dirty="0">
                  <a:solidFill>
                    <a:srgbClr val="99FEFF"/>
                  </a:solidFill>
                  <a:cs typeface="Calibri" panose="020F0502020204030204" pitchFamily="34" charset="0"/>
                </a:rPr>
                <a:t>one-shot </a:t>
              </a:r>
              <a:r>
                <a:rPr lang="en-US" sz="1800" b="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approach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FD59FCE-2452-4B46-ABBC-43DC8B7E9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3" t="2696" r="5487" b="7302"/>
            <a:stretch/>
          </p:blipFill>
          <p:spPr>
            <a:xfrm>
              <a:off x="4990306" y="2113392"/>
              <a:ext cx="1782222" cy="1481328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E90E98E-3277-034B-96A5-150BCFEB02E0}"/>
              </a:ext>
            </a:extLst>
          </p:cNvPr>
          <p:cNvSpPr txBox="1"/>
          <p:nvPr/>
        </p:nvSpPr>
        <p:spPr>
          <a:xfrm>
            <a:off x="4479327" y="3442778"/>
            <a:ext cx="349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FF999B"/>
                </a:solidFill>
                <a:cs typeface="Calibri" panose="020F0502020204030204" pitchFamily="34" charset="0"/>
              </a:rPr>
              <a:t>Online iterative modeling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approach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93C739-F5D2-6547-9A3E-CA1DCC97C2EF}"/>
              </a:ext>
            </a:extLst>
          </p:cNvPr>
          <p:cNvGrpSpPr/>
          <p:nvPr/>
        </p:nvGrpSpPr>
        <p:grpSpPr>
          <a:xfrm>
            <a:off x="836612" y="3887298"/>
            <a:ext cx="3054466" cy="2807732"/>
            <a:chOff x="1068785" y="3887298"/>
            <a:chExt cx="3054466" cy="28077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ABB6397-7E65-EE46-BBC3-8A4B4E557F3E}"/>
                </a:ext>
              </a:extLst>
            </p:cNvPr>
            <p:cNvGrpSpPr/>
            <p:nvPr/>
          </p:nvGrpSpPr>
          <p:grpSpPr>
            <a:xfrm>
              <a:off x="1989651" y="3887298"/>
              <a:ext cx="2133600" cy="2807732"/>
              <a:chOff x="1597024" y="3962400"/>
              <a:chExt cx="2133600" cy="2807732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F6F9412F-CD88-C64E-8A5C-6816BA06D5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60" t="14577" r="55684" b="8279"/>
              <a:stretch/>
            </p:blipFill>
            <p:spPr>
              <a:xfrm>
                <a:off x="1814777" y="3962400"/>
                <a:ext cx="1698095" cy="1371600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B5497AEE-EFBD-0C45-BE39-EED67BB396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3" t="14577" r="78089" b="8279"/>
              <a:stretch/>
            </p:blipFill>
            <p:spPr>
              <a:xfrm>
                <a:off x="1597024" y="5398532"/>
                <a:ext cx="2133600" cy="1371600"/>
              </a:xfrm>
              <a:prstGeom prst="rect">
                <a:avLst/>
              </a:prstGeom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D6BA9DD-A80A-4641-9D01-B04294197C07}"/>
                </a:ext>
              </a:extLst>
            </p:cNvPr>
            <p:cNvSpPr txBox="1"/>
            <p:nvPr/>
          </p:nvSpPr>
          <p:spPr>
            <a:xfrm>
              <a:off x="1068785" y="4921832"/>
              <a:ext cx="91082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# samples</a:t>
              </a: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evaluated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= 25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C7F7AC-FE49-A24C-B461-75E055F16095}"/>
              </a:ext>
            </a:extLst>
          </p:cNvPr>
          <p:cNvGrpSpPr/>
          <p:nvPr/>
        </p:nvGrpSpPr>
        <p:grpSpPr>
          <a:xfrm>
            <a:off x="4161276" y="3887298"/>
            <a:ext cx="3019938" cy="2807732"/>
            <a:chOff x="4726386" y="3887298"/>
            <a:chExt cx="3019938" cy="28077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BB0A4B6-E850-2D47-934A-A746601CEA30}"/>
                </a:ext>
              </a:extLst>
            </p:cNvPr>
            <p:cNvGrpSpPr/>
            <p:nvPr/>
          </p:nvGrpSpPr>
          <p:grpSpPr>
            <a:xfrm>
              <a:off x="5612725" y="3887298"/>
              <a:ext cx="2133599" cy="2807732"/>
              <a:chOff x="4814617" y="3887298"/>
              <a:chExt cx="2133599" cy="280773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DF6ACE0-3CFA-2243-A2EF-628BBFE7C7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84" t="1667" r="39908" b="56145"/>
              <a:stretch/>
            </p:blipFill>
            <p:spPr>
              <a:xfrm>
                <a:off x="5027251" y="3887298"/>
                <a:ext cx="1708330" cy="1371600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2832DE6B-5C17-F84C-AD1B-CF01B1E85F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25" t="54330" r="35313" b="3481"/>
              <a:stretch/>
            </p:blipFill>
            <p:spPr>
              <a:xfrm>
                <a:off x="4814617" y="5323430"/>
                <a:ext cx="2133599" cy="1371600"/>
              </a:xfrm>
              <a:prstGeom prst="rect">
                <a:avLst/>
              </a:prstGeom>
            </p:spPr>
          </p:pic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677FA54-C184-124A-ACEB-0A0A83CC9757}"/>
                </a:ext>
              </a:extLst>
            </p:cNvPr>
            <p:cNvSpPr txBox="1"/>
            <p:nvPr/>
          </p:nvSpPr>
          <p:spPr>
            <a:xfrm>
              <a:off x="4726386" y="4921832"/>
              <a:ext cx="91082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# samples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evaluated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= 30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A1BE01-1012-A64A-BFC0-233041AD9F36}"/>
              </a:ext>
            </a:extLst>
          </p:cNvPr>
          <p:cNvGrpSpPr/>
          <p:nvPr/>
        </p:nvGrpSpPr>
        <p:grpSpPr>
          <a:xfrm>
            <a:off x="7451412" y="3887298"/>
            <a:ext cx="3291200" cy="2807732"/>
            <a:chOff x="7342845" y="3887298"/>
            <a:chExt cx="3291200" cy="280773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FA06BD-D8FE-3E40-80B6-F69C894756EF}"/>
                </a:ext>
              </a:extLst>
            </p:cNvPr>
            <p:cNvGrpSpPr/>
            <p:nvPr/>
          </p:nvGrpSpPr>
          <p:grpSpPr>
            <a:xfrm>
              <a:off x="8500445" y="3887298"/>
              <a:ext cx="2133600" cy="2807732"/>
              <a:chOff x="8500445" y="3887298"/>
              <a:chExt cx="2133600" cy="2807732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3732AEF5-9B48-384B-9D50-56DF512ED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819" t="1667" r="5273" b="56145"/>
              <a:stretch/>
            </p:blipFill>
            <p:spPr>
              <a:xfrm>
                <a:off x="8713080" y="3887298"/>
                <a:ext cx="1708330" cy="13716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78733C31-BACF-EB49-95A6-EDF4F5BAC1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304" t="53688" r="334" b="4123"/>
              <a:stretch/>
            </p:blipFill>
            <p:spPr>
              <a:xfrm>
                <a:off x="8500445" y="5323430"/>
                <a:ext cx="2133600" cy="1371600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9D55E08-8A62-5744-AAA8-705B6AA8A743}"/>
                </a:ext>
              </a:extLst>
            </p:cNvPr>
            <p:cNvSpPr txBox="1"/>
            <p:nvPr/>
          </p:nvSpPr>
          <p:spPr>
            <a:xfrm>
              <a:off x="7342845" y="5029554"/>
              <a:ext cx="12570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max # samples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evaluated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755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28412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3C129-DCC4-8943-A828-6FDD31D7E21D}"/>
              </a:ext>
            </a:extLst>
          </p:cNvPr>
          <p:cNvSpPr txBox="1"/>
          <p:nvPr/>
        </p:nvSpPr>
        <p:spPr>
          <a:xfrm>
            <a:off x="1306328" y="773668"/>
            <a:ext cx="548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Problem: 2-D </a:t>
            </a:r>
            <a:r>
              <a:rPr lang="en-US" sz="1800" b="0" dirty="0" err="1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Rosenbrock</a:t>
            </a:r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           Max. sample allowed: 36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FBFA83E-2BBE-2743-A236-57CD5EAE4E9F}"/>
              </a:ext>
            </a:extLst>
          </p:cNvPr>
          <p:cNvGraphicFramePr>
            <a:graphicFrameLocks noGrp="1"/>
          </p:cNvGraphicFramePr>
          <p:nvPr/>
        </p:nvGraphicFramePr>
        <p:xfrm>
          <a:off x="3732212" y="1935249"/>
          <a:ext cx="210312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222299954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rgbClr val="CB1F2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1F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2384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2578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8289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3315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8531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1935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121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62C55F5B-DC34-9246-80F6-6884D9D5D002}"/>
              </a:ext>
            </a:extLst>
          </p:cNvPr>
          <p:cNvGrpSpPr/>
          <p:nvPr/>
        </p:nvGrpSpPr>
        <p:grpSpPr>
          <a:xfrm>
            <a:off x="1273740" y="1450258"/>
            <a:ext cx="3129387" cy="2218701"/>
            <a:chOff x="1273740" y="1286499"/>
            <a:chExt cx="3129387" cy="22187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E24A48-DD1F-DB42-8CFB-2C6B2EFB5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" t="4477" r="16495" b="7501"/>
            <a:stretch/>
          </p:blipFill>
          <p:spPr>
            <a:xfrm>
              <a:off x="1674812" y="1656814"/>
              <a:ext cx="1828800" cy="147807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9C0770-BACD-CF4A-A953-0F6456E0981C}"/>
                    </a:ext>
                  </a:extLst>
                </p:cNvPr>
                <p:cNvSpPr txBox="1"/>
                <p:nvPr/>
              </p:nvSpPr>
              <p:spPr>
                <a:xfrm>
                  <a:off x="2356167" y="3135868"/>
                  <a:ext cx="4660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800" b="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9C0770-BACD-CF4A-A953-0F6456E098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6167" y="3135868"/>
                  <a:ext cx="46609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DBA8603-306C-B74F-9319-B34B6AAF47AA}"/>
                    </a:ext>
                  </a:extLst>
                </p:cNvPr>
                <p:cNvSpPr txBox="1"/>
                <p:nvPr/>
              </p:nvSpPr>
              <p:spPr>
                <a:xfrm>
                  <a:off x="1273740" y="2211183"/>
                  <a:ext cx="4660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DBA8603-306C-B74F-9319-B34B6AAF47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3740" y="2211183"/>
                  <a:ext cx="46608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319EA9-0C1D-7D4C-A8D0-40EC84FA6BA9}"/>
                </a:ext>
              </a:extLst>
            </p:cNvPr>
            <p:cNvSpPr txBox="1"/>
            <p:nvPr/>
          </p:nvSpPr>
          <p:spPr>
            <a:xfrm>
              <a:off x="1709740" y="1286499"/>
              <a:ext cx="1758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>
                      <a:lumMod val="85000"/>
                    </a:schemeClr>
                  </a:solidFill>
                </a:rPr>
                <a:t>function contour</a:t>
              </a:r>
              <a:endParaRPr lang="en-US" sz="1800" b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2B620A-7BDB-EF44-A931-F0B5B4041214}"/>
                </a:ext>
              </a:extLst>
            </p:cNvPr>
            <p:cNvSpPr txBox="1"/>
            <p:nvPr/>
          </p:nvSpPr>
          <p:spPr>
            <a:xfrm>
              <a:off x="3808412" y="2971761"/>
              <a:ext cx="5947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worst</a:t>
              </a:r>
              <a:endParaRPr lang="en-US" sz="1400" b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5E644D-A324-DC41-A4D7-6573B7240738}"/>
                </a:ext>
              </a:extLst>
            </p:cNvPr>
            <p:cNvSpPr txBox="1"/>
            <p:nvPr/>
          </p:nvSpPr>
          <p:spPr>
            <a:xfrm>
              <a:off x="3870288" y="1521023"/>
              <a:ext cx="4984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best</a:t>
              </a:r>
              <a:endParaRPr lang="en-US" sz="1400" b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DBBF68-F91F-E84F-A2E9-A23767F2FF23}"/>
              </a:ext>
            </a:extLst>
          </p:cNvPr>
          <p:cNvGrpSpPr/>
          <p:nvPr/>
        </p:nvGrpSpPr>
        <p:grpSpPr>
          <a:xfrm>
            <a:off x="7353915" y="789057"/>
            <a:ext cx="1548190" cy="338554"/>
            <a:chOff x="4311687" y="1307742"/>
            <a:chExt cx="1548190" cy="338554"/>
          </a:xfrm>
        </p:grpSpPr>
        <p:sp>
          <p:nvSpPr>
            <p:cNvPr id="7" name="5-Point Star 6">
              <a:extLst>
                <a:ext uri="{FF2B5EF4-FFF2-40B4-BE49-F238E27FC236}">
                  <a16:creationId xmlns:a16="http://schemas.microsoft.com/office/drawing/2014/main" id="{B186E68E-89D5-5F46-87AF-C7D5025E40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1687" y="1382332"/>
              <a:ext cx="182880" cy="182880"/>
            </a:xfrm>
            <a:prstGeom prst="star5">
              <a:avLst/>
            </a:prstGeom>
            <a:solidFill>
              <a:srgbClr val="CB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B22F9E-0726-174C-A6B0-B51AB31B3783}"/>
                </a:ext>
              </a:extLst>
            </p:cNvPr>
            <p:cNvSpPr txBox="1"/>
            <p:nvPr/>
          </p:nvSpPr>
          <p:spPr>
            <a:xfrm>
              <a:off x="4494567" y="1307742"/>
              <a:ext cx="13653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True optimum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4ED3E3-1B21-BB41-8572-495817CFBAC0}"/>
              </a:ext>
            </a:extLst>
          </p:cNvPr>
          <p:cNvGrpSpPr/>
          <p:nvPr/>
        </p:nvGrpSpPr>
        <p:grpSpPr>
          <a:xfrm>
            <a:off x="9098821" y="789057"/>
            <a:ext cx="2490920" cy="338554"/>
            <a:chOff x="6056593" y="1304495"/>
            <a:chExt cx="2490920" cy="338554"/>
          </a:xfrm>
        </p:grpSpPr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259B7A93-F88C-524C-BDED-B38EDC2E51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56593" y="1400620"/>
              <a:ext cx="146304" cy="146304"/>
            </a:xfrm>
            <a:prstGeom prst="triangle">
              <a:avLst/>
            </a:prstGeom>
            <a:solidFill>
              <a:srgbClr val="CB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C6206C-D857-6349-8B94-3043BFF101FB}"/>
                </a:ext>
              </a:extLst>
            </p:cNvPr>
            <p:cNvSpPr txBox="1"/>
            <p:nvPr/>
          </p:nvSpPr>
          <p:spPr>
            <a:xfrm>
              <a:off x="6202897" y="1304495"/>
              <a:ext cx="23446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Search obtained optimum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948210-CCA2-6C41-90B6-9E243784D902}"/>
              </a:ext>
            </a:extLst>
          </p:cNvPr>
          <p:cNvGrpSpPr/>
          <p:nvPr/>
        </p:nvGrpSpPr>
        <p:grpSpPr>
          <a:xfrm>
            <a:off x="4518640" y="1450258"/>
            <a:ext cx="2725554" cy="1851021"/>
            <a:chOff x="4518640" y="1743699"/>
            <a:chExt cx="2725554" cy="185102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316607-77A9-5841-AA34-1C099431048D}"/>
                </a:ext>
              </a:extLst>
            </p:cNvPr>
            <p:cNvSpPr txBox="1"/>
            <p:nvPr/>
          </p:nvSpPr>
          <p:spPr>
            <a:xfrm>
              <a:off x="4518640" y="1743699"/>
              <a:ext cx="2725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Offline </a:t>
              </a:r>
              <a:r>
                <a:rPr lang="en-US" sz="1800" b="0" dirty="0">
                  <a:solidFill>
                    <a:srgbClr val="99FEFF"/>
                  </a:solidFill>
                  <a:cs typeface="Calibri" panose="020F0502020204030204" pitchFamily="34" charset="0"/>
                </a:rPr>
                <a:t>one-shot </a:t>
              </a:r>
              <a:r>
                <a:rPr lang="en-US" sz="1800" b="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approach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FD59FCE-2452-4B46-ABBC-43DC8B7E9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3" t="2696" r="5487" b="7302"/>
            <a:stretch/>
          </p:blipFill>
          <p:spPr>
            <a:xfrm>
              <a:off x="4990306" y="2113392"/>
              <a:ext cx="1782222" cy="148132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D5002E-D2BB-2A49-88F5-F1132E3D7E75}"/>
              </a:ext>
            </a:extLst>
          </p:cNvPr>
          <p:cNvGrpSpPr/>
          <p:nvPr/>
        </p:nvGrpSpPr>
        <p:grpSpPr>
          <a:xfrm>
            <a:off x="7658424" y="1450258"/>
            <a:ext cx="3497176" cy="1875791"/>
            <a:chOff x="7757164" y="1445280"/>
            <a:chExt cx="3497176" cy="187579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E90E98E-3277-034B-96A5-150BCFEB02E0}"/>
                </a:ext>
              </a:extLst>
            </p:cNvPr>
            <p:cNvSpPr txBox="1"/>
            <p:nvPr/>
          </p:nvSpPr>
          <p:spPr>
            <a:xfrm>
              <a:off x="7757164" y="1445280"/>
              <a:ext cx="3497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rgbClr val="FF999B"/>
                  </a:solidFill>
                  <a:cs typeface="Calibri" panose="020F0502020204030204" pitchFamily="34" charset="0"/>
                </a:rPr>
                <a:t>Online iterative modeling </a:t>
              </a:r>
              <a:r>
                <a:rPr lang="en-US" sz="180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rPr>
                <a:t>approach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D9AA4E7-AAD7-4946-8C23-82F98AF8B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19" t="1667" r="5273" b="56145"/>
            <a:stretch/>
          </p:blipFill>
          <p:spPr>
            <a:xfrm>
              <a:off x="8583255" y="1839744"/>
              <a:ext cx="1844995" cy="148132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8F9D5-2821-0E42-9F96-91D2A29507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78" y="4090893"/>
            <a:ext cx="10688603" cy="171274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3EEA637-BA9C-F244-8A31-3F82A3CC3A89}"/>
              </a:ext>
            </a:extLst>
          </p:cNvPr>
          <p:cNvGrpSpPr/>
          <p:nvPr/>
        </p:nvGrpSpPr>
        <p:grpSpPr>
          <a:xfrm>
            <a:off x="811230" y="6336856"/>
            <a:ext cx="7910884" cy="366408"/>
            <a:chOff x="811230" y="6336856"/>
            <a:chExt cx="7910884" cy="366408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839BAD5-8321-BF41-9FD6-C4E752DF27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336856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737C602-3CF0-BA4E-AEC2-C4455FAE3CF4}"/>
                </a:ext>
              </a:extLst>
            </p:cNvPr>
            <p:cNvSpPr/>
            <p:nvPr/>
          </p:nvSpPr>
          <p:spPr>
            <a:xfrm>
              <a:off x="811230" y="6426265"/>
              <a:ext cx="79108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 </a:t>
              </a:r>
              <a:r>
                <a:rPr lang="en-IN" sz="1200" u="sng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Z. Lu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G. Sreekumar, E. Goodman, W. Banzhaf, K. Deb and V. N.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Boddeti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"Neural Architecture Transfer," in </a:t>
              </a:r>
              <a:r>
                <a:rPr lang="en-IN" sz="1200" b="1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IEEE T-PAMI ‘21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. 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40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Automating DNN Design </a:t>
            </a:r>
            <a:endParaRPr lang="en-US" sz="28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78EA25-68E4-0048-B05D-F399AA81B6DC}"/>
              </a:ext>
            </a:extLst>
          </p:cNvPr>
          <p:cNvGrpSpPr/>
          <p:nvPr/>
        </p:nvGrpSpPr>
        <p:grpSpPr>
          <a:xfrm>
            <a:off x="2132012" y="1676400"/>
            <a:ext cx="7467600" cy="1600200"/>
            <a:chOff x="2132012" y="1828800"/>
            <a:chExt cx="7467600" cy="16002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86CD11D-3161-9F46-BB31-86FF9AA81055}"/>
                </a:ext>
              </a:extLst>
            </p:cNvPr>
            <p:cNvSpPr/>
            <p:nvPr/>
          </p:nvSpPr>
          <p:spPr>
            <a:xfrm>
              <a:off x="2436812" y="1828800"/>
              <a:ext cx="6858000" cy="16002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23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1C37A1-9F90-CB48-BC9A-E1C419825776}"/>
                </a:ext>
              </a:extLst>
            </p:cNvPr>
            <p:cNvSpPr/>
            <p:nvPr/>
          </p:nvSpPr>
          <p:spPr>
            <a:xfrm>
              <a:off x="2741612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173B5C-E9D3-4444-B4AB-E8CFE42FA2AC}"/>
                </a:ext>
              </a:extLst>
            </p:cNvPr>
            <p:cNvSpPr/>
            <p:nvPr/>
          </p:nvSpPr>
          <p:spPr>
            <a:xfrm>
              <a:off x="3583596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13DC9B-B217-834E-98BE-0F7288F37C74}"/>
                </a:ext>
              </a:extLst>
            </p:cNvPr>
            <p:cNvSpPr/>
            <p:nvPr/>
          </p:nvSpPr>
          <p:spPr>
            <a:xfrm>
              <a:off x="4425580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DB0F2C7-B724-A845-ABFF-7BD63A19DB81}"/>
                </a:ext>
              </a:extLst>
            </p:cNvPr>
            <p:cNvSpPr/>
            <p:nvPr/>
          </p:nvSpPr>
          <p:spPr>
            <a:xfrm>
              <a:off x="5267564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664658-2AAC-B94E-ADD4-CF92142DFF7C}"/>
                </a:ext>
              </a:extLst>
            </p:cNvPr>
            <p:cNvSpPr/>
            <p:nvPr/>
          </p:nvSpPr>
          <p:spPr>
            <a:xfrm>
              <a:off x="6109548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5033E1-385E-A447-8C13-C2C8A8B6CD10}"/>
                </a:ext>
              </a:extLst>
            </p:cNvPr>
            <p:cNvSpPr/>
            <p:nvPr/>
          </p:nvSpPr>
          <p:spPr>
            <a:xfrm>
              <a:off x="6951532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9A22F4-031B-3D4E-B796-EC76B603AACE}"/>
                </a:ext>
              </a:extLst>
            </p:cNvPr>
            <p:cNvSpPr/>
            <p:nvPr/>
          </p:nvSpPr>
          <p:spPr>
            <a:xfrm>
              <a:off x="7793516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4AF394A-8883-A341-B9F3-7983A5830593}"/>
                </a:ext>
              </a:extLst>
            </p:cNvPr>
            <p:cNvSpPr/>
            <p:nvPr/>
          </p:nvSpPr>
          <p:spPr>
            <a:xfrm>
              <a:off x="8635498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F8FEE51-33F7-4A49-BBA4-1C3A89DB9478}"/>
                </a:ext>
              </a:extLst>
            </p:cNvPr>
            <p:cNvCxnSpPr>
              <a:stCxn id="15" idx="1"/>
            </p:cNvCxnSpPr>
            <p:nvPr/>
          </p:nvCxnSpPr>
          <p:spPr>
            <a:xfrm flipH="1">
              <a:off x="2132012" y="2662989"/>
              <a:ext cx="609600" cy="401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459BA1-B103-F245-BFA9-77F5189981E4}"/>
                </a:ext>
              </a:extLst>
            </p:cNvPr>
            <p:cNvCxnSpPr>
              <a:cxnSpLocks/>
              <a:stCxn id="16" idx="1"/>
              <a:endCxn id="15" idx="3"/>
            </p:cNvCxnSpPr>
            <p:nvPr/>
          </p:nvCxnSpPr>
          <p:spPr>
            <a:xfrm flipH="1">
              <a:off x="3122612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078773B-6C3F-D443-B030-761B268D8D35}"/>
                </a:ext>
              </a:extLst>
            </p:cNvPr>
            <p:cNvCxnSpPr>
              <a:cxnSpLocks/>
              <a:stCxn id="17" idx="1"/>
              <a:endCxn id="16" idx="3"/>
            </p:cNvCxnSpPr>
            <p:nvPr/>
          </p:nvCxnSpPr>
          <p:spPr>
            <a:xfrm flipH="1">
              <a:off x="3964596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DDA1A4E-4358-D844-A0B8-1755CBDB45C0}"/>
                </a:ext>
              </a:extLst>
            </p:cNvPr>
            <p:cNvCxnSpPr>
              <a:cxnSpLocks/>
              <a:stCxn id="18" idx="1"/>
              <a:endCxn id="17" idx="3"/>
            </p:cNvCxnSpPr>
            <p:nvPr/>
          </p:nvCxnSpPr>
          <p:spPr>
            <a:xfrm flipH="1">
              <a:off x="4806580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986F307-D51C-DD4E-96F3-0268553935EB}"/>
                </a:ext>
              </a:extLst>
            </p:cNvPr>
            <p:cNvCxnSpPr>
              <a:cxnSpLocks/>
              <a:stCxn id="19" idx="1"/>
              <a:endCxn id="18" idx="3"/>
            </p:cNvCxnSpPr>
            <p:nvPr/>
          </p:nvCxnSpPr>
          <p:spPr>
            <a:xfrm flipH="1">
              <a:off x="5648564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3D6C614-A257-AE47-8D56-F4F868B0FE02}"/>
                </a:ext>
              </a:extLst>
            </p:cNvPr>
            <p:cNvCxnSpPr>
              <a:cxnSpLocks/>
              <a:stCxn id="20" idx="1"/>
              <a:endCxn id="19" idx="3"/>
            </p:cNvCxnSpPr>
            <p:nvPr/>
          </p:nvCxnSpPr>
          <p:spPr>
            <a:xfrm flipH="1">
              <a:off x="6490548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FD51148-9777-284A-BBE6-1F652B2DF269}"/>
                </a:ext>
              </a:extLst>
            </p:cNvPr>
            <p:cNvCxnSpPr>
              <a:cxnSpLocks/>
              <a:stCxn id="21" idx="1"/>
              <a:endCxn id="20" idx="3"/>
            </p:cNvCxnSpPr>
            <p:nvPr/>
          </p:nvCxnSpPr>
          <p:spPr>
            <a:xfrm flipH="1">
              <a:off x="7332532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B208DFF-2A49-0E48-AFDE-7EBB7AF37931}"/>
                </a:ext>
              </a:extLst>
            </p:cNvPr>
            <p:cNvCxnSpPr>
              <a:cxnSpLocks/>
              <a:stCxn id="22" idx="1"/>
              <a:endCxn id="21" idx="3"/>
            </p:cNvCxnSpPr>
            <p:nvPr/>
          </p:nvCxnSpPr>
          <p:spPr>
            <a:xfrm flipH="1">
              <a:off x="8174516" y="2662989"/>
              <a:ext cx="460982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A067DE2-4608-6D4C-922D-DB6438AA4058}"/>
                </a:ext>
              </a:extLst>
            </p:cNvPr>
            <p:cNvCxnSpPr>
              <a:cxnSpLocks/>
              <a:endCxn id="22" idx="3"/>
            </p:cNvCxnSpPr>
            <p:nvPr/>
          </p:nvCxnSpPr>
          <p:spPr>
            <a:xfrm flipH="1">
              <a:off x="9016498" y="2662989"/>
              <a:ext cx="58311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3531FAD-2328-D14C-B152-633F77B97BEC}"/>
              </a:ext>
            </a:extLst>
          </p:cNvPr>
          <p:cNvSpPr/>
          <p:nvPr/>
        </p:nvSpPr>
        <p:spPr>
          <a:xfrm>
            <a:off x="5546202" y="3795683"/>
            <a:ext cx="4688438" cy="2771834"/>
          </a:xfrm>
          <a:prstGeom prst="roundRect">
            <a:avLst>
              <a:gd name="adj" fmla="val 5671"/>
            </a:avLst>
          </a:prstGeom>
          <a:noFill/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Architectural Hyperparameters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1AB19F-5408-2E44-ABEC-E4A1C5567C0F}"/>
              </a:ext>
            </a:extLst>
          </p:cNvPr>
          <p:cNvGrpSpPr/>
          <p:nvPr/>
        </p:nvGrpSpPr>
        <p:grpSpPr>
          <a:xfrm>
            <a:off x="5699946" y="4457338"/>
            <a:ext cx="1705312" cy="707886"/>
            <a:chOff x="3669164" y="4384755"/>
            <a:chExt cx="1705312" cy="7078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806E220-5F2B-2747-8DA8-94626F943447}"/>
                </a:ext>
              </a:extLst>
            </p:cNvPr>
            <p:cNvGrpSpPr/>
            <p:nvPr/>
          </p:nvGrpSpPr>
          <p:grpSpPr>
            <a:xfrm>
              <a:off x="3669164" y="4423217"/>
              <a:ext cx="624997" cy="584643"/>
              <a:chOff x="3799619" y="1340769"/>
              <a:chExt cx="4105934" cy="384083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B721546-09AA-7940-BA37-80B3CBF89AC9}"/>
                  </a:ext>
                </a:extLst>
              </p:cNvPr>
              <p:cNvGrpSpPr/>
              <p:nvPr/>
            </p:nvGrpSpPr>
            <p:grpSpPr>
              <a:xfrm>
                <a:off x="3799619" y="1340769"/>
                <a:ext cx="4105934" cy="3840831"/>
                <a:chOff x="-2935217" y="1358907"/>
                <a:chExt cx="4991116" cy="4668858"/>
              </a:xfrm>
              <a:solidFill>
                <a:sysClr val="window" lastClr="FFFFFF"/>
              </a:solidFill>
            </p:grpSpPr>
            <p:sp>
              <p:nvSpPr>
                <p:cNvPr id="55" name="Freeform 6">
                  <a:extLst>
                    <a:ext uri="{FF2B5EF4-FFF2-40B4-BE49-F238E27FC236}">
                      <a16:creationId xmlns:a16="http://schemas.microsoft.com/office/drawing/2014/main" id="{320A35D7-D8EC-3F46-9952-017CB319E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65060" y="1358907"/>
                  <a:ext cx="49213" cy="284164"/>
                </a:xfrm>
                <a:custGeom>
                  <a:avLst/>
                  <a:gdLst>
                    <a:gd name="T0" fmla="*/ 20 w 20"/>
                    <a:gd name="T1" fmla="*/ 101 h 113"/>
                    <a:gd name="T2" fmla="*/ 20 w 20"/>
                    <a:gd name="T3" fmla="*/ 13 h 113"/>
                    <a:gd name="T4" fmla="*/ 0 w 20"/>
                    <a:gd name="T5" fmla="*/ 13 h 113"/>
                    <a:gd name="T6" fmla="*/ 0 w 20"/>
                    <a:gd name="T7" fmla="*/ 101 h 113"/>
                    <a:gd name="T8" fmla="*/ 20 w 20"/>
                    <a:gd name="T9" fmla="*/ 101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113">
                      <a:moveTo>
                        <a:pt x="20" y="101"/>
                      </a:moveTo>
                      <a:cubicBezTo>
                        <a:pt x="20" y="71"/>
                        <a:pt x="20" y="42"/>
                        <a:pt x="20" y="13"/>
                      </a:cubicBezTo>
                      <a:cubicBezTo>
                        <a:pt x="20" y="0"/>
                        <a:pt x="0" y="0"/>
                        <a:pt x="0" y="13"/>
                      </a:cubicBezTo>
                      <a:cubicBezTo>
                        <a:pt x="0" y="42"/>
                        <a:pt x="0" y="71"/>
                        <a:pt x="0" y="101"/>
                      </a:cubicBezTo>
                      <a:cubicBezTo>
                        <a:pt x="0" y="113"/>
                        <a:pt x="20" y="113"/>
                        <a:pt x="20" y="10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" name="Freeform 7">
                  <a:extLst>
                    <a:ext uri="{FF2B5EF4-FFF2-40B4-BE49-F238E27FC236}">
                      <a16:creationId xmlns:a16="http://schemas.microsoft.com/office/drawing/2014/main" id="{7358CE43-ABAD-EF40-9709-EC7D72772E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148" y="3829068"/>
                  <a:ext cx="285751" cy="49213"/>
                </a:xfrm>
                <a:custGeom>
                  <a:avLst/>
                  <a:gdLst>
                    <a:gd name="T0" fmla="*/ 13 w 114"/>
                    <a:gd name="T1" fmla="*/ 20 h 20"/>
                    <a:gd name="T2" fmla="*/ 101 w 114"/>
                    <a:gd name="T3" fmla="*/ 20 h 20"/>
                    <a:gd name="T4" fmla="*/ 101 w 114"/>
                    <a:gd name="T5" fmla="*/ 0 h 20"/>
                    <a:gd name="T6" fmla="*/ 13 w 114"/>
                    <a:gd name="T7" fmla="*/ 0 h 20"/>
                    <a:gd name="T8" fmla="*/ 13 w 114"/>
                    <a:gd name="T9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20">
                      <a:moveTo>
                        <a:pt x="13" y="20"/>
                      </a:moveTo>
                      <a:cubicBezTo>
                        <a:pt x="42" y="20"/>
                        <a:pt x="71" y="20"/>
                        <a:pt x="101" y="20"/>
                      </a:cubicBezTo>
                      <a:cubicBezTo>
                        <a:pt x="114" y="20"/>
                        <a:pt x="114" y="0"/>
                        <a:pt x="101" y="0"/>
                      </a:cubicBezTo>
                      <a:cubicBezTo>
                        <a:pt x="71" y="0"/>
                        <a:pt x="42" y="0"/>
                        <a:pt x="13" y="0"/>
                      </a:cubicBezTo>
                      <a:cubicBezTo>
                        <a:pt x="0" y="0"/>
                        <a:pt x="0" y="20"/>
                        <a:pt x="13" y="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" name="Freeform 8">
                  <a:extLst>
                    <a:ext uri="{FF2B5EF4-FFF2-40B4-BE49-F238E27FC236}">
                      <a16:creationId xmlns:a16="http://schemas.microsoft.com/office/drawing/2014/main" id="{88AB824F-A904-1146-A9DC-C2D15324E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935217" y="3829068"/>
                  <a:ext cx="285751" cy="49213"/>
                </a:xfrm>
                <a:custGeom>
                  <a:avLst/>
                  <a:gdLst>
                    <a:gd name="T0" fmla="*/ 13 w 114"/>
                    <a:gd name="T1" fmla="*/ 20 h 20"/>
                    <a:gd name="T2" fmla="*/ 101 w 114"/>
                    <a:gd name="T3" fmla="*/ 20 h 20"/>
                    <a:gd name="T4" fmla="*/ 101 w 114"/>
                    <a:gd name="T5" fmla="*/ 0 h 20"/>
                    <a:gd name="T6" fmla="*/ 13 w 114"/>
                    <a:gd name="T7" fmla="*/ 0 h 20"/>
                    <a:gd name="T8" fmla="*/ 13 w 114"/>
                    <a:gd name="T9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20">
                      <a:moveTo>
                        <a:pt x="13" y="20"/>
                      </a:moveTo>
                      <a:cubicBezTo>
                        <a:pt x="42" y="20"/>
                        <a:pt x="72" y="20"/>
                        <a:pt x="101" y="20"/>
                      </a:cubicBezTo>
                      <a:cubicBezTo>
                        <a:pt x="114" y="20"/>
                        <a:pt x="114" y="0"/>
                        <a:pt x="101" y="0"/>
                      </a:cubicBezTo>
                      <a:cubicBezTo>
                        <a:pt x="72" y="0"/>
                        <a:pt x="42" y="0"/>
                        <a:pt x="13" y="0"/>
                      </a:cubicBezTo>
                      <a:cubicBezTo>
                        <a:pt x="0" y="0"/>
                        <a:pt x="0" y="20"/>
                        <a:pt x="13" y="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" name="Freeform 9">
                  <a:extLst>
                    <a:ext uri="{FF2B5EF4-FFF2-40B4-BE49-F238E27FC236}">
                      <a16:creationId xmlns:a16="http://schemas.microsoft.com/office/drawing/2014/main" id="{4529E3B5-1D4D-B443-BBFF-4A1237F2B6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432" y="1677995"/>
                  <a:ext cx="185739" cy="273052"/>
                </a:xfrm>
                <a:custGeom>
                  <a:avLst/>
                  <a:gdLst>
                    <a:gd name="T0" fmla="*/ 24 w 74"/>
                    <a:gd name="T1" fmla="*/ 98 h 109"/>
                    <a:gd name="T2" fmla="*/ 68 w 74"/>
                    <a:gd name="T3" fmla="*/ 22 h 109"/>
                    <a:gd name="T4" fmla="*/ 51 w 74"/>
                    <a:gd name="T5" fmla="*/ 12 h 109"/>
                    <a:gd name="T6" fmla="*/ 7 w 74"/>
                    <a:gd name="T7" fmla="*/ 88 h 109"/>
                    <a:gd name="T8" fmla="*/ 24 w 74"/>
                    <a:gd name="T9" fmla="*/ 98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09">
                      <a:moveTo>
                        <a:pt x="24" y="98"/>
                      </a:moveTo>
                      <a:cubicBezTo>
                        <a:pt x="39" y="73"/>
                        <a:pt x="53" y="47"/>
                        <a:pt x="68" y="22"/>
                      </a:cubicBezTo>
                      <a:cubicBezTo>
                        <a:pt x="74" y="10"/>
                        <a:pt x="57" y="0"/>
                        <a:pt x="51" y="12"/>
                      </a:cubicBezTo>
                      <a:cubicBezTo>
                        <a:pt x="36" y="37"/>
                        <a:pt x="21" y="62"/>
                        <a:pt x="7" y="88"/>
                      </a:cubicBezTo>
                      <a:cubicBezTo>
                        <a:pt x="0" y="99"/>
                        <a:pt x="18" y="109"/>
                        <a:pt x="24" y="9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" name="Freeform 10">
                  <a:extLst>
                    <a:ext uri="{FF2B5EF4-FFF2-40B4-BE49-F238E27FC236}">
                      <a16:creationId xmlns:a16="http://schemas.microsoft.com/office/drawing/2014/main" id="{1BF9B061-5854-5E4C-B3CE-D150C8614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708076" y="5756302"/>
                  <a:ext cx="185739" cy="271463"/>
                </a:xfrm>
                <a:custGeom>
                  <a:avLst/>
                  <a:gdLst>
                    <a:gd name="T0" fmla="*/ 24 w 74"/>
                    <a:gd name="T1" fmla="*/ 97 h 108"/>
                    <a:gd name="T2" fmla="*/ 68 w 74"/>
                    <a:gd name="T3" fmla="*/ 21 h 108"/>
                    <a:gd name="T4" fmla="*/ 51 w 74"/>
                    <a:gd name="T5" fmla="*/ 11 h 108"/>
                    <a:gd name="T6" fmla="*/ 7 w 74"/>
                    <a:gd name="T7" fmla="*/ 87 h 108"/>
                    <a:gd name="T8" fmla="*/ 24 w 74"/>
                    <a:gd name="T9" fmla="*/ 97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08">
                      <a:moveTo>
                        <a:pt x="24" y="97"/>
                      </a:moveTo>
                      <a:cubicBezTo>
                        <a:pt x="39" y="72"/>
                        <a:pt x="53" y="46"/>
                        <a:pt x="68" y="21"/>
                      </a:cubicBezTo>
                      <a:cubicBezTo>
                        <a:pt x="74" y="10"/>
                        <a:pt x="57" y="0"/>
                        <a:pt x="51" y="11"/>
                      </a:cubicBezTo>
                      <a:cubicBezTo>
                        <a:pt x="36" y="36"/>
                        <a:pt x="21" y="62"/>
                        <a:pt x="7" y="87"/>
                      </a:cubicBezTo>
                      <a:cubicBezTo>
                        <a:pt x="0" y="98"/>
                        <a:pt x="18" y="108"/>
                        <a:pt x="24" y="9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" name="Freeform 11">
                  <a:extLst>
                    <a:ext uri="{FF2B5EF4-FFF2-40B4-BE49-F238E27FC236}">
                      <a16:creationId xmlns:a16="http://schemas.microsoft.com/office/drawing/2014/main" id="{CC631A80-BE48-704E-BF38-0D8D71B36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2173" y="4935560"/>
                  <a:ext cx="273051" cy="185738"/>
                </a:xfrm>
                <a:custGeom>
                  <a:avLst/>
                  <a:gdLst>
                    <a:gd name="T0" fmla="*/ 11 w 109"/>
                    <a:gd name="T1" fmla="*/ 23 h 74"/>
                    <a:gd name="T2" fmla="*/ 88 w 109"/>
                    <a:gd name="T3" fmla="*/ 67 h 74"/>
                    <a:gd name="T4" fmla="*/ 98 w 109"/>
                    <a:gd name="T5" fmla="*/ 50 h 74"/>
                    <a:gd name="T6" fmla="*/ 21 w 109"/>
                    <a:gd name="T7" fmla="*/ 6 h 74"/>
                    <a:gd name="T8" fmla="*/ 11 w 109"/>
                    <a:gd name="T9" fmla="*/ 2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9" h="74">
                      <a:moveTo>
                        <a:pt x="11" y="23"/>
                      </a:moveTo>
                      <a:cubicBezTo>
                        <a:pt x="37" y="38"/>
                        <a:pt x="62" y="53"/>
                        <a:pt x="88" y="67"/>
                      </a:cubicBezTo>
                      <a:cubicBezTo>
                        <a:pt x="99" y="74"/>
                        <a:pt x="109" y="57"/>
                        <a:pt x="98" y="50"/>
                      </a:cubicBezTo>
                      <a:cubicBezTo>
                        <a:pt x="72" y="36"/>
                        <a:pt x="47" y="21"/>
                        <a:pt x="21" y="6"/>
                      </a:cubicBezTo>
                      <a:cubicBezTo>
                        <a:pt x="10" y="0"/>
                        <a:pt x="0" y="17"/>
                        <a:pt x="11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Freeform 12">
                  <a:extLst>
                    <a:ext uri="{FF2B5EF4-FFF2-40B4-BE49-F238E27FC236}">
                      <a16:creationId xmlns:a16="http://schemas.microsoft.com/office/drawing/2014/main" id="{E9C14640-95FC-DF4D-AC0F-074C461C97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614541" y="2586050"/>
                  <a:ext cx="274639" cy="185738"/>
                </a:xfrm>
                <a:custGeom>
                  <a:avLst/>
                  <a:gdLst>
                    <a:gd name="T0" fmla="*/ 11 w 109"/>
                    <a:gd name="T1" fmla="*/ 24 h 74"/>
                    <a:gd name="T2" fmla="*/ 87 w 109"/>
                    <a:gd name="T3" fmla="*/ 68 h 74"/>
                    <a:gd name="T4" fmla="*/ 97 w 109"/>
                    <a:gd name="T5" fmla="*/ 50 h 74"/>
                    <a:gd name="T6" fmla="*/ 21 w 109"/>
                    <a:gd name="T7" fmla="*/ 6 h 74"/>
                    <a:gd name="T8" fmla="*/ 11 w 109"/>
                    <a:gd name="T9" fmla="*/ 2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9" h="74">
                      <a:moveTo>
                        <a:pt x="11" y="24"/>
                      </a:moveTo>
                      <a:cubicBezTo>
                        <a:pt x="37" y="38"/>
                        <a:pt x="62" y="53"/>
                        <a:pt x="87" y="68"/>
                      </a:cubicBezTo>
                      <a:cubicBezTo>
                        <a:pt x="99" y="74"/>
                        <a:pt x="109" y="57"/>
                        <a:pt x="97" y="50"/>
                      </a:cubicBezTo>
                      <a:cubicBezTo>
                        <a:pt x="72" y="36"/>
                        <a:pt x="47" y="21"/>
                        <a:pt x="21" y="6"/>
                      </a:cubicBezTo>
                      <a:cubicBezTo>
                        <a:pt x="10" y="0"/>
                        <a:pt x="0" y="17"/>
                        <a:pt x="11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Freeform 13">
                  <a:extLst>
                    <a:ext uri="{FF2B5EF4-FFF2-40B4-BE49-F238E27FC236}">
                      <a16:creationId xmlns:a16="http://schemas.microsoft.com/office/drawing/2014/main" id="{C70B029F-2003-FD45-9825-9B6F311C7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998" y="2579700"/>
                  <a:ext cx="271463" cy="185738"/>
                </a:xfrm>
                <a:custGeom>
                  <a:avLst/>
                  <a:gdLst>
                    <a:gd name="T0" fmla="*/ 21 w 108"/>
                    <a:gd name="T1" fmla="*/ 68 h 74"/>
                    <a:gd name="T2" fmla="*/ 97 w 108"/>
                    <a:gd name="T3" fmla="*/ 24 h 74"/>
                    <a:gd name="T4" fmla="*/ 87 w 108"/>
                    <a:gd name="T5" fmla="*/ 6 h 74"/>
                    <a:gd name="T6" fmla="*/ 11 w 108"/>
                    <a:gd name="T7" fmla="*/ 51 h 74"/>
                    <a:gd name="T8" fmla="*/ 21 w 108"/>
                    <a:gd name="T9" fmla="*/ 6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" h="74">
                      <a:moveTo>
                        <a:pt x="21" y="68"/>
                      </a:moveTo>
                      <a:cubicBezTo>
                        <a:pt x="46" y="53"/>
                        <a:pt x="72" y="38"/>
                        <a:pt x="97" y="24"/>
                      </a:cubicBezTo>
                      <a:cubicBezTo>
                        <a:pt x="108" y="17"/>
                        <a:pt x="98" y="0"/>
                        <a:pt x="87" y="6"/>
                      </a:cubicBezTo>
                      <a:cubicBezTo>
                        <a:pt x="62" y="21"/>
                        <a:pt x="36" y="36"/>
                        <a:pt x="11" y="51"/>
                      </a:cubicBezTo>
                      <a:cubicBezTo>
                        <a:pt x="0" y="57"/>
                        <a:pt x="10" y="74"/>
                        <a:pt x="21" y="6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Freeform 14">
                  <a:extLst>
                    <a:ext uri="{FF2B5EF4-FFF2-40B4-BE49-F238E27FC236}">
                      <a16:creationId xmlns:a16="http://schemas.microsoft.com/office/drawing/2014/main" id="{695B29DB-5525-AA43-A028-F2A456314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609778" y="4940323"/>
                  <a:ext cx="271463" cy="188913"/>
                </a:xfrm>
                <a:custGeom>
                  <a:avLst/>
                  <a:gdLst>
                    <a:gd name="T0" fmla="*/ 21 w 108"/>
                    <a:gd name="T1" fmla="*/ 68 h 75"/>
                    <a:gd name="T2" fmla="*/ 97 w 108"/>
                    <a:gd name="T3" fmla="*/ 24 h 75"/>
                    <a:gd name="T4" fmla="*/ 87 w 108"/>
                    <a:gd name="T5" fmla="*/ 7 h 75"/>
                    <a:gd name="T6" fmla="*/ 11 w 108"/>
                    <a:gd name="T7" fmla="*/ 51 h 75"/>
                    <a:gd name="T8" fmla="*/ 21 w 108"/>
                    <a:gd name="T9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" h="75">
                      <a:moveTo>
                        <a:pt x="21" y="68"/>
                      </a:moveTo>
                      <a:cubicBezTo>
                        <a:pt x="46" y="54"/>
                        <a:pt x="72" y="39"/>
                        <a:pt x="97" y="24"/>
                      </a:cubicBezTo>
                      <a:cubicBezTo>
                        <a:pt x="108" y="18"/>
                        <a:pt x="98" y="0"/>
                        <a:pt x="87" y="7"/>
                      </a:cubicBezTo>
                      <a:cubicBezTo>
                        <a:pt x="62" y="22"/>
                        <a:pt x="36" y="36"/>
                        <a:pt x="11" y="51"/>
                      </a:cubicBezTo>
                      <a:cubicBezTo>
                        <a:pt x="0" y="58"/>
                        <a:pt x="10" y="75"/>
                        <a:pt x="21" y="6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Freeform 15">
                  <a:extLst>
                    <a:ext uri="{FF2B5EF4-FFF2-40B4-BE49-F238E27FC236}">
                      <a16:creationId xmlns:a16="http://schemas.microsoft.com/office/drawing/2014/main" id="{CE46593A-E229-A44F-B724-DD1A73102B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781" y="5751539"/>
                  <a:ext cx="185739" cy="273052"/>
                </a:xfrm>
                <a:custGeom>
                  <a:avLst/>
                  <a:gdLst>
                    <a:gd name="T0" fmla="*/ 6 w 74"/>
                    <a:gd name="T1" fmla="*/ 21 h 109"/>
                    <a:gd name="T2" fmla="*/ 51 w 74"/>
                    <a:gd name="T3" fmla="*/ 97 h 109"/>
                    <a:gd name="T4" fmla="*/ 68 w 74"/>
                    <a:gd name="T5" fmla="*/ 87 h 109"/>
                    <a:gd name="T6" fmla="*/ 24 w 74"/>
                    <a:gd name="T7" fmla="*/ 11 h 109"/>
                    <a:gd name="T8" fmla="*/ 6 w 74"/>
                    <a:gd name="T9" fmla="*/ 21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09">
                      <a:moveTo>
                        <a:pt x="6" y="21"/>
                      </a:moveTo>
                      <a:cubicBezTo>
                        <a:pt x="21" y="47"/>
                        <a:pt x="36" y="72"/>
                        <a:pt x="51" y="97"/>
                      </a:cubicBezTo>
                      <a:cubicBezTo>
                        <a:pt x="57" y="109"/>
                        <a:pt x="74" y="99"/>
                        <a:pt x="68" y="87"/>
                      </a:cubicBezTo>
                      <a:cubicBezTo>
                        <a:pt x="53" y="62"/>
                        <a:pt x="38" y="37"/>
                        <a:pt x="24" y="11"/>
                      </a:cubicBezTo>
                      <a:cubicBezTo>
                        <a:pt x="17" y="0"/>
                        <a:pt x="0" y="10"/>
                        <a:pt x="6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Freeform 16">
                  <a:extLst>
                    <a:ext uri="{FF2B5EF4-FFF2-40B4-BE49-F238E27FC236}">
                      <a16:creationId xmlns:a16="http://schemas.microsoft.com/office/drawing/2014/main" id="{165E0007-43D7-124A-AEC5-8E659C5CA4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716013" y="1682758"/>
                  <a:ext cx="188913" cy="273052"/>
                </a:xfrm>
                <a:custGeom>
                  <a:avLst/>
                  <a:gdLst>
                    <a:gd name="T0" fmla="*/ 7 w 75"/>
                    <a:gd name="T1" fmla="*/ 21 h 109"/>
                    <a:gd name="T2" fmla="*/ 51 w 75"/>
                    <a:gd name="T3" fmla="*/ 97 h 109"/>
                    <a:gd name="T4" fmla="*/ 68 w 75"/>
                    <a:gd name="T5" fmla="*/ 87 h 109"/>
                    <a:gd name="T6" fmla="*/ 24 w 75"/>
                    <a:gd name="T7" fmla="*/ 11 h 109"/>
                    <a:gd name="T8" fmla="*/ 7 w 75"/>
                    <a:gd name="T9" fmla="*/ 21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109">
                      <a:moveTo>
                        <a:pt x="7" y="21"/>
                      </a:moveTo>
                      <a:cubicBezTo>
                        <a:pt x="22" y="47"/>
                        <a:pt x="36" y="72"/>
                        <a:pt x="51" y="97"/>
                      </a:cubicBezTo>
                      <a:cubicBezTo>
                        <a:pt x="58" y="109"/>
                        <a:pt x="75" y="99"/>
                        <a:pt x="68" y="87"/>
                      </a:cubicBezTo>
                      <a:cubicBezTo>
                        <a:pt x="54" y="62"/>
                        <a:pt x="39" y="37"/>
                        <a:pt x="24" y="11"/>
                      </a:cubicBezTo>
                      <a:cubicBezTo>
                        <a:pt x="18" y="0"/>
                        <a:pt x="0" y="10"/>
                        <a:pt x="7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Freeform 17">
                  <a:extLst>
                    <a:ext uri="{FF2B5EF4-FFF2-40B4-BE49-F238E27FC236}">
                      <a16:creationId xmlns:a16="http://schemas.microsoft.com/office/drawing/2014/main" id="{2AE8CD89-2A55-9C4A-8251-7AD8D9F15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26933" y="1465270"/>
                  <a:ext cx="69850" cy="192088"/>
                </a:xfrm>
                <a:custGeom>
                  <a:avLst/>
                  <a:gdLst>
                    <a:gd name="T0" fmla="*/ 21 w 28"/>
                    <a:gd name="T1" fmla="*/ 64 h 77"/>
                    <a:gd name="T2" fmla="*/ 26 w 28"/>
                    <a:gd name="T3" fmla="*/ 13 h 77"/>
                    <a:gd name="T4" fmla="*/ 6 w 28"/>
                    <a:gd name="T5" fmla="*/ 13 h 77"/>
                    <a:gd name="T6" fmla="*/ 1 w 28"/>
                    <a:gd name="T7" fmla="*/ 64 h 77"/>
                    <a:gd name="T8" fmla="*/ 21 w 28"/>
                    <a:gd name="T9" fmla="*/ 64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77">
                      <a:moveTo>
                        <a:pt x="21" y="64"/>
                      </a:moveTo>
                      <a:cubicBezTo>
                        <a:pt x="23" y="47"/>
                        <a:pt x="25" y="30"/>
                        <a:pt x="26" y="13"/>
                      </a:cubicBezTo>
                      <a:cubicBezTo>
                        <a:pt x="28" y="0"/>
                        <a:pt x="8" y="0"/>
                        <a:pt x="6" y="13"/>
                      </a:cubicBezTo>
                      <a:cubicBezTo>
                        <a:pt x="5" y="30"/>
                        <a:pt x="3" y="47"/>
                        <a:pt x="1" y="64"/>
                      </a:cubicBezTo>
                      <a:cubicBezTo>
                        <a:pt x="0" y="77"/>
                        <a:pt x="20" y="77"/>
                        <a:pt x="21" y="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Freeform 18">
                  <a:extLst>
                    <a:ext uri="{FF2B5EF4-FFF2-40B4-BE49-F238E27FC236}">
                      <a16:creationId xmlns:a16="http://schemas.microsoft.com/office/drawing/2014/main" id="{99C86634-6484-FC43-B980-620AEDB2E2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5860" y="4064019"/>
                  <a:ext cx="192088" cy="71439"/>
                </a:xfrm>
                <a:custGeom>
                  <a:avLst/>
                  <a:gdLst>
                    <a:gd name="T0" fmla="*/ 13 w 77"/>
                    <a:gd name="T1" fmla="*/ 21 h 28"/>
                    <a:gd name="T2" fmla="*/ 64 w 77"/>
                    <a:gd name="T3" fmla="*/ 27 h 28"/>
                    <a:gd name="T4" fmla="*/ 64 w 77"/>
                    <a:gd name="T5" fmla="*/ 7 h 28"/>
                    <a:gd name="T6" fmla="*/ 13 w 77"/>
                    <a:gd name="T7" fmla="*/ 1 h 28"/>
                    <a:gd name="T8" fmla="*/ 13 w 77"/>
                    <a:gd name="T9" fmla="*/ 2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28">
                      <a:moveTo>
                        <a:pt x="13" y="21"/>
                      </a:moveTo>
                      <a:cubicBezTo>
                        <a:pt x="30" y="23"/>
                        <a:pt x="47" y="25"/>
                        <a:pt x="64" y="27"/>
                      </a:cubicBezTo>
                      <a:cubicBezTo>
                        <a:pt x="77" y="28"/>
                        <a:pt x="77" y="8"/>
                        <a:pt x="64" y="7"/>
                      </a:cubicBezTo>
                      <a:cubicBezTo>
                        <a:pt x="47" y="5"/>
                        <a:pt x="30" y="3"/>
                        <a:pt x="13" y="1"/>
                      </a:cubicBezTo>
                      <a:cubicBezTo>
                        <a:pt x="0" y="0"/>
                        <a:pt x="0" y="20"/>
                        <a:pt x="13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Freeform 19">
                  <a:extLst>
                    <a:ext uri="{FF2B5EF4-FFF2-40B4-BE49-F238E27FC236}">
                      <a16:creationId xmlns:a16="http://schemas.microsoft.com/office/drawing/2014/main" id="{C0C55772-2547-E249-AA04-5A4B0E2EF7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827267" y="3570304"/>
                  <a:ext cx="193676" cy="73025"/>
                </a:xfrm>
                <a:custGeom>
                  <a:avLst/>
                  <a:gdLst>
                    <a:gd name="T0" fmla="*/ 13 w 77"/>
                    <a:gd name="T1" fmla="*/ 22 h 29"/>
                    <a:gd name="T2" fmla="*/ 64 w 77"/>
                    <a:gd name="T3" fmla="*/ 27 h 29"/>
                    <a:gd name="T4" fmla="*/ 64 w 77"/>
                    <a:gd name="T5" fmla="*/ 7 h 29"/>
                    <a:gd name="T6" fmla="*/ 13 w 77"/>
                    <a:gd name="T7" fmla="*/ 2 h 29"/>
                    <a:gd name="T8" fmla="*/ 13 w 77"/>
                    <a:gd name="T9" fmla="*/ 2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29">
                      <a:moveTo>
                        <a:pt x="13" y="22"/>
                      </a:moveTo>
                      <a:cubicBezTo>
                        <a:pt x="30" y="24"/>
                        <a:pt x="47" y="25"/>
                        <a:pt x="64" y="27"/>
                      </a:cubicBezTo>
                      <a:cubicBezTo>
                        <a:pt x="77" y="29"/>
                        <a:pt x="77" y="9"/>
                        <a:pt x="64" y="7"/>
                      </a:cubicBezTo>
                      <a:cubicBezTo>
                        <a:pt x="47" y="5"/>
                        <a:pt x="30" y="4"/>
                        <a:pt x="13" y="2"/>
                      </a:cubicBezTo>
                      <a:cubicBezTo>
                        <a:pt x="0" y="0"/>
                        <a:pt x="0" y="20"/>
                        <a:pt x="13" y="2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Freeform 20">
                  <a:extLst>
                    <a:ext uri="{FF2B5EF4-FFF2-40B4-BE49-F238E27FC236}">
                      <a16:creationId xmlns:a16="http://schemas.microsoft.com/office/drawing/2014/main" id="{696D6FBF-7C3D-0A44-9736-4ACB976CEE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5" y="1500195"/>
                  <a:ext cx="88901" cy="203201"/>
                </a:xfrm>
                <a:custGeom>
                  <a:avLst/>
                  <a:gdLst>
                    <a:gd name="T0" fmla="*/ 22 w 35"/>
                    <a:gd name="T1" fmla="*/ 68 h 81"/>
                    <a:gd name="T2" fmla="*/ 32 w 35"/>
                    <a:gd name="T3" fmla="*/ 18 h 81"/>
                    <a:gd name="T4" fmla="*/ 13 w 35"/>
                    <a:gd name="T5" fmla="*/ 12 h 81"/>
                    <a:gd name="T6" fmla="*/ 2 w 35"/>
                    <a:gd name="T7" fmla="*/ 63 h 81"/>
                    <a:gd name="T8" fmla="*/ 22 w 35"/>
                    <a:gd name="T9" fmla="*/ 68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81">
                      <a:moveTo>
                        <a:pt x="22" y="68"/>
                      </a:moveTo>
                      <a:cubicBezTo>
                        <a:pt x="25" y="51"/>
                        <a:pt x="29" y="34"/>
                        <a:pt x="32" y="18"/>
                      </a:cubicBezTo>
                      <a:cubicBezTo>
                        <a:pt x="35" y="5"/>
                        <a:pt x="16" y="0"/>
                        <a:pt x="13" y="12"/>
                      </a:cubicBezTo>
                      <a:cubicBezTo>
                        <a:pt x="10" y="29"/>
                        <a:pt x="6" y="46"/>
                        <a:pt x="2" y="63"/>
                      </a:cubicBezTo>
                      <a:cubicBezTo>
                        <a:pt x="0" y="75"/>
                        <a:pt x="19" y="81"/>
                        <a:pt x="22" y="6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Freeform 21">
                  <a:extLst>
                    <a:ext uri="{FF2B5EF4-FFF2-40B4-BE49-F238E27FC236}">
                      <a16:creationId xmlns:a16="http://schemas.microsoft.com/office/drawing/2014/main" id="{A3737589-CFBB-8D47-9987-7D3D551396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998" y="4295794"/>
                  <a:ext cx="203201" cy="90488"/>
                </a:xfrm>
                <a:custGeom>
                  <a:avLst/>
                  <a:gdLst>
                    <a:gd name="T0" fmla="*/ 12 w 81"/>
                    <a:gd name="T1" fmla="*/ 22 h 36"/>
                    <a:gd name="T2" fmla="*/ 63 w 81"/>
                    <a:gd name="T3" fmla="*/ 33 h 36"/>
                    <a:gd name="T4" fmla="*/ 68 w 81"/>
                    <a:gd name="T5" fmla="*/ 14 h 36"/>
                    <a:gd name="T6" fmla="*/ 17 w 81"/>
                    <a:gd name="T7" fmla="*/ 3 h 36"/>
                    <a:gd name="T8" fmla="*/ 12 w 81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36">
                      <a:moveTo>
                        <a:pt x="12" y="22"/>
                      </a:moveTo>
                      <a:cubicBezTo>
                        <a:pt x="29" y="26"/>
                        <a:pt x="46" y="29"/>
                        <a:pt x="63" y="33"/>
                      </a:cubicBezTo>
                      <a:cubicBezTo>
                        <a:pt x="75" y="36"/>
                        <a:pt x="81" y="16"/>
                        <a:pt x="68" y="14"/>
                      </a:cubicBezTo>
                      <a:cubicBezTo>
                        <a:pt x="51" y="10"/>
                        <a:pt x="34" y="6"/>
                        <a:pt x="17" y="3"/>
                      </a:cubicBezTo>
                      <a:cubicBezTo>
                        <a:pt x="5" y="0"/>
                        <a:pt x="0" y="19"/>
                        <a:pt x="12" y="2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Freeform 22">
                  <a:extLst>
                    <a:ext uri="{FF2B5EF4-FFF2-40B4-BE49-F238E27FC236}">
                      <a16:creationId xmlns:a16="http://schemas.microsoft.com/office/drawing/2014/main" id="{081D6F76-4FF7-EF43-A7F0-7DA876BAEB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795517" y="3321066"/>
                  <a:ext cx="203201" cy="90488"/>
                </a:xfrm>
                <a:custGeom>
                  <a:avLst/>
                  <a:gdLst>
                    <a:gd name="T0" fmla="*/ 13 w 81"/>
                    <a:gd name="T1" fmla="*/ 22 h 36"/>
                    <a:gd name="T2" fmla="*/ 63 w 81"/>
                    <a:gd name="T3" fmla="*/ 33 h 36"/>
                    <a:gd name="T4" fmla="*/ 69 w 81"/>
                    <a:gd name="T5" fmla="*/ 14 h 36"/>
                    <a:gd name="T6" fmla="*/ 18 w 81"/>
                    <a:gd name="T7" fmla="*/ 3 h 36"/>
                    <a:gd name="T8" fmla="*/ 13 w 81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36">
                      <a:moveTo>
                        <a:pt x="13" y="22"/>
                      </a:moveTo>
                      <a:cubicBezTo>
                        <a:pt x="30" y="26"/>
                        <a:pt x="47" y="29"/>
                        <a:pt x="63" y="33"/>
                      </a:cubicBezTo>
                      <a:cubicBezTo>
                        <a:pt x="76" y="36"/>
                        <a:pt x="81" y="16"/>
                        <a:pt x="69" y="14"/>
                      </a:cubicBezTo>
                      <a:cubicBezTo>
                        <a:pt x="52" y="10"/>
                        <a:pt x="35" y="6"/>
                        <a:pt x="18" y="3"/>
                      </a:cubicBezTo>
                      <a:cubicBezTo>
                        <a:pt x="6" y="0"/>
                        <a:pt x="0" y="19"/>
                        <a:pt x="13" y="2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2" name="Freeform 23">
                  <a:extLst>
                    <a:ext uri="{FF2B5EF4-FFF2-40B4-BE49-F238E27FC236}">
                      <a16:creationId xmlns:a16="http://schemas.microsoft.com/office/drawing/2014/main" id="{A629DFCC-CF56-834B-AD14-8D12C5BCB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094" y="1565283"/>
                  <a:ext cx="109539" cy="198438"/>
                </a:xfrm>
                <a:custGeom>
                  <a:avLst/>
                  <a:gdLst>
                    <a:gd name="T0" fmla="*/ 24 w 44"/>
                    <a:gd name="T1" fmla="*/ 67 h 79"/>
                    <a:gd name="T2" fmla="*/ 40 w 44"/>
                    <a:gd name="T3" fmla="*/ 18 h 79"/>
                    <a:gd name="T4" fmla="*/ 20 w 44"/>
                    <a:gd name="T5" fmla="*/ 12 h 79"/>
                    <a:gd name="T6" fmla="*/ 4 w 44"/>
                    <a:gd name="T7" fmla="*/ 61 h 79"/>
                    <a:gd name="T8" fmla="*/ 24 w 44"/>
                    <a:gd name="T9" fmla="*/ 6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79">
                      <a:moveTo>
                        <a:pt x="24" y="67"/>
                      </a:moveTo>
                      <a:cubicBezTo>
                        <a:pt x="29" y="50"/>
                        <a:pt x="34" y="34"/>
                        <a:pt x="40" y="18"/>
                      </a:cubicBezTo>
                      <a:cubicBezTo>
                        <a:pt x="44" y="6"/>
                        <a:pt x="24" y="0"/>
                        <a:pt x="20" y="12"/>
                      </a:cubicBezTo>
                      <a:cubicBezTo>
                        <a:pt x="15" y="29"/>
                        <a:pt x="10" y="45"/>
                        <a:pt x="4" y="61"/>
                      </a:cubicBezTo>
                      <a:cubicBezTo>
                        <a:pt x="0" y="74"/>
                        <a:pt x="20" y="79"/>
                        <a:pt x="24" y="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" name="Freeform 24">
                  <a:extLst>
                    <a:ext uri="{FF2B5EF4-FFF2-40B4-BE49-F238E27FC236}">
                      <a16:creationId xmlns:a16="http://schemas.microsoft.com/office/drawing/2014/main" id="{8C1275B1-420F-0644-A0AA-4B9076EFE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499" y="4521220"/>
                  <a:ext cx="198438" cy="107950"/>
                </a:xfrm>
                <a:custGeom>
                  <a:avLst/>
                  <a:gdLst>
                    <a:gd name="T0" fmla="*/ 12 w 79"/>
                    <a:gd name="T1" fmla="*/ 23 h 43"/>
                    <a:gd name="T2" fmla="*/ 61 w 79"/>
                    <a:gd name="T3" fmla="*/ 39 h 43"/>
                    <a:gd name="T4" fmla="*/ 67 w 79"/>
                    <a:gd name="T5" fmla="*/ 20 h 43"/>
                    <a:gd name="T6" fmla="*/ 18 w 79"/>
                    <a:gd name="T7" fmla="*/ 4 h 43"/>
                    <a:gd name="T8" fmla="*/ 12 w 79"/>
                    <a:gd name="T9" fmla="*/ 2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43">
                      <a:moveTo>
                        <a:pt x="12" y="23"/>
                      </a:moveTo>
                      <a:cubicBezTo>
                        <a:pt x="29" y="28"/>
                        <a:pt x="45" y="34"/>
                        <a:pt x="61" y="39"/>
                      </a:cubicBezTo>
                      <a:cubicBezTo>
                        <a:pt x="74" y="43"/>
                        <a:pt x="79" y="24"/>
                        <a:pt x="67" y="20"/>
                      </a:cubicBezTo>
                      <a:cubicBezTo>
                        <a:pt x="50" y="14"/>
                        <a:pt x="34" y="9"/>
                        <a:pt x="18" y="4"/>
                      </a:cubicBezTo>
                      <a:cubicBezTo>
                        <a:pt x="5" y="0"/>
                        <a:pt x="0" y="19"/>
                        <a:pt x="12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4" name="Freeform 25">
                  <a:extLst>
                    <a:ext uri="{FF2B5EF4-FFF2-40B4-BE49-F238E27FC236}">
                      <a16:creationId xmlns:a16="http://schemas.microsoft.com/office/drawing/2014/main" id="{D5F31505-869E-D244-8CE0-53CB9277D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727253" y="3078177"/>
                  <a:ext cx="198438" cy="107950"/>
                </a:xfrm>
                <a:custGeom>
                  <a:avLst/>
                  <a:gdLst>
                    <a:gd name="T0" fmla="*/ 12 w 79"/>
                    <a:gd name="T1" fmla="*/ 23 h 43"/>
                    <a:gd name="T2" fmla="*/ 61 w 79"/>
                    <a:gd name="T3" fmla="*/ 39 h 43"/>
                    <a:gd name="T4" fmla="*/ 66 w 79"/>
                    <a:gd name="T5" fmla="*/ 20 h 43"/>
                    <a:gd name="T6" fmla="*/ 17 w 79"/>
                    <a:gd name="T7" fmla="*/ 4 h 43"/>
                    <a:gd name="T8" fmla="*/ 12 w 79"/>
                    <a:gd name="T9" fmla="*/ 2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43">
                      <a:moveTo>
                        <a:pt x="12" y="23"/>
                      </a:moveTo>
                      <a:cubicBezTo>
                        <a:pt x="28" y="28"/>
                        <a:pt x="45" y="34"/>
                        <a:pt x="61" y="39"/>
                      </a:cubicBezTo>
                      <a:cubicBezTo>
                        <a:pt x="73" y="43"/>
                        <a:pt x="79" y="24"/>
                        <a:pt x="66" y="20"/>
                      </a:cubicBezTo>
                      <a:cubicBezTo>
                        <a:pt x="50" y="14"/>
                        <a:pt x="34" y="9"/>
                        <a:pt x="17" y="4"/>
                      </a:cubicBezTo>
                      <a:cubicBezTo>
                        <a:pt x="5" y="0"/>
                        <a:pt x="0" y="19"/>
                        <a:pt x="12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5" name="Freeform 26">
                  <a:extLst>
                    <a:ext uri="{FF2B5EF4-FFF2-40B4-BE49-F238E27FC236}">
                      <a16:creationId xmlns:a16="http://schemas.microsoft.com/office/drawing/2014/main" id="{27C093A1-A265-7A4A-B20C-565A580F2D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757" y="1652596"/>
                  <a:ext cx="122238" cy="201613"/>
                </a:xfrm>
                <a:custGeom>
                  <a:avLst/>
                  <a:gdLst>
                    <a:gd name="T0" fmla="*/ 22 w 49"/>
                    <a:gd name="T1" fmla="*/ 68 h 80"/>
                    <a:gd name="T2" fmla="*/ 44 w 49"/>
                    <a:gd name="T3" fmla="*/ 21 h 80"/>
                    <a:gd name="T4" fmla="*/ 26 w 49"/>
                    <a:gd name="T5" fmla="*/ 11 h 80"/>
                    <a:gd name="T6" fmla="*/ 5 w 49"/>
                    <a:gd name="T7" fmla="*/ 58 h 80"/>
                    <a:gd name="T8" fmla="*/ 22 w 49"/>
                    <a:gd name="T9" fmla="*/ 6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80">
                      <a:moveTo>
                        <a:pt x="22" y="68"/>
                      </a:moveTo>
                      <a:cubicBezTo>
                        <a:pt x="29" y="53"/>
                        <a:pt x="36" y="37"/>
                        <a:pt x="44" y="21"/>
                      </a:cubicBezTo>
                      <a:cubicBezTo>
                        <a:pt x="49" y="10"/>
                        <a:pt x="32" y="0"/>
                        <a:pt x="26" y="11"/>
                      </a:cubicBezTo>
                      <a:cubicBezTo>
                        <a:pt x="19" y="27"/>
                        <a:pt x="12" y="43"/>
                        <a:pt x="5" y="58"/>
                      </a:cubicBezTo>
                      <a:cubicBezTo>
                        <a:pt x="0" y="70"/>
                        <a:pt x="17" y="80"/>
                        <a:pt x="22" y="6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6" name="Freeform 27">
                  <a:extLst>
                    <a:ext uri="{FF2B5EF4-FFF2-40B4-BE49-F238E27FC236}">
                      <a16:creationId xmlns:a16="http://schemas.microsoft.com/office/drawing/2014/main" id="{0387F42E-2965-144F-92B7-F77C6E4A83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9010" y="4740296"/>
                  <a:ext cx="203201" cy="122238"/>
                </a:xfrm>
                <a:custGeom>
                  <a:avLst/>
                  <a:gdLst>
                    <a:gd name="T0" fmla="*/ 12 w 81"/>
                    <a:gd name="T1" fmla="*/ 23 h 49"/>
                    <a:gd name="T2" fmla="*/ 59 w 81"/>
                    <a:gd name="T3" fmla="*/ 44 h 49"/>
                    <a:gd name="T4" fmla="*/ 69 w 81"/>
                    <a:gd name="T5" fmla="*/ 27 h 49"/>
                    <a:gd name="T6" fmla="*/ 22 w 81"/>
                    <a:gd name="T7" fmla="*/ 5 h 49"/>
                    <a:gd name="T8" fmla="*/ 12 w 81"/>
                    <a:gd name="T9" fmla="*/ 23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49">
                      <a:moveTo>
                        <a:pt x="12" y="23"/>
                      </a:moveTo>
                      <a:cubicBezTo>
                        <a:pt x="28" y="30"/>
                        <a:pt x="43" y="37"/>
                        <a:pt x="59" y="44"/>
                      </a:cubicBezTo>
                      <a:cubicBezTo>
                        <a:pt x="71" y="49"/>
                        <a:pt x="81" y="32"/>
                        <a:pt x="69" y="27"/>
                      </a:cubicBezTo>
                      <a:cubicBezTo>
                        <a:pt x="53" y="20"/>
                        <a:pt x="38" y="13"/>
                        <a:pt x="22" y="5"/>
                      </a:cubicBezTo>
                      <a:cubicBezTo>
                        <a:pt x="10" y="0"/>
                        <a:pt x="0" y="17"/>
                        <a:pt x="12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7" name="Freeform 28">
                  <a:extLst>
                    <a:ext uri="{FF2B5EF4-FFF2-40B4-BE49-F238E27FC236}">
                      <a16:creationId xmlns:a16="http://schemas.microsoft.com/office/drawing/2014/main" id="{294E701C-BE8B-F842-98BB-8F5EBB12CE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641528" y="2843225"/>
                  <a:ext cx="203201" cy="122238"/>
                </a:xfrm>
                <a:custGeom>
                  <a:avLst/>
                  <a:gdLst>
                    <a:gd name="T0" fmla="*/ 12 w 81"/>
                    <a:gd name="T1" fmla="*/ 23 h 49"/>
                    <a:gd name="T2" fmla="*/ 59 w 81"/>
                    <a:gd name="T3" fmla="*/ 44 h 49"/>
                    <a:gd name="T4" fmla="*/ 69 w 81"/>
                    <a:gd name="T5" fmla="*/ 27 h 49"/>
                    <a:gd name="T6" fmla="*/ 22 w 81"/>
                    <a:gd name="T7" fmla="*/ 6 h 49"/>
                    <a:gd name="T8" fmla="*/ 12 w 81"/>
                    <a:gd name="T9" fmla="*/ 23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49">
                      <a:moveTo>
                        <a:pt x="12" y="23"/>
                      </a:moveTo>
                      <a:cubicBezTo>
                        <a:pt x="28" y="30"/>
                        <a:pt x="43" y="37"/>
                        <a:pt x="59" y="44"/>
                      </a:cubicBezTo>
                      <a:cubicBezTo>
                        <a:pt x="71" y="49"/>
                        <a:pt x="81" y="32"/>
                        <a:pt x="69" y="27"/>
                      </a:cubicBezTo>
                      <a:cubicBezTo>
                        <a:pt x="53" y="20"/>
                        <a:pt x="38" y="13"/>
                        <a:pt x="22" y="6"/>
                      </a:cubicBezTo>
                      <a:cubicBezTo>
                        <a:pt x="10" y="0"/>
                        <a:pt x="0" y="18"/>
                        <a:pt x="12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8" name="Freeform 29">
                  <a:extLst>
                    <a:ext uri="{FF2B5EF4-FFF2-40B4-BE49-F238E27FC236}">
                      <a16:creationId xmlns:a16="http://schemas.microsoft.com/office/drawing/2014/main" id="{BF0C15B5-AF0C-6D47-9FAE-88B0EA4025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696" y="1898658"/>
                  <a:ext cx="158751" cy="180975"/>
                </a:xfrm>
                <a:custGeom>
                  <a:avLst/>
                  <a:gdLst>
                    <a:gd name="T0" fmla="*/ 25 w 63"/>
                    <a:gd name="T1" fmla="*/ 62 h 72"/>
                    <a:gd name="T2" fmla="*/ 55 w 63"/>
                    <a:gd name="T3" fmla="*/ 20 h 72"/>
                    <a:gd name="T4" fmla="*/ 38 w 63"/>
                    <a:gd name="T5" fmla="*/ 10 h 72"/>
                    <a:gd name="T6" fmla="*/ 8 w 63"/>
                    <a:gd name="T7" fmla="*/ 52 h 72"/>
                    <a:gd name="T8" fmla="*/ 25 w 63"/>
                    <a:gd name="T9" fmla="*/ 6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2">
                      <a:moveTo>
                        <a:pt x="25" y="62"/>
                      </a:moveTo>
                      <a:cubicBezTo>
                        <a:pt x="35" y="48"/>
                        <a:pt x="45" y="34"/>
                        <a:pt x="55" y="20"/>
                      </a:cubicBezTo>
                      <a:cubicBezTo>
                        <a:pt x="63" y="10"/>
                        <a:pt x="45" y="0"/>
                        <a:pt x="38" y="10"/>
                      </a:cubicBezTo>
                      <a:cubicBezTo>
                        <a:pt x="28" y="24"/>
                        <a:pt x="18" y="38"/>
                        <a:pt x="8" y="52"/>
                      </a:cubicBezTo>
                      <a:cubicBezTo>
                        <a:pt x="0" y="62"/>
                        <a:pt x="17" y="72"/>
                        <a:pt x="25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9" name="Freeform 30">
                  <a:extLst>
                    <a:ext uri="{FF2B5EF4-FFF2-40B4-BE49-F238E27FC236}">
                      <a16:creationId xmlns:a16="http://schemas.microsoft.com/office/drawing/2014/main" id="{500DBED6-9F29-0649-BFE5-6C6CCDC47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873175" y="5626125"/>
                  <a:ext cx="157163" cy="182564"/>
                </a:xfrm>
                <a:custGeom>
                  <a:avLst/>
                  <a:gdLst>
                    <a:gd name="T0" fmla="*/ 25 w 63"/>
                    <a:gd name="T1" fmla="*/ 63 h 73"/>
                    <a:gd name="T2" fmla="*/ 55 w 63"/>
                    <a:gd name="T3" fmla="*/ 21 h 73"/>
                    <a:gd name="T4" fmla="*/ 38 w 63"/>
                    <a:gd name="T5" fmla="*/ 11 h 73"/>
                    <a:gd name="T6" fmla="*/ 8 w 63"/>
                    <a:gd name="T7" fmla="*/ 53 h 73"/>
                    <a:gd name="T8" fmla="*/ 25 w 63"/>
                    <a:gd name="T9" fmla="*/ 6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3">
                      <a:moveTo>
                        <a:pt x="25" y="63"/>
                      </a:moveTo>
                      <a:cubicBezTo>
                        <a:pt x="35" y="49"/>
                        <a:pt x="45" y="35"/>
                        <a:pt x="55" y="21"/>
                      </a:cubicBezTo>
                      <a:cubicBezTo>
                        <a:pt x="63" y="10"/>
                        <a:pt x="46" y="0"/>
                        <a:pt x="38" y="11"/>
                      </a:cubicBezTo>
                      <a:cubicBezTo>
                        <a:pt x="28" y="25"/>
                        <a:pt x="18" y="39"/>
                        <a:pt x="8" y="53"/>
                      </a:cubicBezTo>
                      <a:cubicBezTo>
                        <a:pt x="0" y="63"/>
                        <a:pt x="17" y="73"/>
                        <a:pt x="25" y="6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0" name="Freeform 31">
                  <a:extLst>
                    <a:ext uri="{FF2B5EF4-FFF2-40B4-BE49-F238E27FC236}">
                      <a16:creationId xmlns:a16="http://schemas.microsoft.com/office/drawing/2014/main" id="{86FB25F5-1CB9-954E-AD79-F6DC95A642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3585" y="5129235"/>
                  <a:ext cx="182564" cy="157163"/>
                </a:xfrm>
                <a:custGeom>
                  <a:avLst/>
                  <a:gdLst>
                    <a:gd name="T0" fmla="*/ 10 w 73"/>
                    <a:gd name="T1" fmla="*/ 25 h 63"/>
                    <a:gd name="T2" fmla="*/ 52 w 73"/>
                    <a:gd name="T3" fmla="*/ 56 h 63"/>
                    <a:gd name="T4" fmla="*/ 62 w 73"/>
                    <a:gd name="T5" fmla="*/ 38 h 63"/>
                    <a:gd name="T6" fmla="*/ 20 w 73"/>
                    <a:gd name="T7" fmla="*/ 8 h 63"/>
                    <a:gd name="T8" fmla="*/ 10 w 73"/>
                    <a:gd name="T9" fmla="*/ 2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63">
                      <a:moveTo>
                        <a:pt x="10" y="25"/>
                      </a:moveTo>
                      <a:cubicBezTo>
                        <a:pt x="24" y="35"/>
                        <a:pt x="38" y="45"/>
                        <a:pt x="52" y="56"/>
                      </a:cubicBezTo>
                      <a:cubicBezTo>
                        <a:pt x="63" y="63"/>
                        <a:pt x="73" y="46"/>
                        <a:pt x="62" y="38"/>
                      </a:cubicBezTo>
                      <a:cubicBezTo>
                        <a:pt x="48" y="28"/>
                        <a:pt x="34" y="18"/>
                        <a:pt x="20" y="8"/>
                      </a:cubicBezTo>
                      <a:cubicBezTo>
                        <a:pt x="10" y="0"/>
                        <a:pt x="0" y="18"/>
                        <a:pt x="10" y="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1" name="Freeform 32">
                  <a:extLst>
                    <a:ext uri="{FF2B5EF4-FFF2-40B4-BE49-F238E27FC236}">
                      <a16:creationId xmlns:a16="http://schemas.microsoft.com/office/drawing/2014/main" id="{1FBFB820-FD65-9547-B75C-BD4F522409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395465" y="2417774"/>
                  <a:ext cx="182564" cy="158751"/>
                </a:xfrm>
                <a:custGeom>
                  <a:avLst/>
                  <a:gdLst>
                    <a:gd name="T0" fmla="*/ 11 w 73"/>
                    <a:gd name="T1" fmla="*/ 25 h 63"/>
                    <a:gd name="T2" fmla="*/ 52 w 73"/>
                    <a:gd name="T3" fmla="*/ 56 h 63"/>
                    <a:gd name="T4" fmla="*/ 62 w 73"/>
                    <a:gd name="T5" fmla="*/ 38 h 63"/>
                    <a:gd name="T6" fmla="*/ 21 w 73"/>
                    <a:gd name="T7" fmla="*/ 8 h 63"/>
                    <a:gd name="T8" fmla="*/ 11 w 73"/>
                    <a:gd name="T9" fmla="*/ 2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63">
                      <a:moveTo>
                        <a:pt x="11" y="25"/>
                      </a:moveTo>
                      <a:cubicBezTo>
                        <a:pt x="25" y="35"/>
                        <a:pt x="38" y="46"/>
                        <a:pt x="52" y="56"/>
                      </a:cubicBezTo>
                      <a:cubicBezTo>
                        <a:pt x="63" y="63"/>
                        <a:pt x="73" y="46"/>
                        <a:pt x="62" y="38"/>
                      </a:cubicBezTo>
                      <a:cubicBezTo>
                        <a:pt x="49" y="28"/>
                        <a:pt x="35" y="18"/>
                        <a:pt x="21" y="8"/>
                      </a:cubicBezTo>
                      <a:cubicBezTo>
                        <a:pt x="10" y="0"/>
                        <a:pt x="0" y="18"/>
                        <a:pt x="11" y="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2" name="Freeform 33">
                  <a:extLst>
                    <a:ext uri="{FF2B5EF4-FFF2-40B4-BE49-F238E27FC236}">
                      <a16:creationId xmlns:a16="http://schemas.microsoft.com/office/drawing/2014/main" id="{47BDFF5C-00FE-EE43-A81C-B45CADDFC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434" y="2052647"/>
                  <a:ext cx="165101" cy="179389"/>
                </a:xfrm>
                <a:custGeom>
                  <a:avLst/>
                  <a:gdLst>
                    <a:gd name="T0" fmla="*/ 22 w 66"/>
                    <a:gd name="T1" fmla="*/ 62 h 72"/>
                    <a:gd name="T2" fmla="*/ 57 w 66"/>
                    <a:gd name="T3" fmla="*/ 24 h 72"/>
                    <a:gd name="T4" fmla="*/ 43 w 66"/>
                    <a:gd name="T5" fmla="*/ 10 h 72"/>
                    <a:gd name="T6" fmla="*/ 8 w 66"/>
                    <a:gd name="T7" fmla="*/ 48 h 72"/>
                    <a:gd name="T8" fmla="*/ 22 w 66"/>
                    <a:gd name="T9" fmla="*/ 6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72">
                      <a:moveTo>
                        <a:pt x="22" y="62"/>
                      </a:moveTo>
                      <a:cubicBezTo>
                        <a:pt x="34" y="49"/>
                        <a:pt x="46" y="37"/>
                        <a:pt x="57" y="24"/>
                      </a:cubicBezTo>
                      <a:cubicBezTo>
                        <a:pt x="66" y="14"/>
                        <a:pt x="52" y="0"/>
                        <a:pt x="43" y="10"/>
                      </a:cubicBezTo>
                      <a:cubicBezTo>
                        <a:pt x="31" y="23"/>
                        <a:pt x="20" y="35"/>
                        <a:pt x="8" y="48"/>
                      </a:cubicBezTo>
                      <a:cubicBezTo>
                        <a:pt x="0" y="58"/>
                        <a:pt x="14" y="72"/>
                        <a:pt x="22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Freeform 34">
                  <a:extLst>
                    <a:ext uri="{FF2B5EF4-FFF2-40B4-BE49-F238E27FC236}">
                      <a16:creationId xmlns:a16="http://schemas.microsoft.com/office/drawing/2014/main" id="{7D2B2A1C-2565-3341-809D-35CF71A9E3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66851" y="5475313"/>
                  <a:ext cx="165101" cy="177800"/>
                </a:xfrm>
                <a:custGeom>
                  <a:avLst/>
                  <a:gdLst>
                    <a:gd name="T0" fmla="*/ 23 w 66"/>
                    <a:gd name="T1" fmla="*/ 62 h 71"/>
                    <a:gd name="T2" fmla="*/ 58 w 66"/>
                    <a:gd name="T3" fmla="*/ 24 h 71"/>
                    <a:gd name="T4" fmla="*/ 43 w 66"/>
                    <a:gd name="T5" fmla="*/ 9 h 71"/>
                    <a:gd name="T6" fmla="*/ 9 w 66"/>
                    <a:gd name="T7" fmla="*/ 48 h 71"/>
                    <a:gd name="T8" fmla="*/ 23 w 66"/>
                    <a:gd name="T9" fmla="*/ 62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71">
                      <a:moveTo>
                        <a:pt x="23" y="62"/>
                      </a:moveTo>
                      <a:cubicBezTo>
                        <a:pt x="35" y="49"/>
                        <a:pt x="46" y="36"/>
                        <a:pt x="58" y="24"/>
                      </a:cubicBezTo>
                      <a:cubicBezTo>
                        <a:pt x="66" y="14"/>
                        <a:pt x="52" y="0"/>
                        <a:pt x="43" y="9"/>
                      </a:cubicBezTo>
                      <a:cubicBezTo>
                        <a:pt x="32" y="22"/>
                        <a:pt x="20" y="35"/>
                        <a:pt x="9" y="48"/>
                      </a:cubicBezTo>
                      <a:cubicBezTo>
                        <a:pt x="0" y="57"/>
                        <a:pt x="14" y="71"/>
                        <a:pt x="2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Freeform 35">
                  <a:extLst>
                    <a:ext uri="{FF2B5EF4-FFF2-40B4-BE49-F238E27FC236}">
                      <a16:creationId xmlns:a16="http://schemas.microsoft.com/office/drawing/2014/main" id="{BD120034-A875-D34E-ACBD-D2883B38FC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1184" y="5314974"/>
                  <a:ext cx="179389" cy="165101"/>
                </a:xfrm>
                <a:custGeom>
                  <a:avLst/>
                  <a:gdLst>
                    <a:gd name="T0" fmla="*/ 10 w 72"/>
                    <a:gd name="T1" fmla="*/ 23 h 66"/>
                    <a:gd name="T2" fmla="*/ 48 w 72"/>
                    <a:gd name="T3" fmla="*/ 57 h 66"/>
                    <a:gd name="T4" fmla="*/ 62 w 72"/>
                    <a:gd name="T5" fmla="*/ 43 h 66"/>
                    <a:gd name="T6" fmla="*/ 24 w 72"/>
                    <a:gd name="T7" fmla="*/ 9 h 66"/>
                    <a:gd name="T8" fmla="*/ 10 w 72"/>
                    <a:gd name="T9" fmla="*/ 2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66">
                      <a:moveTo>
                        <a:pt x="10" y="23"/>
                      </a:moveTo>
                      <a:cubicBezTo>
                        <a:pt x="23" y="34"/>
                        <a:pt x="36" y="46"/>
                        <a:pt x="48" y="57"/>
                      </a:cubicBezTo>
                      <a:cubicBezTo>
                        <a:pt x="58" y="66"/>
                        <a:pt x="72" y="52"/>
                        <a:pt x="62" y="43"/>
                      </a:cubicBezTo>
                      <a:cubicBezTo>
                        <a:pt x="50" y="32"/>
                        <a:pt x="37" y="20"/>
                        <a:pt x="24" y="9"/>
                      </a:cubicBezTo>
                      <a:cubicBezTo>
                        <a:pt x="15" y="0"/>
                        <a:pt x="0" y="14"/>
                        <a:pt x="10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Freeform 36">
                  <a:extLst>
                    <a:ext uri="{FF2B5EF4-FFF2-40B4-BE49-F238E27FC236}">
                      <a16:creationId xmlns:a16="http://schemas.microsoft.com/office/drawing/2014/main" id="{25D63131-2288-E740-94E1-7064E7C2EF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239890" y="2227273"/>
                  <a:ext cx="177800" cy="166688"/>
                </a:xfrm>
                <a:custGeom>
                  <a:avLst/>
                  <a:gdLst>
                    <a:gd name="T0" fmla="*/ 9 w 71"/>
                    <a:gd name="T1" fmla="*/ 22 h 66"/>
                    <a:gd name="T2" fmla="*/ 48 w 71"/>
                    <a:gd name="T3" fmla="*/ 57 h 66"/>
                    <a:gd name="T4" fmla="*/ 62 w 71"/>
                    <a:gd name="T5" fmla="*/ 43 h 66"/>
                    <a:gd name="T6" fmla="*/ 24 w 71"/>
                    <a:gd name="T7" fmla="*/ 8 h 66"/>
                    <a:gd name="T8" fmla="*/ 9 w 71"/>
                    <a:gd name="T9" fmla="*/ 2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66">
                      <a:moveTo>
                        <a:pt x="9" y="22"/>
                      </a:moveTo>
                      <a:cubicBezTo>
                        <a:pt x="22" y="34"/>
                        <a:pt x="35" y="45"/>
                        <a:pt x="48" y="57"/>
                      </a:cubicBezTo>
                      <a:cubicBezTo>
                        <a:pt x="57" y="66"/>
                        <a:pt x="71" y="51"/>
                        <a:pt x="62" y="43"/>
                      </a:cubicBezTo>
                      <a:cubicBezTo>
                        <a:pt x="49" y="31"/>
                        <a:pt x="36" y="20"/>
                        <a:pt x="24" y="8"/>
                      </a:cubicBezTo>
                      <a:cubicBezTo>
                        <a:pt x="14" y="0"/>
                        <a:pt x="0" y="14"/>
                        <a:pt x="9" y="2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" name="Freeform 37">
                  <a:extLst>
                    <a:ext uri="{FF2B5EF4-FFF2-40B4-BE49-F238E27FC236}">
                      <a16:creationId xmlns:a16="http://schemas.microsoft.com/office/drawing/2014/main" id="{740F1C39-D6F9-624E-A098-30E55A4E9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5947" y="2232035"/>
                  <a:ext cx="180975" cy="166688"/>
                </a:xfrm>
                <a:custGeom>
                  <a:avLst/>
                  <a:gdLst>
                    <a:gd name="T0" fmla="*/ 24 w 72"/>
                    <a:gd name="T1" fmla="*/ 57 h 66"/>
                    <a:gd name="T2" fmla="*/ 62 w 72"/>
                    <a:gd name="T3" fmla="*/ 23 h 66"/>
                    <a:gd name="T4" fmla="*/ 48 w 72"/>
                    <a:gd name="T5" fmla="*/ 8 h 66"/>
                    <a:gd name="T6" fmla="*/ 10 w 72"/>
                    <a:gd name="T7" fmla="*/ 43 h 66"/>
                    <a:gd name="T8" fmla="*/ 24 w 72"/>
                    <a:gd name="T9" fmla="*/ 57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66">
                      <a:moveTo>
                        <a:pt x="24" y="57"/>
                      </a:moveTo>
                      <a:cubicBezTo>
                        <a:pt x="37" y="46"/>
                        <a:pt x="50" y="34"/>
                        <a:pt x="62" y="23"/>
                      </a:cubicBezTo>
                      <a:cubicBezTo>
                        <a:pt x="72" y="14"/>
                        <a:pt x="58" y="0"/>
                        <a:pt x="48" y="8"/>
                      </a:cubicBezTo>
                      <a:cubicBezTo>
                        <a:pt x="35" y="20"/>
                        <a:pt x="23" y="31"/>
                        <a:pt x="10" y="43"/>
                      </a:cubicBezTo>
                      <a:cubicBezTo>
                        <a:pt x="0" y="51"/>
                        <a:pt x="14" y="66"/>
                        <a:pt x="24" y="5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" name="Freeform 38">
                  <a:extLst>
                    <a:ext uri="{FF2B5EF4-FFF2-40B4-BE49-F238E27FC236}">
                      <a16:creationId xmlns:a16="http://schemas.microsoft.com/office/drawing/2014/main" id="{32165B3F-C585-1A42-B7E1-627F12C8DE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244652" y="5308624"/>
                  <a:ext cx="179389" cy="166688"/>
                </a:xfrm>
                <a:custGeom>
                  <a:avLst/>
                  <a:gdLst>
                    <a:gd name="T0" fmla="*/ 24 w 72"/>
                    <a:gd name="T1" fmla="*/ 57 h 66"/>
                    <a:gd name="T2" fmla="*/ 62 w 72"/>
                    <a:gd name="T3" fmla="*/ 23 h 66"/>
                    <a:gd name="T4" fmla="*/ 48 w 72"/>
                    <a:gd name="T5" fmla="*/ 9 h 66"/>
                    <a:gd name="T6" fmla="*/ 9 w 72"/>
                    <a:gd name="T7" fmla="*/ 43 h 66"/>
                    <a:gd name="T8" fmla="*/ 24 w 72"/>
                    <a:gd name="T9" fmla="*/ 57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66">
                      <a:moveTo>
                        <a:pt x="24" y="57"/>
                      </a:moveTo>
                      <a:cubicBezTo>
                        <a:pt x="36" y="46"/>
                        <a:pt x="49" y="34"/>
                        <a:pt x="62" y="23"/>
                      </a:cubicBezTo>
                      <a:cubicBezTo>
                        <a:pt x="72" y="14"/>
                        <a:pt x="57" y="0"/>
                        <a:pt x="48" y="9"/>
                      </a:cubicBezTo>
                      <a:cubicBezTo>
                        <a:pt x="35" y="20"/>
                        <a:pt x="22" y="32"/>
                        <a:pt x="9" y="43"/>
                      </a:cubicBezTo>
                      <a:cubicBezTo>
                        <a:pt x="0" y="52"/>
                        <a:pt x="14" y="66"/>
                        <a:pt x="24" y="5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" name="Freeform 39">
                  <a:extLst>
                    <a:ext uri="{FF2B5EF4-FFF2-40B4-BE49-F238E27FC236}">
                      <a16:creationId xmlns:a16="http://schemas.microsoft.com/office/drawing/2014/main" id="{262EC665-53C1-7E46-AFC5-1D9A563FED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7671" y="5480074"/>
                  <a:ext cx="163513" cy="177800"/>
                </a:xfrm>
                <a:custGeom>
                  <a:avLst/>
                  <a:gdLst>
                    <a:gd name="T0" fmla="*/ 8 w 65"/>
                    <a:gd name="T1" fmla="*/ 23 h 71"/>
                    <a:gd name="T2" fmla="*/ 43 w 65"/>
                    <a:gd name="T3" fmla="*/ 62 h 71"/>
                    <a:gd name="T4" fmla="*/ 57 w 65"/>
                    <a:gd name="T5" fmla="*/ 48 h 71"/>
                    <a:gd name="T6" fmla="*/ 22 w 65"/>
                    <a:gd name="T7" fmla="*/ 9 h 71"/>
                    <a:gd name="T8" fmla="*/ 8 w 65"/>
                    <a:gd name="T9" fmla="*/ 23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71">
                      <a:moveTo>
                        <a:pt x="8" y="23"/>
                      </a:moveTo>
                      <a:cubicBezTo>
                        <a:pt x="20" y="36"/>
                        <a:pt x="31" y="49"/>
                        <a:pt x="43" y="62"/>
                      </a:cubicBezTo>
                      <a:cubicBezTo>
                        <a:pt x="51" y="71"/>
                        <a:pt x="65" y="57"/>
                        <a:pt x="57" y="48"/>
                      </a:cubicBezTo>
                      <a:cubicBezTo>
                        <a:pt x="45" y="35"/>
                        <a:pt x="34" y="22"/>
                        <a:pt x="22" y="9"/>
                      </a:cubicBezTo>
                      <a:cubicBezTo>
                        <a:pt x="14" y="0"/>
                        <a:pt x="0" y="14"/>
                        <a:pt x="8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" name="Freeform 40">
                  <a:extLst>
                    <a:ext uri="{FF2B5EF4-FFF2-40B4-BE49-F238E27FC236}">
                      <a16:creationId xmlns:a16="http://schemas.microsoft.com/office/drawing/2014/main" id="{365A4771-9868-324D-AF63-60AD7BC85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62090" y="2046297"/>
                  <a:ext cx="165101" cy="180975"/>
                </a:xfrm>
                <a:custGeom>
                  <a:avLst/>
                  <a:gdLst>
                    <a:gd name="T0" fmla="*/ 9 w 66"/>
                    <a:gd name="T1" fmla="*/ 24 h 72"/>
                    <a:gd name="T2" fmla="*/ 43 w 66"/>
                    <a:gd name="T3" fmla="*/ 62 h 72"/>
                    <a:gd name="T4" fmla="*/ 58 w 66"/>
                    <a:gd name="T5" fmla="*/ 48 h 72"/>
                    <a:gd name="T6" fmla="*/ 23 w 66"/>
                    <a:gd name="T7" fmla="*/ 10 h 72"/>
                    <a:gd name="T8" fmla="*/ 9 w 66"/>
                    <a:gd name="T9" fmla="*/ 24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72">
                      <a:moveTo>
                        <a:pt x="9" y="24"/>
                      </a:moveTo>
                      <a:cubicBezTo>
                        <a:pt x="20" y="37"/>
                        <a:pt x="32" y="50"/>
                        <a:pt x="43" y="62"/>
                      </a:cubicBezTo>
                      <a:cubicBezTo>
                        <a:pt x="52" y="72"/>
                        <a:pt x="66" y="58"/>
                        <a:pt x="58" y="48"/>
                      </a:cubicBezTo>
                      <a:cubicBezTo>
                        <a:pt x="46" y="35"/>
                        <a:pt x="35" y="23"/>
                        <a:pt x="23" y="10"/>
                      </a:cubicBezTo>
                      <a:cubicBezTo>
                        <a:pt x="15" y="0"/>
                        <a:pt x="0" y="14"/>
                        <a:pt x="9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" name="Freeform 41">
                  <a:extLst>
                    <a:ext uri="{FF2B5EF4-FFF2-40B4-BE49-F238E27FC236}">
                      <a16:creationId xmlns:a16="http://schemas.microsoft.com/office/drawing/2014/main" id="{D3416266-E68D-3D4D-A6BE-2D812A7E58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8347" y="2425712"/>
                  <a:ext cx="180975" cy="155575"/>
                </a:xfrm>
                <a:custGeom>
                  <a:avLst/>
                  <a:gdLst>
                    <a:gd name="T0" fmla="*/ 20 w 72"/>
                    <a:gd name="T1" fmla="*/ 55 h 62"/>
                    <a:gd name="T2" fmla="*/ 62 w 72"/>
                    <a:gd name="T3" fmla="*/ 25 h 62"/>
                    <a:gd name="T4" fmla="*/ 52 w 72"/>
                    <a:gd name="T5" fmla="*/ 7 h 62"/>
                    <a:gd name="T6" fmla="*/ 10 w 72"/>
                    <a:gd name="T7" fmla="*/ 38 h 62"/>
                    <a:gd name="T8" fmla="*/ 20 w 72"/>
                    <a:gd name="T9" fmla="*/ 55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62">
                      <a:moveTo>
                        <a:pt x="20" y="55"/>
                      </a:moveTo>
                      <a:cubicBezTo>
                        <a:pt x="34" y="45"/>
                        <a:pt x="48" y="35"/>
                        <a:pt x="62" y="25"/>
                      </a:cubicBezTo>
                      <a:cubicBezTo>
                        <a:pt x="72" y="17"/>
                        <a:pt x="62" y="0"/>
                        <a:pt x="52" y="7"/>
                      </a:cubicBezTo>
                      <a:cubicBezTo>
                        <a:pt x="38" y="18"/>
                        <a:pt x="24" y="28"/>
                        <a:pt x="10" y="38"/>
                      </a:cubicBezTo>
                      <a:cubicBezTo>
                        <a:pt x="0" y="45"/>
                        <a:pt x="10" y="62"/>
                        <a:pt x="20" y="5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" name="Freeform 42">
                  <a:extLst>
                    <a:ext uri="{FF2B5EF4-FFF2-40B4-BE49-F238E27FC236}">
                      <a16:creationId xmlns:a16="http://schemas.microsoft.com/office/drawing/2014/main" id="{728C5FB4-EA29-F541-84A2-A8F65D03C1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398640" y="5122885"/>
                  <a:ext cx="180975" cy="158751"/>
                </a:xfrm>
                <a:custGeom>
                  <a:avLst/>
                  <a:gdLst>
                    <a:gd name="T0" fmla="*/ 20 w 72"/>
                    <a:gd name="T1" fmla="*/ 55 h 63"/>
                    <a:gd name="T2" fmla="*/ 62 w 72"/>
                    <a:gd name="T3" fmla="*/ 25 h 63"/>
                    <a:gd name="T4" fmla="*/ 52 w 72"/>
                    <a:gd name="T5" fmla="*/ 8 h 63"/>
                    <a:gd name="T6" fmla="*/ 10 w 72"/>
                    <a:gd name="T7" fmla="*/ 38 h 63"/>
                    <a:gd name="T8" fmla="*/ 20 w 72"/>
                    <a:gd name="T9" fmla="*/ 5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63">
                      <a:moveTo>
                        <a:pt x="20" y="55"/>
                      </a:moveTo>
                      <a:cubicBezTo>
                        <a:pt x="34" y="45"/>
                        <a:pt x="48" y="35"/>
                        <a:pt x="62" y="25"/>
                      </a:cubicBezTo>
                      <a:cubicBezTo>
                        <a:pt x="72" y="18"/>
                        <a:pt x="62" y="0"/>
                        <a:pt x="52" y="8"/>
                      </a:cubicBezTo>
                      <a:cubicBezTo>
                        <a:pt x="38" y="18"/>
                        <a:pt x="24" y="28"/>
                        <a:pt x="10" y="38"/>
                      </a:cubicBezTo>
                      <a:cubicBezTo>
                        <a:pt x="0" y="45"/>
                        <a:pt x="10" y="63"/>
                        <a:pt x="20" y="5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" name="Freeform 43">
                  <a:extLst>
                    <a:ext uri="{FF2B5EF4-FFF2-40B4-BE49-F238E27FC236}">
                      <a16:creationId xmlns:a16="http://schemas.microsoft.com/office/drawing/2014/main" id="{8BF9F136-E612-B64F-A95E-D4009C4656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933" y="5630888"/>
                  <a:ext cx="155576" cy="182564"/>
                </a:xfrm>
                <a:custGeom>
                  <a:avLst/>
                  <a:gdLst>
                    <a:gd name="T0" fmla="*/ 7 w 62"/>
                    <a:gd name="T1" fmla="*/ 20 h 73"/>
                    <a:gd name="T2" fmla="*/ 38 w 62"/>
                    <a:gd name="T3" fmla="*/ 62 h 73"/>
                    <a:gd name="T4" fmla="*/ 55 w 62"/>
                    <a:gd name="T5" fmla="*/ 52 h 73"/>
                    <a:gd name="T6" fmla="*/ 25 w 62"/>
                    <a:gd name="T7" fmla="*/ 10 h 73"/>
                    <a:gd name="T8" fmla="*/ 7 w 62"/>
                    <a:gd name="T9" fmla="*/ 2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73">
                      <a:moveTo>
                        <a:pt x="7" y="20"/>
                      </a:moveTo>
                      <a:cubicBezTo>
                        <a:pt x="17" y="34"/>
                        <a:pt x="27" y="48"/>
                        <a:pt x="38" y="62"/>
                      </a:cubicBezTo>
                      <a:cubicBezTo>
                        <a:pt x="45" y="73"/>
                        <a:pt x="62" y="63"/>
                        <a:pt x="55" y="52"/>
                      </a:cubicBezTo>
                      <a:cubicBezTo>
                        <a:pt x="45" y="38"/>
                        <a:pt x="35" y="24"/>
                        <a:pt x="25" y="10"/>
                      </a:cubicBezTo>
                      <a:cubicBezTo>
                        <a:pt x="17" y="0"/>
                        <a:pt x="0" y="10"/>
                        <a:pt x="7" y="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" name="Freeform 44">
                  <a:extLst>
                    <a:ext uri="{FF2B5EF4-FFF2-40B4-BE49-F238E27FC236}">
                      <a16:creationId xmlns:a16="http://schemas.microsoft.com/office/drawing/2014/main" id="{C0530599-55DA-8544-8604-7272D00166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868414" y="1893897"/>
                  <a:ext cx="157163" cy="182564"/>
                </a:xfrm>
                <a:custGeom>
                  <a:avLst/>
                  <a:gdLst>
                    <a:gd name="T0" fmla="*/ 8 w 63"/>
                    <a:gd name="T1" fmla="*/ 20 h 73"/>
                    <a:gd name="T2" fmla="*/ 38 w 63"/>
                    <a:gd name="T3" fmla="*/ 62 h 73"/>
                    <a:gd name="T4" fmla="*/ 56 w 63"/>
                    <a:gd name="T5" fmla="*/ 52 h 73"/>
                    <a:gd name="T6" fmla="*/ 25 w 63"/>
                    <a:gd name="T7" fmla="*/ 10 h 73"/>
                    <a:gd name="T8" fmla="*/ 8 w 63"/>
                    <a:gd name="T9" fmla="*/ 2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3">
                      <a:moveTo>
                        <a:pt x="8" y="20"/>
                      </a:moveTo>
                      <a:cubicBezTo>
                        <a:pt x="18" y="34"/>
                        <a:pt x="28" y="48"/>
                        <a:pt x="38" y="62"/>
                      </a:cubicBezTo>
                      <a:cubicBezTo>
                        <a:pt x="46" y="73"/>
                        <a:pt x="63" y="63"/>
                        <a:pt x="56" y="52"/>
                      </a:cubicBezTo>
                      <a:cubicBezTo>
                        <a:pt x="45" y="38"/>
                        <a:pt x="35" y="24"/>
                        <a:pt x="25" y="10"/>
                      </a:cubicBezTo>
                      <a:cubicBezTo>
                        <a:pt x="18" y="0"/>
                        <a:pt x="0" y="10"/>
                        <a:pt x="8" y="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" name="Freeform 45">
                  <a:extLst>
                    <a:ext uri="{FF2B5EF4-FFF2-40B4-BE49-F238E27FC236}">
                      <a16:creationId xmlns:a16="http://schemas.microsoft.com/office/drawing/2014/main" id="{9CD51285-6E6E-A646-88FA-5DC9DBC684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185" y="2849575"/>
                  <a:ext cx="203201" cy="123826"/>
                </a:xfrm>
                <a:custGeom>
                  <a:avLst/>
                  <a:gdLst>
                    <a:gd name="T0" fmla="*/ 22 w 81"/>
                    <a:gd name="T1" fmla="*/ 44 h 49"/>
                    <a:gd name="T2" fmla="*/ 69 w 81"/>
                    <a:gd name="T3" fmla="*/ 23 h 49"/>
                    <a:gd name="T4" fmla="*/ 59 w 81"/>
                    <a:gd name="T5" fmla="*/ 5 h 49"/>
                    <a:gd name="T6" fmla="*/ 12 w 81"/>
                    <a:gd name="T7" fmla="*/ 26 h 49"/>
                    <a:gd name="T8" fmla="*/ 22 w 81"/>
                    <a:gd name="T9" fmla="*/ 4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49">
                      <a:moveTo>
                        <a:pt x="22" y="44"/>
                      </a:moveTo>
                      <a:cubicBezTo>
                        <a:pt x="38" y="37"/>
                        <a:pt x="54" y="30"/>
                        <a:pt x="69" y="23"/>
                      </a:cubicBezTo>
                      <a:cubicBezTo>
                        <a:pt x="81" y="17"/>
                        <a:pt x="71" y="0"/>
                        <a:pt x="59" y="5"/>
                      </a:cubicBezTo>
                      <a:cubicBezTo>
                        <a:pt x="43" y="12"/>
                        <a:pt x="28" y="19"/>
                        <a:pt x="12" y="26"/>
                      </a:cubicBezTo>
                      <a:cubicBezTo>
                        <a:pt x="0" y="32"/>
                        <a:pt x="10" y="49"/>
                        <a:pt x="22" y="4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" name="Freeform 46">
                  <a:extLst>
                    <a:ext uri="{FF2B5EF4-FFF2-40B4-BE49-F238E27FC236}">
                      <a16:creationId xmlns:a16="http://schemas.microsoft.com/office/drawing/2014/main" id="{8F833291-3964-1A4C-9942-156D97552C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644703" y="4733946"/>
                  <a:ext cx="203201" cy="123826"/>
                </a:xfrm>
                <a:custGeom>
                  <a:avLst/>
                  <a:gdLst>
                    <a:gd name="T0" fmla="*/ 22 w 81"/>
                    <a:gd name="T1" fmla="*/ 43 h 49"/>
                    <a:gd name="T2" fmla="*/ 69 w 81"/>
                    <a:gd name="T3" fmla="*/ 22 h 49"/>
                    <a:gd name="T4" fmla="*/ 59 w 81"/>
                    <a:gd name="T5" fmla="*/ 5 h 49"/>
                    <a:gd name="T6" fmla="*/ 12 w 81"/>
                    <a:gd name="T7" fmla="*/ 26 h 49"/>
                    <a:gd name="T8" fmla="*/ 22 w 81"/>
                    <a:gd name="T9" fmla="*/ 43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49">
                      <a:moveTo>
                        <a:pt x="22" y="43"/>
                      </a:moveTo>
                      <a:cubicBezTo>
                        <a:pt x="37" y="36"/>
                        <a:pt x="53" y="29"/>
                        <a:pt x="69" y="22"/>
                      </a:cubicBezTo>
                      <a:cubicBezTo>
                        <a:pt x="81" y="17"/>
                        <a:pt x="70" y="0"/>
                        <a:pt x="59" y="5"/>
                      </a:cubicBezTo>
                      <a:cubicBezTo>
                        <a:pt x="43" y="12"/>
                        <a:pt x="27" y="19"/>
                        <a:pt x="12" y="26"/>
                      </a:cubicBezTo>
                      <a:cubicBezTo>
                        <a:pt x="0" y="31"/>
                        <a:pt x="10" y="49"/>
                        <a:pt x="22" y="4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" name="Freeform 47">
                  <a:extLst>
                    <a:ext uri="{FF2B5EF4-FFF2-40B4-BE49-F238E27FC236}">
                      <a16:creationId xmlns:a16="http://schemas.microsoft.com/office/drawing/2014/main" id="{18BE9289-06E7-1744-AD8B-E39A73706D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441375" y="1647833"/>
                  <a:ext cx="122238" cy="203201"/>
                </a:xfrm>
                <a:custGeom>
                  <a:avLst/>
                  <a:gdLst>
                    <a:gd name="T0" fmla="*/ 5 w 49"/>
                    <a:gd name="T1" fmla="*/ 22 h 81"/>
                    <a:gd name="T2" fmla="*/ 26 w 49"/>
                    <a:gd name="T3" fmla="*/ 69 h 81"/>
                    <a:gd name="T4" fmla="*/ 43 w 49"/>
                    <a:gd name="T5" fmla="*/ 59 h 81"/>
                    <a:gd name="T6" fmla="*/ 22 w 49"/>
                    <a:gd name="T7" fmla="*/ 12 h 81"/>
                    <a:gd name="T8" fmla="*/ 5 w 49"/>
                    <a:gd name="T9" fmla="*/ 22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81">
                      <a:moveTo>
                        <a:pt x="5" y="22"/>
                      </a:moveTo>
                      <a:cubicBezTo>
                        <a:pt x="12" y="38"/>
                        <a:pt x="19" y="54"/>
                        <a:pt x="26" y="69"/>
                      </a:cubicBezTo>
                      <a:cubicBezTo>
                        <a:pt x="31" y="81"/>
                        <a:pt x="49" y="71"/>
                        <a:pt x="43" y="59"/>
                      </a:cubicBezTo>
                      <a:cubicBezTo>
                        <a:pt x="36" y="43"/>
                        <a:pt x="29" y="28"/>
                        <a:pt x="22" y="12"/>
                      </a:cubicBezTo>
                      <a:cubicBezTo>
                        <a:pt x="17" y="0"/>
                        <a:pt x="0" y="11"/>
                        <a:pt x="5" y="2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" name="Freeform 48">
                  <a:extLst>
                    <a:ext uri="{FF2B5EF4-FFF2-40B4-BE49-F238E27FC236}">
                      <a16:creationId xmlns:a16="http://schemas.microsoft.com/office/drawing/2014/main" id="{27432E78-DF9A-AA4F-92CA-747BE2513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2674" y="3082938"/>
                  <a:ext cx="198438" cy="111125"/>
                </a:xfrm>
                <a:custGeom>
                  <a:avLst/>
                  <a:gdLst>
                    <a:gd name="T0" fmla="*/ 18 w 79"/>
                    <a:gd name="T1" fmla="*/ 40 h 44"/>
                    <a:gd name="T2" fmla="*/ 67 w 79"/>
                    <a:gd name="T3" fmla="*/ 24 h 44"/>
                    <a:gd name="T4" fmla="*/ 61 w 79"/>
                    <a:gd name="T5" fmla="*/ 4 h 44"/>
                    <a:gd name="T6" fmla="*/ 12 w 79"/>
                    <a:gd name="T7" fmla="*/ 20 h 44"/>
                    <a:gd name="T8" fmla="*/ 18 w 79"/>
                    <a:gd name="T9" fmla="*/ 4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44">
                      <a:moveTo>
                        <a:pt x="18" y="40"/>
                      </a:moveTo>
                      <a:cubicBezTo>
                        <a:pt x="34" y="34"/>
                        <a:pt x="50" y="29"/>
                        <a:pt x="67" y="24"/>
                      </a:cubicBezTo>
                      <a:cubicBezTo>
                        <a:pt x="79" y="20"/>
                        <a:pt x="74" y="0"/>
                        <a:pt x="61" y="4"/>
                      </a:cubicBezTo>
                      <a:cubicBezTo>
                        <a:pt x="45" y="10"/>
                        <a:pt x="29" y="15"/>
                        <a:pt x="12" y="20"/>
                      </a:cubicBezTo>
                      <a:cubicBezTo>
                        <a:pt x="0" y="24"/>
                        <a:pt x="5" y="44"/>
                        <a:pt x="18" y="4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" name="Freeform 49">
                  <a:extLst>
                    <a:ext uri="{FF2B5EF4-FFF2-40B4-BE49-F238E27FC236}">
                      <a16:creationId xmlns:a16="http://schemas.microsoft.com/office/drawing/2014/main" id="{5C72DAFA-B0BF-2645-A094-EF7CA529B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728841" y="4513282"/>
                  <a:ext cx="196851" cy="107950"/>
                </a:xfrm>
                <a:custGeom>
                  <a:avLst/>
                  <a:gdLst>
                    <a:gd name="T0" fmla="*/ 18 w 79"/>
                    <a:gd name="T1" fmla="*/ 39 h 43"/>
                    <a:gd name="T2" fmla="*/ 67 w 79"/>
                    <a:gd name="T3" fmla="*/ 23 h 43"/>
                    <a:gd name="T4" fmla="*/ 61 w 79"/>
                    <a:gd name="T5" fmla="*/ 4 h 43"/>
                    <a:gd name="T6" fmla="*/ 12 w 79"/>
                    <a:gd name="T7" fmla="*/ 20 h 43"/>
                    <a:gd name="T8" fmla="*/ 18 w 79"/>
                    <a:gd name="T9" fmla="*/ 39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43">
                      <a:moveTo>
                        <a:pt x="18" y="39"/>
                      </a:moveTo>
                      <a:cubicBezTo>
                        <a:pt x="34" y="34"/>
                        <a:pt x="50" y="29"/>
                        <a:pt x="67" y="23"/>
                      </a:cubicBezTo>
                      <a:cubicBezTo>
                        <a:pt x="79" y="19"/>
                        <a:pt x="74" y="0"/>
                        <a:pt x="61" y="4"/>
                      </a:cubicBezTo>
                      <a:cubicBezTo>
                        <a:pt x="45" y="9"/>
                        <a:pt x="29" y="15"/>
                        <a:pt x="12" y="20"/>
                      </a:cubicBezTo>
                      <a:cubicBezTo>
                        <a:pt x="0" y="24"/>
                        <a:pt x="5" y="43"/>
                        <a:pt x="18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" name="Freeform 50">
                  <a:extLst>
                    <a:ext uri="{FF2B5EF4-FFF2-40B4-BE49-F238E27FC236}">
                      <a16:creationId xmlns:a16="http://schemas.microsoft.com/office/drawing/2014/main" id="{86C08590-E92A-424F-B553-BC29B969FC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08011" y="1562108"/>
                  <a:ext cx="107950" cy="198438"/>
                </a:xfrm>
                <a:custGeom>
                  <a:avLst/>
                  <a:gdLst>
                    <a:gd name="T0" fmla="*/ 4 w 43"/>
                    <a:gd name="T1" fmla="*/ 18 h 79"/>
                    <a:gd name="T2" fmla="*/ 20 w 43"/>
                    <a:gd name="T3" fmla="*/ 67 h 79"/>
                    <a:gd name="T4" fmla="*/ 39 w 43"/>
                    <a:gd name="T5" fmla="*/ 62 h 79"/>
                    <a:gd name="T6" fmla="*/ 23 w 43"/>
                    <a:gd name="T7" fmla="*/ 13 h 79"/>
                    <a:gd name="T8" fmla="*/ 4 w 43"/>
                    <a:gd name="T9" fmla="*/ 1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79">
                      <a:moveTo>
                        <a:pt x="4" y="18"/>
                      </a:moveTo>
                      <a:cubicBezTo>
                        <a:pt x="9" y="34"/>
                        <a:pt x="15" y="51"/>
                        <a:pt x="20" y="67"/>
                      </a:cubicBezTo>
                      <a:cubicBezTo>
                        <a:pt x="24" y="79"/>
                        <a:pt x="43" y="74"/>
                        <a:pt x="39" y="62"/>
                      </a:cubicBezTo>
                      <a:cubicBezTo>
                        <a:pt x="34" y="45"/>
                        <a:pt x="29" y="29"/>
                        <a:pt x="23" y="13"/>
                      </a:cubicBezTo>
                      <a:cubicBezTo>
                        <a:pt x="19" y="0"/>
                        <a:pt x="0" y="6"/>
                        <a:pt x="4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" name="Freeform 51">
                  <a:extLst>
                    <a:ext uri="{FF2B5EF4-FFF2-40B4-BE49-F238E27FC236}">
                      <a16:creationId xmlns:a16="http://schemas.microsoft.com/office/drawing/2014/main" id="{1B2B0692-D8A6-224B-9BCD-9296209B97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998" y="3329002"/>
                  <a:ext cx="203201" cy="88901"/>
                </a:xfrm>
                <a:custGeom>
                  <a:avLst/>
                  <a:gdLst>
                    <a:gd name="T0" fmla="*/ 18 w 81"/>
                    <a:gd name="T1" fmla="*/ 33 h 35"/>
                    <a:gd name="T2" fmla="*/ 69 w 81"/>
                    <a:gd name="T3" fmla="*/ 22 h 35"/>
                    <a:gd name="T4" fmla="*/ 63 w 81"/>
                    <a:gd name="T5" fmla="*/ 3 h 35"/>
                    <a:gd name="T6" fmla="*/ 13 w 81"/>
                    <a:gd name="T7" fmla="*/ 13 h 35"/>
                    <a:gd name="T8" fmla="*/ 18 w 81"/>
                    <a:gd name="T9" fmla="*/ 33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35">
                      <a:moveTo>
                        <a:pt x="18" y="33"/>
                      </a:moveTo>
                      <a:cubicBezTo>
                        <a:pt x="35" y="29"/>
                        <a:pt x="52" y="25"/>
                        <a:pt x="69" y="22"/>
                      </a:cubicBezTo>
                      <a:cubicBezTo>
                        <a:pt x="81" y="19"/>
                        <a:pt x="76" y="0"/>
                        <a:pt x="63" y="3"/>
                      </a:cubicBezTo>
                      <a:cubicBezTo>
                        <a:pt x="46" y="6"/>
                        <a:pt x="30" y="10"/>
                        <a:pt x="13" y="13"/>
                      </a:cubicBezTo>
                      <a:cubicBezTo>
                        <a:pt x="0" y="16"/>
                        <a:pt x="6" y="35"/>
                        <a:pt x="18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" name="Freeform 52">
                  <a:extLst>
                    <a:ext uri="{FF2B5EF4-FFF2-40B4-BE49-F238E27FC236}">
                      <a16:creationId xmlns:a16="http://schemas.microsoft.com/office/drawing/2014/main" id="{D51F1656-3982-8244-B9C4-4502A14D07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795517" y="4287857"/>
                  <a:ext cx="203201" cy="90488"/>
                </a:xfrm>
                <a:custGeom>
                  <a:avLst/>
                  <a:gdLst>
                    <a:gd name="T0" fmla="*/ 18 w 81"/>
                    <a:gd name="T1" fmla="*/ 33 h 36"/>
                    <a:gd name="T2" fmla="*/ 68 w 81"/>
                    <a:gd name="T3" fmla="*/ 22 h 36"/>
                    <a:gd name="T4" fmla="*/ 63 w 81"/>
                    <a:gd name="T5" fmla="*/ 3 h 36"/>
                    <a:gd name="T6" fmla="*/ 12 w 81"/>
                    <a:gd name="T7" fmla="*/ 14 h 36"/>
                    <a:gd name="T8" fmla="*/ 18 w 81"/>
                    <a:gd name="T9" fmla="*/ 3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36">
                      <a:moveTo>
                        <a:pt x="18" y="33"/>
                      </a:moveTo>
                      <a:cubicBezTo>
                        <a:pt x="34" y="30"/>
                        <a:pt x="51" y="26"/>
                        <a:pt x="68" y="22"/>
                      </a:cubicBezTo>
                      <a:cubicBezTo>
                        <a:pt x="81" y="20"/>
                        <a:pt x="75" y="0"/>
                        <a:pt x="63" y="3"/>
                      </a:cubicBezTo>
                      <a:cubicBezTo>
                        <a:pt x="46" y="7"/>
                        <a:pt x="29" y="10"/>
                        <a:pt x="12" y="14"/>
                      </a:cubicBezTo>
                      <a:cubicBezTo>
                        <a:pt x="0" y="16"/>
                        <a:pt x="5" y="36"/>
                        <a:pt x="18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" name="Freeform 53">
                  <a:extLst>
                    <a:ext uri="{FF2B5EF4-FFF2-40B4-BE49-F238E27FC236}">
                      <a16:creationId xmlns:a16="http://schemas.microsoft.com/office/drawing/2014/main" id="{ECDF74DF-8D85-2844-9DEF-7C957E9EBD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61948" y="1497020"/>
                  <a:ext cx="87313" cy="203201"/>
                </a:xfrm>
                <a:custGeom>
                  <a:avLst/>
                  <a:gdLst>
                    <a:gd name="T0" fmla="*/ 2 w 35"/>
                    <a:gd name="T1" fmla="*/ 18 h 81"/>
                    <a:gd name="T2" fmla="*/ 13 w 35"/>
                    <a:gd name="T3" fmla="*/ 69 h 81"/>
                    <a:gd name="T4" fmla="*/ 32 w 35"/>
                    <a:gd name="T5" fmla="*/ 63 h 81"/>
                    <a:gd name="T6" fmla="*/ 21 w 35"/>
                    <a:gd name="T7" fmla="*/ 13 h 81"/>
                    <a:gd name="T8" fmla="*/ 2 w 35"/>
                    <a:gd name="T9" fmla="*/ 18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81">
                      <a:moveTo>
                        <a:pt x="2" y="18"/>
                      </a:moveTo>
                      <a:cubicBezTo>
                        <a:pt x="6" y="35"/>
                        <a:pt x="9" y="52"/>
                        <a:pt x="13" y="69"/>
                      </a:cubicBezTo>
                      <a:cubicBezTo>
                        <a:pt x="16" y="81"/>
                        <a:pt x="35" y="76"/>
                        <a:pt x="32" y="63"/>
                      </a:cubicBezTo>
                      <a:cubicBezTo>
                        <a:pt x="29" y="46"/>
                        <a:pt x="25" y="30"/>
                        <a:pt x="21" y="13"/>
                      </a:cubicBezTo>
                      <a:cubicBezTo>
                        <a:pt x="19" y="0"/>
                        <a:pt x="0" y="5"/>
                        <a:pt x="2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" name="Freeform 54">
                  <a:extLst>
                    <a:ext uri="{FF2B5EF4-FFF2-40B4-BE49-F238E27FC236}">
                      <a16:creationId xmlns:a16="http://schemas.microsoft.com/office/drawing/2014/main" id="{3A8060C3-92DF-A945-A72F-06E6693BE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5860" y="3578241"/>
                  <a:ext cx="192088" cy="69850"/>
                </a:xfrm>
                <a:custGeom>
                  <a:avLst/>
                  <a:gdLst>
                    <a:gd name="T0" fmla="*/ 13 w 77"/>
                    <a:gd name="T1" fmla="*/ 27 h 28"/>
                    <a:gd name="T2" fmla="*/ 64 w 77"/>
                    <a:gd name="T3" fmla="*/ 22 h 28"/>
                    <a:gd name="T4" fmla="*/ 64 w 77"/>
                    <a:gd name="T5" fmla="*/ 2 h 28"/>
                    <a:gd name="T6" fmla="*/ 13 w 77"/>
                    <a:gd name="T7" fmla="*/ 7 h 28"/>
                    <a:gd name="T8" fmla="*/ 13 w 77"/>
                    <a:gd name="T9" fmla="*/ 2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28">
                      <a:moveTo>
                        <a:pt x="13" y="27"/>
                      </a:moveTo>
                      <a:cubicBezTo>
                        <a:pt x="30" y="25"/>
                        <a:pt x="47" y="24"/>
                        <a:pt x="64" y="22"/>
                      </a:cubicBezTo>
                      <a:cubicBezTo>
                        <a:pt x="77" y="20"/>
                        <a:pt x="77" y="0"/>
                        <a:pt x="64" y="2"/>
                      </a:cubicBezTo>
                      <a:cubicBezTo>
                        <a:pt x="47" y="4"/>
                        <a:pt x="30" y="5"/>
                        <a:pt x="13" y="7"/>
                      </a:cubicBezTo>
                      <a:cubicBezTo>
                        <a:pt x="0" y="8"/>
                        <a:pt x="0" y="28"/>
                        <a:pt x="13" y="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" name="Freeform 55">
                  <a:extLst>
                    <a:ext uri="{FF2B5EF4-FFF2-40B4-BE49-F238E27FC236}">
                      <a16:creationId xmlns:a16="http://schemas.microsoft.com/office/drawing/2014/main" id="{18CBE6DA-376E-2442-9D8A-F7A814007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827267" y="4057669"/>
                  <a:ext cx="193676" cy="69850"/>
                </a:xfrm>
                <a:custGeom>
                  <a:avLst/>
                  <a:gdLst>
                    <a:gd name="T0" fmla="*/ 12 w 77"/>
                    <a:gd name="T1" fmla="*/ 27 h 28"/>
                    <a:gd name="T2" fmla="*/ 64 w 77"/>
                    <a:gd name="T3" fmla="*/ 22 h 28"/>
                    <a:gd name="T4" fmla="*/ 64 w 77"/>
                    <a:gd name="T5" fmla="*/ 2 h 28"/>
                    <a:gd name="T6" fmla="*/ 12 w 77"/>
                    <a:gd name="T7" fmla="*/ 7 h 28"/>
                    <a:gd name="T8" fmla="*/ 12 w 77"/>
                    <a:gd name="T9" fmla="*/ 2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28">
                      <a:moveTo>
                        <a:pt x="12" y="27"/>
                      </a:moveTo>
                      <a:cubicBezTo>
                        <a:pt x="30" y="25"/>
                        <a:pt x="47" y="23"/>
                        <a:pt x="64" y="22"/>
                      </a:cubicBezTo>
                      <a:cubicBezTo>
                        <a:pt x="76" y="20"/>
                        <a:pt x="77" y="0"/>
                        <a:pt x="64" y="2"/>
                      </a:cubicBezTo>
                      <a:cubicBezTo>
                        <a:pt x="47" y="3"/>
                        <a:pt x="30" y="5"/>
                        <a:pt x="12" y="7"/>
                      </a:cubicBezTo>
                      <a:cubicBezTo>
                        <a:pt x="0" y="8"/>
                        <a:pt x="0" y="28"/>
                        <a:pt x="12" y="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" name="Freeform 56">
                  <a:extLst>
                    <a:ext uri="{FF2B5EF4-FFF2-40B4-BE49-F238E27FC236}">
                      <a16:creationId xmlns:a16="http://schemas.microsoft.com/office/drawing/2014/main" id="{FAC5FA7F-CA56-6940-9801-BB2501CC94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14295" y="1465268"/>
                  <a:ext cx="69850" cy="192088"/>
                </a:xfrm>
                <a:custGeom>
                  <a:avLst/>
                  <a:gdLst>
                    <a:gd name="T0" fmla="*/ 1 w 28"/>
                    <a:gd name="T1" fmla="*/ 13 h 77"/>
                    <a:gd name="T2" fmla="*/ 7 w 28"/>
                    <a:gd name="T3" fmla="*/ 64 h 77"/>
                    <a:gd name="T4" fmla="*/ 27 w 28"/>
                    <a:gd name="T5" fmla="*/ 64 h 77"/>
                    <a:gd name="T6" fmla="*/ 21 w 28"/>
                    <a:gd name="T7" fmla="*/ 13 h 77"/>
                    <a:gd name="T8" fmla="*/ 1 w 28"/>
                    <a:gd name="T9" fmla="*/ 1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77">
                      <a:moveTo>
                        <a:pt x="1" y="13"/>
                      </a:moveTo>
                      <a:cubicBezTo>
                        <a:pt x="3" y="30"/>
                        <a:pt x="5" y="47"/>
                        <a:pt x="7" y="64"/>
                      </a:cubicBezTo>
                      <a:cubicBezTo>
                        <a:pt x="8" y="77"/>
                        <a:pt x="28" y="77"/>
                        <a:pt x="27" y="64"/>
                      </a:cubicBezTo>
                      <a:cubicBezTo>
                        <a:pt x="25" y="47"/>
                        <a:pt x="23" y="30"/>
                        <a:pt x="21" y="13"/>
                      </a:cubicBezTo>
                      <a:cubicBezTo>
                        <a:pt x="20" y="0"/>
                        <a:pt x="0" y="0"/>
                        <a:pt x="1" y="1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8" name="Oval 5">
                <a:extLst>
                  <a:ext uri="{FF2B5EF4-FFF2-40B4-BE49-F238E27FC236}">
                    <a16:creationId xmlns:a16="http://schemas.microsoft.com/office/drawing/2014/main" id="{7A84FD29-C5D0-9D47-BC1D-26E04C94C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8527" y="1882865"/>
                <a:ext cx="2988118" cy="2986696"/>
              </a:xfrm>
              <a:prstGeom prst="ellipse">
                <a:avLst/>
              </a:prstGeom>
              <a:gradFill flip="none" rotWithShape="1">
                <a:gsLst>
                  <a:gs pos="78000">
                    <a:sysClr val="window" lastClr="FFFFFF">
                      <a:lumMod val="75000"/>
                    </a:sysClr>
                  </a:gs>
                  <a:gs pos="26000">
                    <a:sysClr val="window" lastClr="FFFFFF">
                      <a:lumMod val="65000"/>
                    </a:sysClr>
                  </a:gs>
                  <a:gs pos="53000">
                    <a:sysClr val="window" lastClr="FFFFFF"/>
                  </a:gs>
                  <a:gs pos="2000">
                    <a:sysClr val="window" lastClr="FFFFFF">
                      <a:lumMod val="85000"/>
                    </a:sys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342900" dist="596900" dir="3000000" sx="96000" sy="96000" algn="tl" rotWithShape="0">
                  <a:prstClr val="black">
                    <a:alpha val="41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7E203FAC-4EB9-0B41-8D82-7F01E25DC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688" y="3026133"/>
                <a:ext cx="1327892" cy="377778"/>
              </a:xfrm>
              <a:custGeom>
                <a:avLst/>
                <a:gdLst>
                  <a:gd name="T0" fmla="*/ 25 w 719"/>
                  <a:gd name="T1" fmla="*/ 0 h 204"/>
                  <a:gd name="T2" fmla="*/ 0 w 719"/>
                  <a:gd name="T3" fmla="*/ 189 h 204"/>
                  <a:gd name="T4" fmla="*/ 0 w 719"/>
                  <a:gd name="T5" fmla="*/ 204 h 204"/>
                  <a:gd name="T6" fmla="*/ 719 w 719"/>
                  <a:gd name="T7" fmla="*/ 189 h 204"/>
                  <a:gd name="T8" fmla="*/ 25 w 719"/>
                  <a:gd name="T9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9" h="204">
                    <a:moveTo>
                      <a:pt x="25" y="0"/>
                    </a:moveTo>
                    <a:cubicBezTo>
                      <a:pt x="9" y="60"/>
                      <a:pt x="0" y="124"/>
                      <a:pt x="0" y="189"/>
                    </a:cubicBezTo>
                    <a:cubicBezTo>
                      <a:pt x="0" y="194"/>
                      <a:pt x="0" y="199"/>
                      <a:pt x="0" y="204"/>
                    </a:cubicBezTo>
                    <a:cubicBezTo>
                      <a:pt x="719" y="189"/>
                      <a:pt x="719" y="189"/>
                      <a:pt x="719" y="189"/>
                    </a:cubicBezTo>
                    <a:lnTo>
                      <a:pt x="25" y="0"/>
                    </a:lnTo>
                    <a:close/>
                  </a:path>
                </a:pathLst>
              </a:custGeom>
              <a:gradFill>
                <a:gsLst>
                  <a:gs pos="67000">
                    <a:sysClr val="window" lastClr="FFFFFF"/>
                  </a:gs>
                  <a:gs pos="39000">
                    <a:sysClr val="window" lastClr="FFFFFF">
                      <a:lumMod val="85000"/>
                    </a:sysClr>
                  </a:gs>
                  <a:gs pos="88000">
                    <a:sysClr val="window" lastClr="FFFFFF">
                      <a:lumMod val="85000"/>
                    </a:sysClr>
                  </a:gs>
                </a:gsLst>
                <a:lin ang="576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80192240-A2D9-8543-89E0-2E111B476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0741" y="2387039"/>
                <a:ext cx="1141845" cy="989885"/>
              </a:xfrm>
              <a:custGeom>
                <a:avLst/>
                <a:gdLst>
                  <a:gd name="T0" fmla="*/ 138 w 618"/>
                  <a:gd name="T1" fmla="*/ 0 h 535"/>
                  <a:gd name="T2" fmla="*/ 0 w 618"/>
                  <a:gd name="T3" fmla="*/ 168 h 535"/>
                  <a:gd name="T4" fmla="*/ 618 w 618"/>
                  <a:gd name="T5" fmla="*/ 535 h 535"/>
                  <a:gd name="T6" fmla="*/ 138 w 618"/>
                  <a:gd name="T7" fmla="*/ 0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8" h="535">
                    <a:moveTo>
                      <a:pt x="138" y="0"/>
                    </a:moveTo>
                    <a:cubicBezTo>
                      <a:pt x="84" y="48"/>
                      <a:pt x="37" y="105"/>
                      <a:pt x="0" y="168"/>
                    </a:cubicBezTo>
                    <a:cubicBezTo>
                      <a:pt x="618" y="535"/>
                      <a:pt x="618" y="535"/>
                      <a:pt x="618" y="535"/>
                    </a:cubicBezTo>
                    <a:lnTo>
                      <a:pt x="138" y="0"/>
                    </a:lnTo>
                    <a:close/>
                  </a:path>
                </a:pathLst>
              </a:custGeom>
              <a:gradFill>
                <a:gsLst>
                  <a:gs pos="51000">
                    <a:sysClr val="window" lastClr="FFFFFF"/>
                  </a:gs>
                  <a:gs pos="38000">
                    <a:sysClr val="window" lastClr="FFFFFF">
                      <a:lumMod val="85000"/>
                    </a:sysClr>
                  </a:gs>
                  <a:gs pos="63000">
                    <a:sysClr val="window" lastClr="FFFFFF">
                      <a:lumMod val="85000"/>
                    </a:sysClr>
                  </a:gs>
                </a:gsLst>
                <a:lin ang="7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128FD8D0-8F6A-BB4E-8ADD-694AD5F22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137" y="2698066"/>
                <a:ext cx="1282449" cy="678859"/>
              </a:xfrm>
              <a:custGeom>
                <a:avLst/>
                <a:gdLst>
                  <a:gd name="T0" fmla="*/ 76 w 694"/>
                  <a:gd name="T1" fmla="*/ 0 h 367"/>
                  <a:gd name="T2" fmla="*/ 0 w 694"/>
                  <a:gd name="T3" fmla="*/ 178 h 367"/>
                  <a:gd name="T4" fmla="*/ 694 w 694"/>
                  <a:gd name="T5" fmla="*/ 367 h 367"/>
                  <a:gd name="T6" fmla="*/ 76 w 694"/>
                  <a:gd name="T7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4" h="367">
                    <a:moveTo>
                      <a:pt x="76" y="0"/>
                    </a:moveTo>
                    <a:cubicBezTo>
                      <a:pt x="43" y="55"/>
                      <a:pt x="18" y="115"/>
                      <a:pt x="0" y="178"/>
                    </a:cubicBezTo>
                    <a:cubicBezTo>
                      <a:pt x="694" y="367"/>
                      <a:pt x="694" y="367"/>
                      <a:pt x="694" y="367"/>
                    </a:cubicBezTo>
                    <a:lnTo>
                      <a:pt x="76" y="0"/>
                    </a:lnTo>
                    <a:close/>
                  </a:path>
                </a:pathLst>
              </a:custGeom>
              <a:gradFill>
                <a:gsLst>
                  <a:gs pos="55000">
                    <a:sysClr val="window" lastClr="FFFFFF">
                      <a:lumMod val="75000"/>
                    </a:sysClr>
                  </a:gs>
                  <a:gs pos="31000">
                    <a:sysClr val="window" lastClr="FFFFFF">
                      <a:lumMod val="85000"/>
                    </a:sysClr>
                  </a:gs>
                  <a:gs pos="63000">
                    <a:sysClr val="window" lastClr="FFFFFF">
                      <a:lumMod val="85000"/>
                    </a:sysClr>
                  </a:gs>
                </a:gsLst>
                <a:lin ang="66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55F1D5A7-E48C-DB41-A609-5677E75F2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2586" y="3376924"/>
                <a:ext cx="1315113" cy="461564"/>
              </a:xfrm>
              <a:custGeom>
                <a:avLst/>
                <a:gdLst>
                  <a:gd name="T0" fmla="*/ 673 w 711"/>
                  <a:gd name="T1" fmla="*/ 250 h 250"/>
                  <a:gd name="T2" fmla="*/ 711 w 711"/>
                  <a:gd name="T3" fmla="*/ 102 h 250"/>
                  <a:gd name="T4" fmla="*/ 0 w 711"/>
                  <a:gd name="T5" fmla="*/ 0 h 250"/>
                  <a:gd name="T6" fmla="*/ 673 w 711"/>
                  <a:gd name="T7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1" h="250">
                    <a:moveTo>
                      <a:pt x="673" y="250"/>
                    </a:moveTo>
                    <a:cubicBezTo>
                      <a:pt x="691" y="203"/>
                      <a:pt x="703" y="153"/>
                      <a:pt x="711" y="10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673" y="250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5D4AE45C-17D2-864E-951E-EA29DAB54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6378" y="2073174"/>
                <a:ext cx="886208" cy="1303751"/>
              </a:xfrm>
              <a:custGeom>
                <a:avLst/>
                <a:gdLst>
                  <a:gd name="T0" fmla="*/ 343 w 480"/>
                  <a:gd name="T1" fmla="*/ 0 h 705"/>
                  <a:gd name="T2" fmla="*/ 0 w 480"/>
                  <a:gd name="T3" fmla="*/ 170 h 705"/>
                  <a:gd name="T4" fmla="*/ 480 w 480"/>
                  <a:gd name="T5" fmla="*/ 705 h 705"/>
                  <a:gd name="T6" fmla="*/ 343 w 480"/>
                  <a:gd name="T7" fmla="*/ 0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705">
                    <a:moveTo>
                      <a:pt x="343" y="0"/>
                    </a:moveTo>
                    <a:cubicBezTo>
                      <a:pt x="213" y="25"/>
                      <a:pt x="95" y="85"/>
                      <a:pt x="0" y="170"/>
                    </a:cubicBezTo>
                    <a:cubicBezTo>
                      <a:pt x="480" y="705"/>
                      <a:pt x="480" y="705"/>
                      <a:pt x="480" y="705"/>
                    </a:cubicBezTo>
                    <a:lnTo>
                      <a:pt x="343" y="0"/>
                    </a:lnTo>
                    <a:close/>
                  </a:path>
                </a:pathLst>
              </a:custGeom>
              <a:gradFill>
                <a:gsLst>
                  <a:gs pos="45000">
                    <a:sysClr val="window" lastClr="FFFFFF">
                      <a:lumMod val="75000"/>
                    </a:sysClr>
                  </a:gs>
                  <a:gs pos="31000">
                    <a:sysClr val="window" lastClr="FFFFFF">
                      <a:lumMod val="85000"/>
                    </a:sysClr>
                  </a:gs>
                  <a:gs pos="64000">
                    <a:sysClr val="window" lastClr="FFFFFF">
                      <a:lumMod val="85000"/>
                    </a:sysClr>
                  </a:gs>
                </a:gsLst>
                <a:lin ang="9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699B8268-4F98-B748-AEA2-935054C2B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2586" y="3165314"/>
                <a:ext cx="1327892" cy="399080"/>
              </a:xfrm>
              <a:custGeom>
                <a:avLst/>
                <a:gdLst>
                  <a:gd name="T0" fmla="*/ 711 w 718"/>
                  <a:gd name="T1" fmla="*/ 216 h 216"/>
                  <a:gd name="T2" fmla="*/ 718 w 718"/>
                  <a:gd name="T3" fmla="*/ 114 h 216"/>
                  <a:gd name="T4" fmla="*/ 709 w 718"/>
                  <a:gd name="T5" fmla="*/ 0 h 216"/>
                  <a:gd name="T6" fmla="*/ 0 w 718"/>
                  <a:gd name="T7" fmla="*/ 114 h 216"/>
                  <a:gd name="T8" fmla="*/ 711 w 718"/>
                  <a:gd name="T9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216">
                    <a:moveTo>
                      <a:pt x="711" y="216"/>
                    </a:moveTo>
                    <a:cubicBezTo>
                      <a:pt x="715" y="183"/>
                      <a:pt x="718" y="149"/>
                      <a:pt x="718" y="114"/>
                    </a:cubicBezTo>
                    <a:cubicBezTo>
                      <a:pt x="718" y="75"/>
                      <a:pt x="715" y="37"/>
                      <a:pt x="709" y="0"/>
                    </a:cubicBezTo>
                    <a:cubicBezTo>
                      <a:pt x="0" y="114"/>
                      <a:pt x="0" y="114"/>
                      <a:pt x="0" y="114"/>
                    </a:cubicBezTo>
                    <a:lnTo>
                      <a:pt x="711" y="216"/>
                    </a:lnTo>
                    <a:close/>
                  </a:path>
                </a:pathLst>
              </a:custGeom>
              <a:gradFill flip="none" rotWithShape="1">
                <a:gsLst>
                  <a:gs pos="51000">
                    <a:sysClr val="window" lastClr="FFFFFF">
                      <a:lumMod val="75000"/>
                    </a:sysClr>
                  </a:gs>
                  <a:gs pos="33000">
                    <a:sysClr val="window" lastClr="FFFFFF">
                      <a:lumMod val="85000"/>
                    </a:sysClr>
                  </a:gs>
                  <a:gs pos="77000">
                    <a:sysClr val="window" lastClr="FFFFFF">
                      <a:lumMod val="85000"/>
                    </a:sysClr>
                  </a:gs>
                </a:gsLst>
                <a:lin ang="528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661D78B7-4873-1A42-A624-FC6130B2A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2586" y="3376924"/>
                <a:ext cx="1103502" cy="950120"/>
              </a:xfrm>
              <a:custGeom>
                <a:avLst/>
                <a:gdLst>
                  <a:gd name="T0" fmla="*/ 502 w 597"/>
                  <a:gd name="T1" fmla="*/ 514 h 514"/>
                  <a:gd name="T2" fmla="*/ 597 w 597"/>
                  <a:gd name="T3" fmla="*/ 399 h 514"/>
                  <a:gd name="T4" fmla="*/ 0 w 597"/>
                  <a:gd name="T5" fmla="*/ 0 h 514"/>
                  <a:gd name="T6" fmla="*/ 502 w 597"/>
                  <a:gd name="T7" fmla="*/ 514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7" h="514">
                    <a:moveTo>
                      <a:pt x="502" y="514"/>
                    </a:moveTo>
                    <a:cubicBezTo>
                      <a:pt x="537" y="479"/>
                      <a:pt x="569" y="440"/>
                      <a:pt x="597" y="39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02" y="514"/>
                    </a:lnTo>
                    <a:close/>
                  </a:path>
                </a:pathLst>
              </a:custGeom>
              <a:gradFill>
                <a:gsLst>
                  <a:gs pos="64000">
                    <a:sysClr val="window" lastClr="FFFFFF">
                      <a:lumMod val="65000"/>
                    </a:sysClr>
                  </a:gs>
                  <a:gs pos="39000">
                    <a:sysClr val="window" lastClr="FFFFFF">
                      <a:lumMod val="65000"/>
                    </a:sysClr>
                  </a:gs>
                  <a:gs pos="51000">
                    <a:sysClr val="window" lastClr="FFFFFF">
                      <a:lumMod val="95000"/>
                    </a:sysClr>
                  </a:gs>
                </a:gsLst>
                <a:lin ang="7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id="{2D57AADF-76AC-5649-B764-0B0CD92A8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2586" y="3376924"/>
                <a:ext cx="1244100" cy="737087"/>
              </a:xfrm>
              <a:custGeom>
                <a:avLst/>
                <a:gdLst>
                  <a:gd name="T0" fmla="*/ 0 w 673"/>
                  <a:gd name="T1" fmla="*/ 0 h 399"/>
                  <a:gd name="T2" fmla="*/ 597 w 673"/>
                  <a:gd name="T3" fmla="*/ 399 h 399"/>
                  <a:gd name="T4" fmla="*/ 673 w 673"/>
                  <a:gd name="T5" fmla="*/ 250 h 399"/>
                  <a:gd name="T6" fmla="*/ 0 w 673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3" h="399">
                    <a:moveTo>
                      <a:pt x="0" y="0"/>
                    </a:moveTo>
                    <a:cubicBezTo>
                      <a:pt x="597" y="399"/>
                      <a:pt x="597" y="399"/>
                      <a:pt x="597" y="399"/>
                    </a:cubicBezTo>
                    <a:cubicBezTo>
                      <a:pt x="628" y="353"/>
                      <a:pt x="653" y="303"/>
                      <a:pt x="673" y="25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57000">
                    <a:sysClr val="window" lastClr="FFFFFF">
                      <a:lumMod val="65000"/>
                    </a:sysClr>
                  </a:gs>
                  <a:gs pos="43000">
                    <a:sysClr val="window" lastClr="FFFFFF">
                      <a:lumMod val="85000"/>
                    </a:sysClr>
                  </a:gs>
                  <a:gs pos="69000">
                    <a:sysClr val="window" lastClr="FFFFFF">
                      <a:lumMod val="75000"/>
                    </a:sysClr>
                  </a:gs>
                </a:gsLst>
                <a:lin ang="72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Freeform 14">
                <a:extLst>
                  <a:ext uri="{FF2B5EF4-FFF2-40B4-BE49-F238E27FC236}">
                    <a16:creationId xmlns:a16="http://schemas.microsoft.com/office/drawing/2014/main" id="{A2C22662-7A2F-F745-8128-01A192A56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688" y="3376924"/>
                <a:ext cx="1327892" cy="606429"/>
              </a:xfrm>
              <a:custGeom>
                <a:avLst/>
                <a:gdLst>
                  <a:gd name="T0" fmla="*/ 0 w 719"/>
                  <a:gd name="T1" fmla="*/ 15 h 328"/>
                  <a:gd name="T2" fmla="*/ 79 w 719"/>
                  <a:gd name="T3" fmla="*/ 328 h 328"/>
                  <a:gd name="T4" fmla="*/ 719 w 719"/>
                  <a:gd name="T5" fmla="*/ 0 h 328"/>
                  <a:gd name="T6" fmla="*/ 0 w 719"/>
                  <a:gd name="T7" fmla="*/ 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9" h="328">
                    <a:moveTo>
                      <a:pt x="0" y="15"/>
                    </a:moveTo>
                    <a:cubicBezTo>
                      <a:pt x="3" y="128"/>
                      <a:pt x="31" y="234"/>
                      <a:pt x="79" y="328"/>
                    </a:cubicBezTo>
                    <a:cubicBezTo>
                      <a:pt x="719" y="0"/>
                      <a:pt x="719" y="0"/>
                      <a:pt x="719" y="0"/>
                    </a:cubicBezTo>
                    <a:lnTo>
                      <a:pt x="0" y="15"/>
                    </a:lnTo>
                    <a:close/>
                  </a:path>
                </a:pathLst>
              </a:custGeom>
              <a:gradFill>
                <a:gsLst>
                  <a:gs pos="69000">
                    <a:sysClr val="window" lastClr="FFFFFF">
                      <a:lumMod val="65000"/>
                    </a:sysClr>
                  </a:gs>
                  <a:gs pos="25000">
                    <a:sysClr val="window" lastClr="FFFFFF">
                      <a:lumMod val="75000"/>
                    </a:sysClr>
                  </a:gs>
                  <a:gs pos="97000">
                    <a:sysClr val="window" lastClr="FFFFFF">
                      <a:lumMod val="85000"/>
                    </a:sysClr>
                  </a:gs>
                </a:gsLst>
                <a:lin ang="156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48BDE117-3A82-0549-A780-C53349677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970" y="3376924"/>
                <a:ext cx="1181610" cy="1014027"/>
              </a:xfrm>
              <a:custGeom>
                <a:avLst/>
                <a:gdLst>
                  <a:gd name="T0" fmla="*/ 0 w 640"/>
                  <a:gd name="T1" fmla="*/ 328 h 549"/>
                  <a:gd name="T2" fmla="*/ 176 w 640"/>
                  <a:gd name="T3" fmla="*/ 549 h 549"/>
                  <a:gd name="T4" fmla="*/ 640 w 640"/>
                  <a:gd name="T5" fmla="*/ 0 h 549"/>
                  <a:gd name="T6" fmla="*/ 0 w 640"/>
                  <a:gd name="T7" fmla="*/ 328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0" h="549">
                    <a:moveTo>
                      <a:pt x="0" y="328"/>
                    </a:moveTo>
                    <a:cubicBezTo>
                      <a:pt x="44" y="413"/>
                      <a:pt x="104" y="488"/>
                      <a:pt x="176" y="549"/>
                    </a:cubicBezTo>
                    <a:cubicBezTo>
                      <a:pt x="640" y="0"/>
                      <a:pt x="640" y="0"/>
                      <a:pt x="640" y="0"/>
                    </a:cubicBezTo>
                    <a:lnTo>
                      <a:pt x="0" y="328"/>
                    </a:lnTo>
                    <a:close/>
                  </a:path>
                </a:pathLst>
              </a:custGeom>
              <a:gradFill flip="none" rotWithShape="1">
                <a:gsLst>
                  <a:gs pos="69000">
                    <a:sysClr val="window" lastClr="FFFFFF">
                      <a:lumMod val="85000"/>
                    </a:sysClr>
                  </a:gs>
                  <a:gs pos="46000">
                    <a:sysClr val="window" lastClr="FFFFFF">
                      <a:lumMod val="75000"/>
                    </a:sysClr>
                  </a:gs>
                </a:gsLst>
                <a:lin ang="348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1AB33809-45A8-D84D-92B2-34B1BF780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2586" y="3376924"/>
                <a:ext cx="928818" cy="1275348"/>
              </a:xfrm>
              <a:custGeom>
                <a:avLst/>
                <a:gdLst>
                  <a:gd name="T0" fmla="*/ 202 w 502"/>
                  <a:gd name="T1" fmla="*/ 690 h 690"/>
                  <a:gd name="T2" fmla="*/ 502 w 502"/>
                  <a:gd name="T3" fmla="*/ 514 h 690"/>
                  <a:gd name="T4" fmla="*/ 0 w 502"/>
                  <a:gd name="T5" fmla="*/ 0 h 690"/>
                  <a:gd name="T6" fmla="*/ 202 w 502"/>
                  <a:gd name="T7" fmla="*/ 69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2" h="690">
                    <a:moveTo>
                      <a:pt x="202" y="690"/>
                    </a:moveTo>
                    <a:cubicBezTo>
                      <a:pt x="316" y="656"/>
                      <a:pt x="419" y="595"/>
                      <a:pt x="502" y="51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02" y="690"/>
                    </a:lnTo>
                    <a:close/>
                  </a:path>
                </a:pathLst>
              </a:custGeom>
              <a:gradFill>
                <a:gsLst>
                  <a:gs pos="57000">
                    <a:sysClr val="window" lastClr="FFFFFF">
                      <a:lumMod val="65000"/>
                    </a:sysClr>
                  </a:gs>
                  <a:gs pos="37000">
                    <a:sysClr val="window" lastClr="FFFFFF">
                      <a:lumMod val="8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lin ang="9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17">
                <a:extLst>
                  <a:ext uri="{FF2B5EF4-FFF2-40B4-BE49-F238E27FC236}">
                    <a16:creationId xmlns:a16="http://schemas.microsoft.com/office/drawing/2014/main" id="{EA81C526-46AD-0842-B93D-CA963A522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788" y="2049027"/>
                <a:ext cx="1563650" cy="1327892"/>
              </a:xfrm>
              <a:custGeom>
                <a:avLst/>
                <a:gdLst>
                  <a:gd name="T0" fmla="*/ 846 w 846"/>
                  <a:gd name="T1" fmla="*/ 604 h 718"/>
                  <a:gd name="T2" fmla="*/ 137 w 846"/>
                  <a:gd name="T3" fmla="*/ 0 h 718"/>
                  <a:gd name="T4" fmla="*/ 0 w 846"/>
                  <a:gd name="T5" fmla="*/ 13 h 718"/>
                  <a:gd name="T6" fmla="*/ 137 w 846"/>
                  <a:gd name="T7" fmla="*/ 718 h 718"/>
                  <a:gd name="T8" fmla="*/ 137 w 846"/>
                  <a:gd name="T9" fmla="*/ 718 h 718"/>
                  <a:gd name="T10" fmla="*/ 846 w 846"/>
                  <a:gd name="T11" fmla="*/ 604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6" h="718">
                    <a:moveTo>
                      <a:pt x="846" y="604"/>
                    </a:moveTo>
                    <a:cubicBezTo>
                      <a:pt x="791" y="261"/>
                      <a:pt x="494" y="0"/>
                      <a:pt x="137" y="0"/>
                    </a:cubicBezTo>
                    <a:cubicBezTo>
                      <a:pt x="90" y="0"/>
                      <a:pt x="44" y="4"/>
                      <a:pt x="0" y="13"/>
                    </a:cubicBezTo>
                    <a:cubicBezTo>
                      <a:pt x="137" y="718"/>
                      <a:pt x="137" y="718"/>
                      <a:pt x="137" y="718"/>
                    </a:cubicBezTo>
                    <a:cubicBezTo>
                      <a:pt x="137" y="718"/>
                      <a:pt x="137" y="718"/>
                      <a:pt x="137" y="718"/>
                    </a:cubicBezTo>
                    <a:lnTo>
                      <a:pt x="846" y="604"/>
                    </a:lnTo>
                    <a:close/>
                  </a:path>
                </a:pathLst>
              </a:custGeom>
              <a:gradFill flip="none" rotWithShape="1">
                <a:gsLst>
                  <a:gs pos="52000">
                    <a:sysClr val="window" lastClr="FFFFFF">
                      <a:lumMod val="95000"/>
                    </a:sysClr>
                  </a:gs>
                  <a:gs pos="2000">
                    <a:sysClr val="window" lastClr="FFFFFF">
                      <a:lumMod val="85000"/>
                    </a:sysClr>
                  </a:gs>
                  <a:gs pos="99000">
                    <a:sysClr val="window" lastClr="FFFFFF">
                      <a:lumMod val="79000"/>
                    </a:sysClr>
                  </a:gs>
                </a:gsLst>
                <a:lin ang="24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18">
                <a:extLst>
                  <a:ext uri="{FF2B5EF4-FFF2-40B4-BE49-F238E27FC236}">
                    <a16:creationId xmlns:a16="http://schemas.microsoft.com/office/drawing/2014/main" id="{AB8F270A-0F36-DC47-A857-6ADCAF016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6198" y="3376924"/>
                <a:ext cx="1229899" cy="1326475"/>
              </a:xfrm>
              <a:custGeom>
                <a:avLst/>
                <a:gdLst>
                  <a:gd name="T0" fmla="*/ 464 w 666"/>
                  <a:gd name="T1" fmla="*/ 0 h 718"/>
                  <a:gd name="T2" fmla="*/ 464 w 666"/>
                  <a:gd name="T3" fmla="*/ 0 h 718"/>
                  <a:gd name="T4" fmla="*/ 0 w 666"/>
                  <a:gd name="T5" fmla="*/ 549 h 718"/>
                  <a:gd name="T6" fmla="*/ 464 w 666"/>
                  <a:gd name="T7" fmla="*/ 718 h 718"/>
                  <a:gd name="T8" fmla="*/ 666 w 666"/>
                  <a:gd name="T9" fmla="*/ 690 h 718"/>
                  <a:gd name="T10" fmla="*/ 464 w 666"/>
                  <a:gd name="T11" fmla="*/ 0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6" h="718">
                    <a:moveTo>
                      <a:pt x="464" y="0"/>
                    </a:moveTo>
                    <a:cubicBezTo>
                      <a:pt x="464" y="0"/>
                      <a:pt x="464" y="0"/>
                      <a:pt x="464" y="0"/>
                    </a:cubicBezTo>
                    <a:cubicBezTo>
                      <a:pt x="0" y="549"/>
                      <a:pt x="0" y="549"/>
                      <a:pt x="0" y="549"/>
                    </a:cubicBezTo>
                    <a:cubicBezTo>
                      <a:pt x="125" y="655"/>
                      <a:pt x="287" y="718"/>
                      <a:pt x="464" y="718"/>
                    </a:cubicBezTo>
                    <a:cubicBezTo>
                      <a:pt x="534" y="718"/>
                      <a:pt x="602" y="708"/>
                      <a:pt x="666" y="690"/>
                    </a:cubicBezTo>
                    <a:cubicBezTo>
                      <a:pt x="464" y="0"/>
                      <a:pt x="464" y="0"/>
                      <a:pt x="464" y="0"/>
                    </a:cubicBezTo>
                    <a:close/>
                  </a:path>
                </a:pathLst>
              </a:custGeom>
              <a:gradFill>
                <a:gsLst>
                  <a:gs pos="53000">
                    <a:sysClr val="window" lastClr="FFFFFF">
                      <a:lumMod val="95000"/>
                    </a:sysClr>
                  </a:gs>
                  <a:gs pos="23000">
                    <a:sysClr val="window" lastClr="FFFFFF">
                      <a:lumMod val="85000"/>
                    </a:sysClr>
                  </a:gs>
                  <a:gs pos="87000">
                    <a:sysClr val="window" lastClr="FFFFFF">
                      <a:lumMod val="75000"/>
                    </a:sysClr>
                  </a:gs>
                </a:gsLst>
                <a:lin ang="9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99B346E-0238-4443-A17C-7966BEA3B304}"/>
                  </a:ext>
                </a:extLst>
              </p:cNvPr>
              <p:cNvGrpSpPr/>
              <p:nvPr/>
            </p:nvGrpSpPr>
            <p:grpSpPr>
              <a:xfrm rot="1268924">
                <a:off x="4354862" y="1882865"/>
                <a:ext cx="2988118" cy="2986696"/>
                <a:chOff x="4420264" y="2152651"/>
                <a:chExt cx="3340100" cy="3338512"/>
              </a:xfrm>
            </p:grpSpPr>
            <p:sp>
              <p:nvSpPr>
                <p:cNvPr id="53" name="Freeform 19">
                  <a:extLst>
                    <a:ext uri="{FF2B5EF4-FFF2-40B4-BE49-F238E27FC236}">
                      <a16:creationId xmlns:a16="http://schemas.microsoft.com/office/drawing/2014/main" id="{7117107E-CB8B-6144-B366-1F5D3D34FE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7738" y="2403907"/>
                  <a:ext cx="277303" cy="981224"/>
                </a:xfrm>
                <a:custGeom>
                  <a:avLst/>
                  <a:gdLst>
                    <a:gd name="T0" fmla="*/ 40 w 40"/>
                    <a:gd name="T1" fmla="*/ 121 h 141"/>
                    <a:gd name="T2" fmla="*/ 20 w 40"/>
                    <a:gd name="T3" fmla="*/ 141 h 141"/>
                    <a:gd name="T4" fmla="*/ 20 w 40"/>
                    <a:gd name="T5" fmla="*/ 141 h 141"/>
                    <a:gd name="T6" fmla="*/ 0 w 40"/>
                    <a:gd name="T7" fmla="*/ 121 h 141"/>
                    <a:gd name="T8" fmla="*/ 0 w 40"/>
                    <a:gd name="T9" fmla="*/ 20 h 141"/>
                    <a:gd name="T10" fmla="*/ 20 w 40"/>
                    <a:gd name="T11" fmla="*/ 0 h 141"/>
                    <a:gd name="T12" fmla="*/ 20 w 40"/>
                    <a:gd name="T13" fmla="*/ 0 h 141"/>
                    <a:gd name="T14" fmla="*/ 40 w 40"/>
                    <a:gd name="T15" fmla="*/ 20 h 141"/>
                    <a:gd name="T16" fmla="*/ 40 w 40"/>
                    <a:gd name="T17" fmla="*/ 12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" h="141">
                      <a:moveTo>
                        <a:pt x="40" y="121"/>
                      </a:moveTo>
                      <a:cubicBezTo>
                        <a:pt x="40" y="132"/>
                        <a:pt x="31" y="141"/>
                        <a:pt x="20" y="141"/>
                      </a:cubicBezTo>
                      <a:cubicBezTo>
                        <a:pt x="20" y="141"/>
                        <a:pt x="20" y="141"/>
                        <a:pt x="20" y="141"/>
                      </a:cubicBezTo>
                      <a:cubicBezTo>
                        <a:pt x="9" y="141"/>
                        <a:pt x="0" y="132"/>
                        <a:pt x="0" y="121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9"/>
                        <a:pt x="9" y="0"/>
                        <a:pt x="2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31" y="0"/>
                        <a:pt x="40" y="9"/>
                        <a:pt x="40" y="20"/>
                      </a:cubicBezTo>
                      <a:lnTo>
                        <a:pt x="40" y="121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" name="Oval 5">
                  <a:extLst>
                    <a:ext uri="{FF2B5EF4-FFF2-40B4-BE49-F238E27FC236}">
                      <a16:creationId xmlns:a16="http://schemas.microsoft.com/office/drawing/2014/main" id="{795F72EC-A4E9-6547-AEBD-486A023FB7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0264" y="2152651"/>
                  <a:ext cx="3340100" cy="3338512"/>
                </a:xfrm>
                <a:prstGeom prst="ellipse">
                  <a:avLst/>
                </a:prstGeom>
                <a:noFill/>
                <a:ln>
                  <a:noFill/>
                </a:ln>
                <a:effectLst>
                  <a:outerShdw blurRad="342900" dist="596900" dir="3000000" sx="96000" sy="96000" algn="tl" rotWithShape="0">
                    <a:prstClr val="black">
                      <a:alpha val="41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7A050E6-03AC-044A-B69D-BABDF8DC20A5}"/>
                </a:ext>
              </a:extLst>
            </p:cNvPr>
            <p:cNvSpPr/>
            <p:nvPr/>
          </p:nvSpPr>
          <p:spPr>
            <a:xfrm>
              <a:off x="4313993" y="4384755"/>
              <a:ext cx="106048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Number</a:t>
              </a:r>
            </a:p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of layers</a:t>
              </a:r>
              <a:endParaRPr lang="en-US" sz="2000" dirty="0"/>
            </a:p>
          </p:txBody>
        </p:sp>
      </p:grpSp>
      <p:graphicFrame>
        <p:nvGraphicFramePr>
          <p:cNvPr id="113" name="Table 112">
            <a:extLst>
              <a:ext uri="{FF2B5EF4-FFF2-40B4-BE49-F238E27FC236}">
                <a16:creationId xmlns:a16="http://schemas.microsoft.com/office/drawing/2014/main" id="{9D64621D-76D6-E54B-8C21-59E589464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09589"/>
              </p:ext>
            </p:extLst>
          </p:nvPr>
        </p:nvGraphicFramePr>
        <p:xfrm>
          <a:off x="7949411" y="4528860"/>
          <a:ext cx="27432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32715595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0138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718083"/>
                  </a:ext>
                </a:extLst>
              </a:tr>
            </a:tbl>
          </a:graphicData>
        </a:graphic>
      </p:graphicFrame>
      <p:sp>
        <p:nvSpPr>
          <p:cNvPr id="114" name="Rectangle 113">
            <a:extLst>
              <a:ext uri="{FF2B5EF4-FFF2-40B4-BE49-F238E27FC236}">
                <a16:creationId xmlns:a16="http://schemas.microsoft.com/office/drawing/2014/main" id="{C9DC9B60-7B23-464A-870D-544BC4423697}"/>
              </a:ext>
            </a:extLst>
          </p:cNvPr>
          <p:cNvSpPr/>
          <p:nvPr/>
        </p:nvSpPr>
        <p:spPr>
          <a:xfrm>
            <a:off x="8288192" y="4457672"/>
            <a:ext cx="1448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Residual </a:t>
            </a:r>
          </a:p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connections</a:t>
            </a:r>
            <a:endParaRPr lang="en-US" sz="2000" dirty="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4453E8A-41D8-D844-822A-A2CF8AC04049}"/>
              </a:ext>
            </a:extLst>
          </p:cNvPr>
          <p:cNvGrpSpPr/>
          <p:nvPr/>
        </p:nvGrpSpPr>
        <p:grpSpPr>
          <a:xfrm>
            <a:off x="5731980" y="5582323"/>
            <a:ext cx="586509" cy="548641"/>
            <a:chOff x="3799619" y="1340769"/>
            <a:chExt cx="4105934" cy="3840831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81466DA-9D4E-1D40-8678-5CC141F65350}"/>
                </a:ext>
              </a:extLst>
            </p:cNvPr>
            <p:cNvGrpSpPr/>
            <p:nvPr/>
          </p:nvGrpSpPr>
          <p:grpSpPr>
            <a:xfrm>
              <a:off x="3799619" y="1340769"/>
              <a:ext cx="4105934" cy="3840831"/>
              <a:chOff x="-2935217" y="1358907"/>
              <a:chExt cx="4991116" cy="4668858"/>
            </a:xfrm>
            <a:solidFill>
              <a:sysClr val="window" lastClr="FFFFFF"/>
            </a:solidFill>
          </p:grpSpPr>
          <p:sp>
            <p:nvSpPr>
              <p:cNvPr id="134" name="Freeform 6">
                <a:extLst>
                  <a:ext uri="{FF2B5EF4-FFF2-40B4-BE49-F238E27FC236}">
                    <a16:creationId xmlns:a16="http://schemas.microsoft.com/office/drawing/2014/main" id="{769C68B1-B8A7-6349-BD7C-6AE1560FD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5060" y="1358907"/>
                <a:ext cx="49213" cy="284164"/>
              </a:xfrm>
              <a:custGeom>
                <a:avLst/>
                <a:gdLst>
                  <a:gd name="T0" fmla="*/ 20 w 20"/>
                  <a:gd name="T1" fmla="*/ 101 h 113"/>
                  <a:gd name="T2" fmla="*/ 20 w 20"/>
                  <a:gd name="T3" fmla="*/ 13 h 113"/>
                  <a:gd name="T4" fmla="*/ 0 w 20"/>
                  <a:gd name="T5" fmla="*/ 13 h 113"/>
                  <a:gd name="T6" fmla="*/ 0 w 20"/>
                  <a:gd name="T7" fmla="*/ 101 h 113"/>
                  <a:gd name="T8" fmla="*/ 20 w 20"/>
                  <a:gd name="T9" fmla="*/ 10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3">
                    <a:moveTo>
                      <a:pt x="20" y="101"/>
                    </a:moveTo>
                    <a:cubicBezTo>
                      <a:pt x="20" y="71"/>
                      <a:pt x="20" y="42"/>
                      <a:pt x="20" y="13"/>
                    </a:cubicBezTo>
                    <a:cubicBezTo>
                      <a:pt x="20" y="0"/>
                      <a:pt x="0" y="0"/>
                      <a:pt x="0" y="13"/>
                    </a:cubicBezTo>
                    <a:cubicBezTo>
                      <a:pt x="0" y="42"/>
                      <a:pt x="0" y="71"/>
                      <a:pt x="0" y="101"/>
                    </a:cubicBezTo>
                    <a:cubicBezTo>
                      <a:pt x="0" y="113"/>
                      <a:pt x="20" y="113"/>
                      <a:pt x="20" y="10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" name="Freeform 7">
                <a:extLst>
                  <a:ext uri="{FF2B5EF4-FFF2-40B4-BE49-F238E27FC236}">
                    <a16:creationId xmlns:a16="http://schemas.microsoft.com/office/drawing/2014/main" id="{411DF973-976F-B845-B6A3-BE460509A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148" y="3829068"/>
                <a:ext cx="285751" cy="49213"/>
              </a:xfrm>
              <a:custGeom>
                <a:avLst/>
                <a:gdLst>
                  <a:gd name="T0" fmla="*/ 13 w 114"/>
                  <a:gd name="T1" fmla="*/ 20 h 20"/>
                  <a:gd name="T2" fmla="*/ 101 w 114"/>
                  <a:gd name="T3" fmla="*/ 20 h 20"/>
                  <a:gd name="T4" fmla="*/ 101 w 114"/>
                  <a:gd name="T5" fmla="*/ 0 h 20"/>
                  <a:gd name="T6" fmla="*/ 13 w 114"/>
                  <a:gd name="T7" fmla="*/ 0 h 20"/>
                  <a:gd name="T8" fmla="*/ 13 w 1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">
                    <a:moveTo>
                      <a:pt x="13" y="20"/>
                    </a:moveTo>
                    <a:cubicBezTo>
                      <a:pt x="42" y="20"/>
                      <a:pt x="71" y="20"/>
                      <a:pt x="101" y="20"/>
                    </a:cubicBezTo>
                    <a:cubicBezTo>
                      <a:pt x="114" y="20"/>
                      <a:pt x="114" y="0"/>
                      <a:pt x="101" y="0"/>
                    </a:cubicBezTo>
                    <a:cubicBezTo>
                      <a:pt x="71" y="0"/>
                      <a:pt x="42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" name="Freeform 8">
                <a:extLst>
                  <a:ext uri="{FF2B5EF4-FFF2-40B4-BE49-F238E27FC236}">
                    <a16:creationId xmlns:a16="http://schemas.microsoft.com/office/drawing/2014/main" id="{32E3BFFF-8069-4D43-A417-275BF5737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35217" y="3829068"/>
                <a:ext cx="285751" cy="49213"/>
              </a:xfrm>
              <a:custGeom>
                <a:avLst/>
                <a:gdLst>
                  <a:gd name="T0" fmla="*/ 13 w 114"/>
                  <a:gd name="T1" fmla="*/ 20 h 20"/>
                  <a:gd name="T2" fmla="*/ 101 w 114"/>
                  <a:gd name="T3" fmla="*/ 20 h 20"/>
                  <a:gd name="T4" fmla="*/ 101 w 114"/>
                  <a:gd name="T5" fmla="*/ 0 h 20"/>
                  <a:gd name="T6" fmla="*/ 13 w 114"/>
                  <a:gd name="T7" fmla="*/ 0 h 20"/>
                  <a:gd name="T8" fmla="*/ 13 w 1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">
                    <a:moveTo>
                      <a:pt x="13" y="20"/>
                    </a:moveTo>
                    <a:cubicBezTo>
                      <a:pt x="42" y="20"/>
                      <a:pt x="72" y="20"/>
                      <a:pt x="101" y="20"/>
                    </a:cubicBezTo>
                    <a:cubicBezTo>
                      <a:pt x="114" y="20"/>
                      <a:pt x="114" y="0"/>
                      <a:pt x="101" y="0"/>
                    </a:cubicBezTo>
                    <a:cubicBezTo>
                      <a:pt x="72" y="0"/>
                      <a:pt x="42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Freeform 9">
                <a:extLst>
                  <a:ext uri="{FF2B5EF4-FFF2-40B4-BE49-F238E27FC236}">
                    <a16:creationId xmlns:a16="http://schemas.microsoft.com/office/drawing/2014/main" id="{D47BF311-089D-0E45-91F3-E93B903BF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432" y="1677995"/>
                <a:ext cx="185739" cy="273052"/>
              </a:xfrm>
              <a:custGeom>
                <a:avLst/>
                <a:gdLst>
                  <a:gd name="T0" fmla="*/ 24 w 74"/>
                  <a:gd name="T1" fmla="*/ 98 h 109"/>
                  <a:gd name="T2" fmla="*/ 68 w 74"/>
                  <a:gd name="T3" fmla="*/ 22 h 109"/>
                  <a:gd name="T4" fmla="*/ 51 w 74"/>
                  <a:gd name="T5" fmla="*/ 12 h 109"/>
                  <a:gd name="T6" fmla="*/ 7 w 74"/>
                  <a:gd name="T7" fmla="*/ 88 h 109"/>
                  <a:gd name="T8" fmla="*/ 24 w 74"/>
                  <a:gd name="T9" fmla="*/ 98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9">
                    <a:moveTo>
                      <a:pt x="24" y="98"/>
                    </a:moveTo>
                    <a:cubicBezTo>
                      <a:pt x="39" y="73"/>
                      <a:pt x="53" y="47"/>
                      <a:pt x="68" y="22"/>
                    </a:cubicBezTo>
                    <a:cubicBezTo>
                      <a:pt x="74" y="10"/>
                      <a:pt x="57" y="0"/>
                      <a:pt x="51" y="12"/>
                    </a:cubicBezTo>
                    <a:cubicBezTo>
                      <a:pt x="36" y="37"/>
                      <a:pt x="21" y="62"/>
                      <a:pt x="7" y="88"/>
                    </a:cubicBezTo>
                    <a:cubicBezTo>
                      <a:pt x="0" y="99"/>
                      <a:pt x="18" y="109"/>
                      <a:pt x="24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Freeform 10">
                <a:extLst>
                  <a:ext uri="{FF2B5EF4-FFF2-40B4-BE49-F238E27FC236}">
                    <a16:creationId xmlns:a16="http://schemas.microsoft.com/office/drawing/2014/main" id="{50D13C14-20ED-A743-9697-4067AAEB1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08076" y="5756302"/>
                <a:ext cx="185739" cy="271463"/>
              </a:xfrm>
              <a:custGeom>
                <a:avLst/>
                <a:gdLst>
                  <a:gd name="T0" fmla="*/ 24 w 74"/>
                  <a:gd name="T1" fmla="*/ 97 h 108"/>
                  <a:gd name="T2" fmla="*/ 68 w 74"/>
                  <a:gd name="T3" fmla="*/ 21 h 108"/>
                  <a:gd name="T4" fmla="*/ 51 w 74"/>
                  <a:gd name="T5" fmla="*/ 11 h 108"/>
                  <a:gd name="T6" fmla="*/ 7 w 74"/>
                  <a:gd name="T7" fmla="*/ 87 h 108"/>
                  <a:gd name="T8" fmla="*/ 24 w 74"/>
                  <a:gd name="T9" fmla="*/ 9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8">
                    <a:moveTo>
                      <a:pt x="24" y="97"/>
                    </a:moveTo>
                    <a:cubicBezTo>
                      <a:pt x="39" y="72"/>
                      <a:pt x="53" y="46"/>
                      <a:pt x="68" y="21"/>
                    </a:cubicBezTo>
                    <a:cubicBezTo>
                      <a:pt x="74" y="10"/>
                      <a:pt x="57" y="0"/>
                      <a:pt x="51" y="11"/>
                    </a:cubicBezTo>
                    <a:cubicBezTo>
                      <a:pt x="36" y="36"/>
                      <a:pt x="21" y="62"/>
                      <a:pt x="7" y="87"/>
                    </a:cubicBezTo>
                    <a:cubicBezTo>
                      <a:pt x="0" y="98"/>
                      <a:pt x="18" y="108"/>
                      <a:pt x="24" y="9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Freeform 11">
                <a:extLst>
                  <a:ext uri="{FF2B5EF4-FFF2-40B4-BE49-F238E27FC236}">
                    <a16:creationId xmlns:a16="http://schemas.microsoft.com/office/drawing/2014/main" id="{E0A2AC73-DDE0-A240-9F8C-3FC33E68B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173" y="4935560"/>
                <a:ext cx="273051" cy="185738"/>
              </a:xfrm>
              <a:custGeom>
                <a:avLst/>
                <a:gdLst>
                  <a:gd name="T0" fmla="*/ 11 w 109"/>
                  <a:gd name="T1" fmla="*/ 23 h 74"/>
                  <a:gd name="T2" fmla="*/ 88 w 109"/>
                  <a:gd name="T3" fmla="*/ 67 h 74"/>
                  <a:gd name="T4" fmla="*/ 98 w 109"/>
                  <a:gd name="T5" fmla="*/ 50 h 74"/>
                  <a:gd name="T6" fmla="*/ 21 w 109"/>
                  <a:gd name="T7" fmla="*/ 6 h 74"/>
                  <a:gd name="T8" fmla="*/ 11 w 109"/>
                  <a:gd name="T9" fmla="*/ 2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4">
                    <a:moveTo>
                      <a:pt x="11" y="23"/>
                    </a:moveTo>
                    <a:cubicBezTo>
                      <a:pt x="37" y="38"/>
                      <a:pt x="62" y="53"/>
                      <a:pt x="88" y="67"/>
                    </a:cubicBezTo>
                    <a:cubicBezTo>
                      <a:pt x="99" y="74"/>
                      <a:pt x="109" y="57"/>
                      <a:pt x="98" y="50"/>
                    </a:cubicBezTo>
                    <a:cubicBezTo>
                      <a:pt x="72" y="36"/>
                      <a:pt x="47" y="21"/>
                      <a:pt x="21" y="6"/>
                    </a:cubicBezTo>
                    <a:cubicBezTo>
                      <a:pt x="10" y="0"/>
                      <a:pt x="0" y="17"/>
                      <a:pt x="11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Freeform 12">
                <a:extLst>
                  <a:ext uri="{FF2B5EF4-FFF2-40B4-BE49-F238E27FC236}">
                    <a16:creationId xmlns:a16="http://schemas.microsoft.com/office/drawing/2014/main" id="{14B9E91C-D4CD-2E4F-B9CA-7B0872D81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14541" y="2586050"/>
                <a:ext cx="274639" cy="185738"/>
              </a:xfrm>
              <a:custGeom>
                <a:avLst/>
                <a:gdLst>
                  <a:gd name="T0" fmla="*/ 11 w 109"/>
                  <a:gd name="T1" fmla="*/ 24 h 74"/>
                  <a:gd name="T2" fmla="*/ 87 w 109"/>
                  <a:gd name="T3" fmla="*/ 68 h 74"/>
                  <a:gd name="T4" fmla="*/ 97 w 109"/>
                  <a:gd name="T5" fmla="*/ 50 h 74"/>
                  <a:gd name="T6" fmla="*/ 21 w 109"/>
                  <a:gd name="T7" fmla="*/ 6 h 74"/>
                  <a:gd name="T8" fmla="*/ 11 w 109"/>
                  <a:gd name="T9" fmla="*/ 2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4">
                    <a:moveTo>
                      <a:pt x="11" y="24"/>
                    </a:moveTo>
                    <a:cubicBezTo>
                      <a:pt x="37" y="38"/>
                      <a:pt x="62" y="53"/>
                      <a:pt x="87" y="68"/>
                    </a:cubicBezTo>
                    <a:cubicBezTo>
                      <a:pt x="99" y="74"/>
                      <a:pt x="109" y="57"/>
                      <a:pt x="97" y="50"/>
                    </a:cubicBezTo>
                    <a:cubicBezTo>
                      <a:pt x="72" y="36"/>
                      <a:pt x="47" y="21"/>
                      <a:pt x="21" y="6"/>
                    </a:cubicBezTo>
                    <a:cubicBezTo>
                      <a:pt x="10" y="0"/>
                      <a:pt x="0" y="17"/>
                      <a:pt x="11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Freeform 13">
                <a:extLst>
                  <a:ext uri="{FF2B5EF4-FFF2-40B4-BE49-F238E27FC236}">
                    <a16:creationId xmlns:a16="http://schemas.microsoft.com/office/drawing/2014/main" id="{68573E4A-E177-D446-8633-889BEF465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8998" y="2579700"/>
                <a:ext cx="271463" cy="185738"/>
              </a:xfrm>
              <a:custGeom>
                <a:avLst/>
                <a:gdLst>
                  <a:gd name="T0" fmla="*/ 21 w 108"/>
                  <a:gd name="T1" fmla="*/ 68 h 74"/>
                  <a:gd name="T2" fmla="*/ 97 w 108"/>
                  <a:gd name="T3" fmla="*/ 24 h 74"/>
                  <a:gd name="T4" fmla="*/ 87 w 108"/>
                  <a:gd name="T5" fmla="*/ 6 h 74"/>
                  <a:gd name="T6" fmla="*/ 11 w 108"/>
                  <a:gd name="T7" fmla="*/ 51 h 74"/>
                  <a:gd name="T8" fmla="*/ 21 w 108"/>
                  <a:gd name="T9" fmla="*/ 6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4">
                    <a:moveTo>
                      <a:pt x="21" y="68"/>
                    </a:moveTo>
                    <a:cubicBezTo>
                      <a:pt x="46" y="53"/>
                      <a:pt x="72" y="38"/>
                      <a:pt x="97" y="24"/>
                    </a:cubicBezTo>
                    <a:cubicBezTo>
                      <a:pt x="108" y="17"/>
                      <a:pt x="98" y="0"/>
                      <a:pt x="87" y="6"/>
                    </a:cubicBezTo>
                    <a:cubicBezTo>
                      <a:pt x="62" y="21"/>
                      <a:pt x="36" y="36"/>
                      <a:pt x="11" y="51"/>
                    </a:cubicBezTo>
                    <a:cubicBezTo>
                      <a:pt x="0" y="57"/>
                      <a:pt x="10" y="74"/>
                      <a:pt x="21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Freeform 14">
                <a:extLst>
                  <a:ext uri="{FF2B5EF4-FFF2-40B4-BE49-F238E27FC236}">
                    <a16:creationId xmlns:a16="http://schemas.microsoft.com/office/drawing/2014/main" id="{644A0AAE-FCE5-0940-9471-02428AF12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09778" y="4940323"/>
                <a:ext cx="271463" cy="188913"/>
              </a:xfrm>
              <a:custGeom>
                <a:avLst/>
                <a:gdLst>
                  <a:gd name="T0" fmla="*/ 21 w 108"/>
                  <a:gd name="T1" fmla="*/ 68 h 75"/>
                  <a:gd name="T2" fmla="*/ 97 w 108"/>
                  <a:gd name="T3" fmla="*/ 24 h 75"/>
                  <a:gd name="T4" fmla="*/ 87 w 108"/>
                  <a:gd name="T5" fmla="*/ 7 h 75"/>
                  <a:gd name="T6" fmla="*/ 11 w 108"/>
                  <a:gd name="T7" fmla="*/ 51 h 75"/>
                  <a:gd name="T8" fmla="*/ 21 w 108"/>
                  <a:gd name="T9" fmla="*/ 6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5">
                    <a:moveTo>
                      <a:pt x="21" y="68"/>
                    </a:moveTo>
                    <a:cubicBezTo>
                      <a:pt x="46" y="54"/>
                      <a:pt x="72" y="39"/>
                      <a:pt x="97" y="24"/>
                    </a:cubicBezTo>
                    <a:cubicBezTo>
                      <a:pt x="108" y="18"/>
                      <a:pt x="98" y="0"/>
                      <a:pt x="87" y="7"/>
                    </a:cubicBezTo>
                    <a:cubicBezTo>
                      <a:pt x="62" y="22"/>
                      <a:pt x="36" y="36"/>
                      <a:pt x="11" y="51"/>
                    </a:cubicBezTo>
                    <a:cubicBezTo>
                      <a:pt x="0" y="58"/>
                      <a:pt x="10" y="75"/>
                      <a:pt x="21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Freeform 15">
                <a:extLst>
                  <a:ext uri="{FF2B5EF4-FFF2-40B4-BE49-F238E27FC236}">
                    <a16:creationId xmlns:a16="http://schemas.microsoft.com/office/drawing/2014/main" id="{3A29A33C-FAFE-2B4B-A1FD-707833A3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781" y="5751539"/>
                <a:ext cx="185739" cy="273052"/>
              </a:xfrm>
              <a:custGeom>
                <a:avLst/>
                <a:gdLst>
                  <a:gd name="T0" fmla="*/ 6 w 74"/>
                  <a:gd name="T1" fmla="*/ 21 h 109"/>
                  <a:gd name="T2" fmla="*/ 51 w 74"/>
                  <a:gd name="T3" fmla="*/ 97 h 109"/>
                  <a:gd name="T4" fmla="*/ 68 w 74"/>
                  <a:gd name="T5" fmla="*/ 87 h 109"/>
                  <a:gd name="T6" fmla="*/ 24 w 74"/>
                  <a:gd name="T7" fmla="*/ 11 h 109"/>
                  <a:gd name="T8" fmla="*/ 6 w 74"/>
                  <a:gd name="T9" fmla="*/ 2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9">
                    <a:moveTo>
                      <a:pt x="6" y="21"/>
                    </a:moveTo>
                    <a:cubicBezTo>
                      <a:pt x="21" y="47"/>
                      <a:pt x="36" y="72"/>
                      <a:pt x="51" y="97"/>
                    </a:cubicBezTo>
                    <a:cubicBezTo>
                      <a:pt x="57" y="109"/>
                      <a:pt x="74" y="99"/>
                      <a:pt x="68" y="87"/>
                    </a:cubicBezTo>
                    <a:cubicBezTo>
                      <a:pt x="53" y="62"/>
                      <a:pt x="38" y="37"/>
                      <a:pt x="24" y="11"/>
                    </a:cubicBezTo>
                    <a:cubicBezTo>
                      <a:pt x="17" y="0"/>
                      <a:pt x="0" y="10"/>
                      <a:pt x="6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Freeform 16">
                <a:extLst>
                  <a:ext uri="{FF2B5EF4-FFF2-40B4-BE49-F238E27FC236}">
                    <a16:creationId xmlns:a16="http://schemas.microsoft.com/office/drawing/2014/main" id="{15928F40-0D51-8247-9772-7A0B443E7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16013" y="1682758"/>
                <a:ext cx="188913" cy="273052"/>
              </a:xfrm>
              <a:custGeom>
                <a:avLst/>
                <a:gdLst>
                  <a:gd name="T0" fmla="*/ 7 w 75"/>
                  <a:gd name="T1" fmla="*/ 21 h 109"/>
                  <a:gd name="T2" fmla="*/ 51 w 75"/>
                  <a:gd name="T3" fmla="*/ 97 h 109"/>
                  <a:gd name="T4" fmla="*/ 68 w 75"/>
                  <a:gd name="T5" fmla="*/ 87 h 109"/>
                  <a:gd name="T6" fmla="*/ 24 w 75"/>
                  <a:gd name="T7" fmla="*/ 11 h 109"/>
                  <a:gd name="T8" fmla="*/ 7 w 75"/>
                  <a:gd name="T9" fmla="*/ 2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09">
                    <a:moveTo>
                      <a:pt x="7" y="21"/>
                    </a:moveTo>
                    <a:cubicBezTo>
                      <a:pt x="22" y="47"/>
                      <a:pt x="36" y="72"/>
                      <a:pt x="51" y="97"/>
                    </a:cubicBezTo>
                    <a:cubicBezTo>
                      <a:pt x="58" y="109"/>
                      <a:pt x="75" y="99"/>
                      <a:pt x="68" y="87"/>
                    </a:cubicBezTo>
                    <a:cubicBezTo>
                      <a:pt x="54" y="62"/>
                      <a:pt x="39" y="37"/>
                      <a:pt x="24" y="11"/>
                    </a:cubicBezTo>
                    <a:cubicBezTo>
                      <a:pt x="18" y="0"/>
                      <a:pt x="0" y="10"/>
                      <a:pt x="7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Freeform 17">
                <a:extLst>
                  <a:ext uri="{FF2B5EF4-FFF2-40B4-BE49-F238E27FC236}">
                    <a16:creationId xmlns:a16="http://schemas.microsoft.com/office/drawing/2014/main" id="{EBEA872A-7E28-9B41-B234-D65BB97FF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6933" y="1465270"/>
                <a:ext cx="69850" cy="192088"/>
              </a:xfrm>
              <a:custGeom>
                <a:avLst/>
                <a:gdLst>
                  <a:gd name="T0" fmla="*/ 21 w 28"/>
                  <a:gd name="T1" fmla="*/ 64 h 77"/>
                  <a:gd name="T2" fmla="*/ 26 w 28"/>
                  <a:gd name="T3" fmla="*/ 13 h 77"/>
                  <a:gd name="T4" fmla="*/ 6 w 28"/>
                  <a:gd name="T5" fmla="*/ 13 h 77"/>
                  <a:gd name="T6" fmla="*/ 1 w 28"/>
                  <a:gd name="T7" fmla="*/ 64 h 77"/>
                  <a:gd name="T8" fmla="*/ 21 w 28"/>
                  <a:gd name="T9" fmla="*/ 6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7">
                    <a:moveTo>
                      <a:pt x="21" y="64"/>
                    </a:moveTo>
                    <a:cubicBezTo>
                      <a:pt x="23" y="47"/>
                      <a:pt x="25" y="30"/>
                      <a:pt x="26" y="13"/>
                    </a:cubicBezTo>
                    <a:cubicBezTo>
                      <a:pt x="28" y="0"/>
                      <a:pt x="8" y="0"/>
                      <a:pt x="6" y="13"/>
                    </a:cubicBezTo>
                    <a:cubicBezTo>
                      <a:pt x="5" y="30"/>
                      <a:pt x="3" y="47"/>
                      <a:pt x="1" y="64"/>
                    </a:cubicBezTo>
                    <a:cubicBezTo>
                      <a:pt x="0" y="77"/>
                      <a:pt x="20" y="77"/>
                      <a:pt x="21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Freeform 18">
                <a:extLst>
                  <a:ext uri="{FF2B5EF4-FFF2-40B4-BE49-F238E27FC236}">
                    <a16:creationId xmlns:a16="http://schemas.microsoft.com/office/drawing/2014/main" id="{17A49084-B5C3-5941-AA63-8EF4F3033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860" y="4064019"/>
                <a:ext cx="192088" cy="71439"/>
              </a:xfrm>
              <a:custGeom>
                <a:avLst/>
                <a:gdLst>
                  <a:gd name="T0" fmla="*/ 13 w 77"/>
                  <a:gd name="T1" fmla="*/ 21 h 28"/>
                  <a:gd name="T2" fmla="*/ 64 w 77"/>
                  <a:gd name="T3" fmla="*/ 27 h 28"/>
                  <a:gd name="T4" fmla="*/ 64 w 77"/>
                  <a:gd name="T5" fmla="*/ 7 h 28"/>
                  <a:gd name="T6" fmla="*/ 13 w 77"/>
                  <a:gd name="T7" fmla="*/ 1 h 28"/>
                  <a:gd name="T8" fmla="*/ 13 w 77"/>
                  <a:gd name="T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3" y="21"/>
                    </a:moveTo>
                    <a:cubicBezTo>
                      <a:pt x="30" y="23"/>
                      <a:pt x="47" y="25"/>
                      <a:pt x="64" y="27"/>
                    </a:cubicBezTo>
                    <a:cubicBezTo>
                      <a:pt x="77" y="28"/>
                      <a:pt x="77" y="8"/>
                      <a:pt x="64" y="7"/>
                    </a:cubicBezTo>
                    <a:cubicBezTo>
                      <a:pt x="47" y="5"/>
                      <a:pt x="30" y="3"/>
                      <a:pt x="13" y="1"/>
                    </a:cubicBezTo>
                    <a:cubicBezTo>
                      <a:pt x="0" y="0"/>
                      <a:pt x="0" y="20"/>
                      <a:pt x="13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Freeform 19">
                <a:extLst>
                  <a:ext uri="{FF2B5EF4-FFF2-40B4-BE49-F238E27FC236}">
                    <a16:creationId xmlns:a16="http://schemas.microsoft.com/office/drawing/2014/main" id="{A87A1D56-FCDE-1B44-A9AF-E28C7DE45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27267" y="3570304"/>
                <a:ext cx="193676" cy="73025"/>
              </a:xfrm>
              <a:custGeom>
                <a:avLst/>
                <a:gdLst>
                  <a:gd name="T0" fmla="*/ 13 w 77"/>
                  <a:gd name="T1" fmla="*/ 22 h 29"/>
                  <a:gd name="T2" fmla="*/ 64 w 77"/>
                  <a:gd name="T3" fmla="*/ 27 h 29"/>
                  <a:gd name="T4" fmla="*/ 64 w 77"/>
                  <a:gd name="T5" fmla="*/ 7 h 29"/>
                  <a:gd name="T6" fmla="*/ 13 w 77"/>
                  <a:gd name="T7" fmla="*/ 2 h 29"/>
                  <a:gd name="T8" fmla="*/ 13 w 77"/>
                  <a:gd name="T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9">
                    <a:moveTo>
                      <a:pt x="13" y="22"/>
                    </a:moveTo>
                    <a:cubicBezTo>
                      <a:pt x="30" y="24"/>
                      <a:pt x="47" y="25"/>
                      <a:pt x="64" y="27"/>
                    </a:cubicBezTo>
                    <a:cubicBezTo>
                      <a:pt x="77" y="29"/>
                      <a:pt x="77" y="9"/>
                      <a:pt x="64" y="7"/>
                    </a:cubicBezTo>
                    <a:cubicBezTo>
                      <a:pt x="47" y="5"/>
                      <a:pt x="30" y="4"/>
                      <a:pt x="13" y="2"/>
                    </a:cubicBezTo>
                    <a:cubicBezTo>
                      <a:pt x="0" y="0"/>
                      <a:pt x="0" y="20"/>
                      <a:pt x="13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Freeform 20">
                <a:extLst>
                  <a:ext uri="{FF2B5EF4-FFF2-40B4-BE49-F238E27FC236}">
                    <a16:creationId xmlns:a16="http://schemas.microsoft.com/office/drawing/2014/main" id="{260E68D6-EEE5-5D4C-9872-DDCD8AA47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" y="1500195"/>
                <a:ext cx="88901" cy="203201"/>
              </a:xfrm>
              <a:custGeom>
                <a:avLst/>
                <a:gdLst>
                  <a:gd name="T0" fmla="*/ 22 w 35"/>
                  <a:gd name="T1" fmla="*/ 68 h 81"/>
                  <a:gd name="T2" fmla="*/ 32 w 35"/>
                  <a:gd name="T3" fmla="*/ 18 h 81"/>
                  <a:gd name="T4" fmla="*/ 13 w 35"/>
                  <a:gd name="T5" fmla="*/ 12 h 81"/>
                  <a:gd name="T6" fmla="*/ 2 w 35"/>
                  <a:gd name="T7" fmla="*/ 63 h 81"/>
                  <a:gd name="T8" fmla="*/ 22 w 35"/>
                  <a:gd name="T9" fmla="*/ 6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1">
                    <a:moveTo>
                      <a:pt x="22" y="68"/>
                    </a:moveTo>
                    <a:cubicBezTo>
                      <a:pt x="25" y="51"/>
                      <a:pt x="29" y="34"/>
                      <a:pt x="32" y="18"/>
                    </a:cubicBezTo>
                    <a:cubicBezTo>
                      <a:pt x="35" y="5"/>
                      <a:pt x="16" y="0"/>
                      <a:pt x="13" y="12"/>
                    </a:cubicBezTo>
                    <a:cubicBezTo>
                      <a:pt x="10" y="29"/>
                      <a:pt x="6" y="46"/>
                      <a:pt x="2" y="63"/>
                    </a:cubicBezTo>
                    <a:cubicBezTo>
                      <a:pt x="0" y="75"/>
                      <a:pt x="19" y="81"/>
                      <a:pt x="22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Freeform 21">
                <a:extLst>
                  <a:ext uri="{FF2B5EF4-FFF2-40B4-BE49-F238E27FC236}">
                    <a16:creationId xmlns:a16="http://schemas.microsoft.com/office/drawing/2014/main" id="{B2651295-8E0B-AE4B-918B-885FAD628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998" y="4295794"/>
                <a:ext cx="203201" cy="90488"/>
              </a:xfrm>
              <a:custGeom>
                <a:avLst/>
                <a:gdLst>
                  <a:gd name="T0" fmla="*/ 12 w 81"/>
                  <a:gd name="T1" fmla="*/ 22 h 36"/>
                  <a:gd name="T2" fmla="*/ 63 w 81"/>
                  <a:gd name="T3" fmla="*/ 33 h 36"/>
                  <a:gd name="T4" fmla="*/ 68 w 81"/>
                  <a:gd name="T5" fmla="*/ 14 h 36"/>
                  <a:gd name="T6" fmla="*/ 17 w 81"/>
                  <a:gd name="T7" fmla="*/ 3 h 36"/>
                  <a:gd name="T8" fmla="*/ 12 w 81"/>
                  <a:gd name="T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2" y="22"/>
                    </a:moveTo>
                    <a:cubicBezTo>
                      <a:pt x="29" y="26"/>
                      <a:pt x="46" y="29"/>
                      <a:pt x="63" y="33"/>
                    </a:cubicBezTo>
                    <a:cubicBezTo>
                      <a:pt x="75" y="36"/>
                      <a:pt x="81" y="16"/>
                      <a:pt x="68" y="14"/>
                    </a:cubicBezTo>
                    <a:cubicBezTo>
                      <a:pt x="51" y="10"/>
                      <a:pt x="34" y="6"/>
                      <a:pt x="17" y="3"/>
                    </a:cubicBezTo>
                    <a:cubicBezTo>
                      <a:pt x="5" y="0"/>
                      <a:pt x="0" y="19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Freeform 22">
                <a:extLst>
                  <a:ext uri="{FF2B5EF4-FFF2-40B4-BE49-F238E27FC236}">
                    <a16:creationId xmlns:a16="http://schemas.microsoft.com/office/drawing/2014/main" id="{3FAE32E8-9CAB-C349-BD70-F36416227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95517" y="3321066"/>
                <a:ext cx="203201" cy="90488"/>
              </a:xfrm>
              <a:custGeom>
                <a:avLst/>
                <a:gdLst>
                  <a:gd name="T0" fmla="*/ 13 w 81"/>
                  <a:gd name="T1" fmla="*/ 22 h 36"/>
                  <a:gd name="T2" fmla="*/ 63 w 81"/>
                  <a:gd name="T3" fmla="*/ 33 h 36"/>
                  <a:gd name="T4" fmla="*/ 69 w 81"/>
                  <a:gd name="T5" fmla="*/ 14 h 36"/>
                  <a:gd name="T6" fmla="*/ 18 w 81"/>
                  <a:gd name="T7" fmla="*/ 3 h 36"/>
                  <a:gd name="T8" fmla="*/ 13 w 81"/>
                  <a:gd name="T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3" y="22"/>
                    </a:moveTo>
                    <a:cubicBezTo>
                      <a:pt x="30" y="26"/>
                      <a:pt x="47" y="29"/>
                      <a:pt x="63" y="33"/>
                    </a:cubicBezTo>
                    <a:cubicBezTo>
                      <a:pt x="76" y="36"/>
                      <a:pt x="81" y="16"/>
                      <a:pt x="69" y="14"/>
                    </a:cubicBezTo>
                    <a:cubicBezTo>
                      <a:pt x="52" y="10"/>
                      <a:pt x="35" y="6"/>
                      <a:pt x="18" y="3"/>
                    </a:cubicBezTo>
                    <a:cubicBezTo>
                      <a:pt x="6" y="0"/>
                      <a:pt x="0" y="19"/>
                      <a:pt x="13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Freeform 23">
                <a:extLst>
                  <a:ext uri="{FF2B5EF4-FFF2-40B4-BE49-F238E27FC236}">
                    <a16:creationId xmlns:a16="http://schemas.microsoft.com/office/drawing/2014/main" id="{F6A1D7BD-93C2-7E44-B01B-8936DDEA3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094" y="1565283"/>
                <a:ext cx="109539" cy="198438"/>
              </a:xfrm>
              <a:custGeom>
                <a:avLst/>
                <a:gdLst>
                  <a:gd name="T0" fmla="*/ 24 w 44"/>
                  <a:gd name="T1" fmla="*/ 67 h 79"/>
                  <a:gd name="T2" fmla="*/ 40 w 44"/>
                  <a:gd name="T3" fmla="*/ 18 h 79"/>
                  <a:gd name="T4" fmla="*/ 20 w 44"/>
                  <a:gd name="T5" fmla="*/ 12 h 79"/>
                  <a:gd name="T6" fmla="*/ 4 w 44"/>
                  <a:gd name="T7" fmla="*/ 61 h 79"/>
                  <a:gd name="T8" fmla="*/ 24 w 44"/>
                  <a:gd name="T9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79">
                    <a:moveTo>
                      <a:pt x="24" y="67"/>
                    </a:moveTo>
                    <a:cubicBezTo>
                      <a:pt x="29" y="50"/>
                      <a:pt x="34" y="34"/>
                      <a:pt x="40" y="18"/>
                    </a:cubicBezTo>
                    <a:cubicBezTo>
                      <a:pt x="44" y="6"/>
                      <a:pt x="24" y="0"/>
                      <a:pt x="20" y="12"/>
                    </a:cubicBezTo>
                    <a:cubicBezTo>
                      <a:pt x="15" y="29"/>
                      <a:pt x="10" y="45"/>
                      <a:pt x="4" y="61"/>
                    </a:cubicBezTo>
                    <a:cubicBezTo>
                      <a:pt x="0" y="74"/>
                      <a:pt x="20" y="79"/>
                      <a:pt x="2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Freeform 24">
                <a:extLst>
                  <a:ext uri="{FF2B5EF4-FFF2-40B4-BE49-F238E27FC236}">
                    <a16:creationId xmlns:a16="http://schemas.microsoft.com/office/drawing/2014/main" id="{E90AAC73-19B9-F344-9BB4-587E2D065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499" y="4521220"/>
                <a:ext cx="198438" cy="107950"/>
              </a:xfrm>
              <a:custGeom>
                <a:avLst/>
                <a:gdLst>
                  <a:gd name="T0" fmla="*/ 12 w 79"/>
                  <a:gd name="T1" fmla="*/ 23 h 43"/>
                  <a:gd name="T2" fmla="*/ 61 w 79"/>
                  <a:gd name="T3" fmla="*/ 39 h 43"/>
                  <a:gd name="T4" fmla="*/ 67 w 79"/>
                  <a:gd name="T5" fmla="*/ 20 h 43"/>
                  <a:gd name="T6" fmla="*/ 18 w 79"/>
                  <a:gd name="T7" fmla="*/ 4 h 43"/>
                  <a:gd name="T8" fmla="*/ 12 w 79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2" y="23"/>
                    </a:moveTo>
                    <a:cubicBezTo>
                      <a:pt x="29" y="28"/>
                      <a:pt x="45" y="34"/>
                      <a:pt x="61" y="39"/>
                    </a:cubicBezTo>
                    <a:cubicBezTo>
                      <a:pt x="74" y="43"/>
                      <a:pt x="79" y="24"/>
                      <a:pt x="67" y="20"/>
                    </a:cubicBezTo>
                    <a:cubicBezTo>
                      <a:pt x="50" y="14"/>
                      <a:pt x="34" y="9"/>
                      <a:pt x="18" y="4"/>
                    </a:cubicBezTo>
                    <a:cubicBezTo>
                      <a:pt x="5" y="0"/>
                      <a:pt x="0" y="19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Freeform 25">
                <a:extLst>
                  <a:ext uri="{FF2B5EF4-FFF2-40B4-BE49-F238E27FC236}">
                    <a16:creationId xmlns:a16="http://schemas.microsoft.com/office/drawing/2014/main" id="{9C308E06-01E3-3243-8327-A9A9855DA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27253" y="3078177"/>
                <a:ext cx="198438" cy="107950"/>
              </a:xfrm>
              <a:custGeom>
                <a:avLst/>
                <a:gdLst>
                  <a:gd name="T0" fmla="*/ 12 w 79"/>
                  <a:gd name="T1" fmla="*/ 23 h 43"/>
                  <a:gd name="T2" fmla="*/ 61 w 79"/>
                  <a:gd name="T3" fmla="*/ 39 h 43"/>
                  <a:gd name="T4" fmla="*/ 66 w 79"/>
                  <a:gd name="T5" fmla="*/ 20 h 43"/>
                  <a:gd name="T6" fmla="*/ 17 w 79"/>
                  <a:gd name="T7" fmla="*/ 4 h 43"/>
                  <a:gd name="T8" fmla="*/ 12 w 79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2" y="23"/>
                    </a:moveTo>
                    <a:cubicBezTo>
                      <a:pt x="28" y="28"/>
                      <a:pt x="45" y="34"/>
                      <a:pt x="61" y="39"/>
                    </a:cubicBezTo>
                    <a:cubicBezTo>
                      <a:pt x="73" y="43"/>
                      <a:pt x="79" y="24"/>
                      <a:pt x="66" y="20"/>
                    </a:cubicBezTo>
                    <a:cubicBezTo>
                      <a:pt x="50" y="14"/>
                      <a:pt x="34" y="9"/>
                      <a:pt x="17" y="4"/>
                    </a:cubicBezTo>
                    <a:cubicBezTo>
                      <a:pt x="5" y="0"/>
                      <a:pt x="0" y="19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Freeform 26">
                <a:extLst>
                  <a:ext uri="{FF2B5EF4-FFF2-40B4-BE49-F238E27FC236}">
                    <a16:creationId xmlns:a16="http://schemas.microsoft.com/office/drawing/2014/main" id="{A76DD031-6403-7641-BED1-D3883C587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757" y="1652596"/>
                <a:ext cx="122238" cy="201613"/>
              </a:xfrm>
              <a:custGeom>
                <a:avLst/>
                <a:gdLst>
                  <a:gd name="T0" fmla="*/ 22 w 49"/>
                  <a:gd name="T1" fmla="*/ 68 h 80"/>
                  <a:gd name="T2" fmla="*/ 44 w 49"/>
                  <a:gd name="T3" fmla="*/ 21 h 80"/>
                  <a:gd name="T4" fmla="*/ 26 w 49"/>
                  <a:gd name="T5" fmla="*/ 11 h 80"/>
                  <a:gd name="T6" fmla="*/ 5 w 49"/>
                  <a:gd name="T7" fmla="*/ 58 h 80"/>
                  <a:gd name="T8" fmla="*/ 22 w 49"/>
                  <a:gd name="T9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0">
                    <a:moveTo>
                      <a:pt x="22" y="68"/>
                    </a:moveTo>
                    <a:cubicBezTo>
                      <a:pt x="29" y="53"/>
                      <a:pt x="36" y="37"/>
                      <a:pt x="44" y="21"/>
                    </a:cubicBezTo>
                    <a:cubicBezTo>
                      <a:pt x="49" y="10"/>
                      <a:pt x="32" y="0"/>
                      <a:pt x="26" y="11"/>
                    </a:cubicBezTo>
                    <a:cubicBezTo>
                      <a:pt x="19" y="27"/>
                      <a:pt x="12" y="43"/>
                      <a:pt x="5" y="58"/>
                    </a:cubicBezTo>
                    <a:cubicBezTo>
                      <a:pt x="0" y="70"/>
                      <a:pt x="17" y="80"/>
                      <a:pt x="22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Freeform 27">
                <a:extLst>
                  <a:ext uri="{FF2B5EF4-FFF2-40B4-BE49-F238E27FC236}">
                    <a16:creationId xmlns:a16="http://schemas.microsoft.com/office/drawing/2014/main" id="{38477F3C-1A6B-B147-8107-B5931E0E0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010" y="4740296"/>
                <a:ext cx="203201" cy="122238"/>
              </a:xfrm>
              <a:custGeom>
                <a:avLst/>
                <a:gdLst>
                  <a:gd name="T0" fmla="*/ 12 w 81"/>
                  <a:gd name="T1" fmla="*/ 23 h 49"/>
                  <a:gd name="T2" fmla="*/ 59 w 81"/>
                  <a:gd name="T3" fmla="*/ 44 h 49"/>
                  <a:gd name="T4" fmla="*/ 69 w 81"/>
                  <a:gd name="T5" fmla="*/ 27 h 49"/>
                  <a:gd name="T6" fmla="*/ 22 w 81"/>
                  <a:gd name="T7" fmla="*/ 5 h 49"/>
                  <a:gd name="T8" fmla="*/ 12 w 81"/>
                  <a:gd name="T9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12" y="23"/>
                    </a:moveTo>
                    <a:cubicBezTo>
                      <a:pt x="28" y="30"/>
                      <a:pt x="43" y="37"/>
                      <a:pt x="59" y="44"/>
                    </a:cubicBezTo>
                    <a:cubicBezTo>
                      <a:pt x="71" y="49"/>
                      <a:pt x="81" y="32"/>
                      <a:pt x="69" y="27"/>
                    </a:cubicBezTo>
                    <a:cubicBezTo>
                      <a:pt x="53" y="20"/>
                      <a:pt x="38" y="13"/>
                      <a:pt x="22" y="5"/>
                    </a:cubicBezTo>
                    <a:cubicBezTo>
                      <a:pt x="10" y="0"/>
                      <a:pt x="0" y="17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Freeform 28">
                <a:extLst>
                  <a:ext uri="{FF2B5EF4-FFF2-40B4-BE49-F238E27FC236}">
                    <a16:creationId xmlns:a16="http://schemas.microsoft.com/office/drawing/2014/main" id="{18843562-76F1-F146-8E45-92A1581E1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41528" y="2843225"/>
                <a:ext cx="203201" cy="122238"/>
              </a:xfrm>
              <a:custGeom>
                <a:avLst/>
                <a:gdLst>
                  <a:gd name="T0" fmla="*/ 12 w 81"/>
                  <a:gd name="T1" fmla="*/ 23 h 49"/>
                  <a:gd name="T2" fmla="*/ 59 w 81"/>
                  <a:gd name="T3" fmla="*/ 44 h 49"/>
                  <a:gd name="T4" fmla="*/ 69 w 81"/>
                  <a:gd name="T5" fmla="*/ 27 h 49"/>
                  <a:gd name="T6" fmla="*/ 22 w 81"/>
                  <a:gd name="T7" fmla="*/ 6 h 49"/>
                  <a:gd name="T8" fmla="*/ 12 w 81"/>
                  <a:gd name="T9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12" y="23"/>
                    </a:moveTo>
                    <a:cubicBezTo>
                      <a:pt x="28" y="30"/>
                      <a:pt x="43" y="37"/>
                      <a:pt x="59" y="44"/>
                    </a:cubicBezTo>
                    <a:cubicBezTo>
                      <a:pt x="71" y="49"/>
                      <a:pt x="81" y="32"/>
                      <a:pt x="69" y="27"/>
                    </a:cubicBezTo>
                    <a:cubicBezTo>
                      <a:pt x="53" y="20"/>
                      <a:pt x="38" y="13"/>
                      <a:pt x="22" y="6"/>
                    </a:cubicBezTo>
                    <a:cubicBezTo>
                      <a:pt x="10" y="0"/>
                      <a:pt x="0" y="18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Freeform 29">
                <a:extLst>
                  <a:ext uri="{FF2B5EF4-FFF2-40B4-BE49-F238E27FC236}">
                    <a16:creationId xmlns:a16="http://schemas.microsoft.com/office/drawing/2014/main" id="{EE97C6C2-4776-E242-9E31-C1E160D9A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96" y="1898658"/>
                <a:ext cx="158751" cy="180975"/>
              </a:xfrm>
              <a:custGeom>
                <a:avLst/>
                <a:gdLst>
                  <a:gd name="T0" fmla="*/ 25 w 63"/>
                  <a:gd name="T1" fmla="*/ 62 h 72"/>
                  <a:gd name="T2" fmla="*/ 55 w 63"/>
                  <a:gd name="T3" fmla="*/ 20 h 72"/>
                  <a:gd name="T4" fmla="*/ 38 w 63"/>
                  <a:gd name="T5" fmla="*/ 10 h 72"/>
                  <a:gd name="T6" fmla="*/ 8 w 63"/>
                  <a:gd name="T7" fmla="*/ 52 h 72"/>
                  <a:gd name="T8" fmla="*/ 25 w 63"/>
                  <a:gd name="T9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2">
                    <a:moveTo>
                      <a:pt x="25" y="62"/>
                    </a:moveTo>
                    <a:cubicBezTo>
                      <a:pt x="35" y="48"/>
                      <a:pt x="45" y="34"/>
                      <a:pt x="55" y="20"/>
                    </a:cubicBezTo>
                    <a:cubicBezTo>
                      <a:pt x="63" y="10"/>
                      <a:pt x="45" y="0"/>
                      <a:pt x="38" y="10"/>
                    </a:cubicBezTo>
                    <a:cubicBezTo>
                      <a:pt x="28" y="24"/>
                      <a:pt x="18" y="38"/>
                      <a:pt x="8" y="52"/>
                    </a:cubicBezTo>
                    <a:cubicBezTo>
                      <a:pt x="0" y="62"/>
                      <a:pt x="17" y="72"/>
                      <a:pt x="25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Freeform 30">
                <a:extLst>
                  <a:ext uri="{FF2B5EF4-FFF2-40B4-BE49-F238E27FC236}">
                    <a16:creationId xmlns:a16="http://schemas.microsoft.com/office/drawing/2014/main" id="{DA942B17-CF28-3E4D-A133-D52CFA094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73175" y="5626125"/>
                <a:ext cx="157163" cy="182564"/>
              </a:xfrm>
              <a:custGeom>
                <a:avLst/>
                <a:gdLst>
                  <a:gd name="T0" fmla="*/ 25 w 63"/>
                  <a:gd name="T1" fmla="*/ 63 h 73"/>
                  <a:gd name="T2" fmla="*/ 55 w 63"/>
                  <a:gd name="T3" fmla="*/ 21 h 73"/>
                  <a:gd name="T4" fmla="*/ 38 w 63"/>
                  <a:gd name="T5" fmla="*/ 11 h 73"/>
                  <a:gd name="T6" fmla="*/ 8 w 63"/>
                  <a:gd name="T7" fmla="*/ 53 h 73"/>
                  <a:gd name="T8" fmla="*/ 25 w 63"/>
                  <a:gd name="T9" fmla="*/ 6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3">
                    <a:moveTo>
                      <a:pt x="25" y="63"/>
                    </a:moveTo>
                    <a:cubicBezTo>
                      <a:pt x="35" y="49"/>
                      <a:pt x="45" y="35"/>
                      <a:pt x="55" y="21"/>
                    </a:cubicBezTo>
                    <a:cubicBezTo>
                      <a:pt x="63" y="10"/>
                      <a:pt x="46" y="0"/>
                      <a:pt x="38" y="11"/>
                    </a:cubicBezTo>
                    <a:cubicBezTo>
                      <a:pt x="28" y="25"/>
                      <a:pt x="18" y="39"/>
                      <a:pt x="8" y="53"/>
                    </a:cubicBezTo>
                    <a:cubicBezTo>
                      <a:pt x="0" y="63"/>
                      <a:pt x="17" y="73"/>
                      <a:pt x="25" y="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Freeform 31">
                <a:extLst>
                  <a:ext uri="{FF2B5EF4-FFF2-40B4-BE49-F238E27FC236}">
                    <a16:creationId xmlns:a16="http://schemas.microsoft.com/office/drawing/2014/main" id="{9B7EF0DB-2993-9D43-93DB-A5AF63AD0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85" y="5129235"/>
                <a:ext cx="182564" cy="157163"/>
              </a:xfrm>
              <a:custGeom>
                <a:avLst/>
                <a:gdLst>
                  <a:gd name="T0" fmla="*/ 10 w 73"/>
                  <a:gd name="T1" fmla="*/ 25 h 63"/>
                  <a:gd name="T2" fmla="*/ 52 w 73"/>
                  <a:gd name="T3" fmla="*/ 56 h 63"/>
                  <a:gd name="T4" fmla="*/ 62 w 73"/>
                  <a:gd name="T5" fmla="*/ 38 h 63"/>
                  <a:gd name="T6" fmla="*/ 20 w 73"/>
                  <a:gd name="T7" fmla="*/ 8 h 63"/>
                  <a:gd name="T8" fmla="*/ 10 w 73"/>
                  <a:gd name="T9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3">
                    <a:moveTo>
                      <a:pt x="10" y="25"/>
                    </a:moveTo>
                    <a:cubicBezTo>
                      <a:pt x="24" y="35"/>
                      <a:pt x="38" y="45"/>
                      <a:pt x="52" y="56"/>
                    </a:cubicBezTo>
                    <a:cubicBezTo>
                      <a:pt x="63" y="63"/>
                      <a:pt x="73" y="46"/>
                      <a:pt x="62" y="38"/>
                    </a:cubicBezTo>
                    <a:cubicBezTo>
                      <a:pt x="48" y="28"/>
                      <a:pt x="34" y="18"/>
                      <a:pt x="20" y="8"/>
                    </a:cubicBezTo>
                    <a:cubicBezTo>
                      <a:pt x="10" y="0"/>
                      <a:pt x="0" y="18"/>
                      <a:pt x="10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Freeform 32">
                <a:extLst>
                  <a:ext uri="{FF2B5EF4-FFF2-40B4-BE49-F238E27FC236}">
                    <a16:creationId xmlns:a16="http://schemas.microsoft.com/office/drawing/2014/main" id="{33B4FB68-211E-224A-AB20-6EFE5052B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5465" y="2417774"/>
                <a:ext cx="182564" cy="158751"/>
              </a:xfrm>
              <a:custGeom>
                <a:avLst/>
                <a:gdLst>
                  <a:gd name="T0" fmla="*/ 11 w 73"/>
                  <a:gd name="T1" fmla="*/ 25 h 63"/>
                  <a:gd name="T2" fmla="*/ 52 w 73"/>
                  <a:gd name="T3" fmla="*/ 56 h 63"/>
                  <a:gd name="T4" fmla="*/ 62 w 73"/>
                  <a:gd name="T5" fmla="*/ 38 h 63"/>
                  <a:gd name="T6" fmla="*/ 21 w 73"/>
                  <a:gd name="T7" fmla="*/ 8 h 63"/>
                  <a:gd name="T8" fmla="*/ 11 w 73"/>
                  <a:gd name="T9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3">
                    <a:moveTo>
                      <a:pt x="11" y="25"/>
                    </a:moveTo>
                    <a:cubicBezTo>
                      <a:pt x="25" y="35"/>
                      <a:pt x="38" y="46"/>
                      <a:pt x="52" y="56"/>
                    </a:cubicBezTo>
                    <a:cubicBezTo>
                      <a:pt x="63" y="63"/>
                      <a:pt x="73" y="46"/>
                      <a:pt x="62" y="38"/>
                    </a:cubicBezTo>
                    <a:cubicBezTo>
                      <a:pt x="49" y="28"/>
                      <a:pt x="35" y="18"/>
                      <a:pt x="21" y="8"/>
                    </a:cubicBezTo>
                    <a:cubicBezTo>
                      <a:pt x="10" y="0"/>
                      <a:pt x="0" y="18"/>
                      <a:pt x="11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Freeform 33">
                <a:extLst>
                  <a:ext uri="{FF2B5EF4-FFF2-40B4-BE49-F238E27FC236}">
                    <a16:creationId xmlns:a16="http://schemas.microsoft.com/office/drawing/2014/main" id="{58387FA3-8BE6-6E4F-BCA5-00A1FF251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34" y="2052647"/>
                <a:ext cx="165101" cy="179389"/>
              </a:xfrm>
              <a:custGeom>
                <a:avLst/>
                <a:gdLst>
                  <a:gd name="T0" fmla="*/ 22 w 66"/>
                  <a:gd name="T1" fmla="*/ 62 h 72"/>
                  <a:gd name="T2" fmla="*/ 57 w 66"/>
                  <a:gd name="T3" fmla="*/ 24 h 72"/>
                  <a:gd name="T4" fmla="*/ 43 w 66"/>
                  <a:gd name="T5" fmla="*/ 10 h 72"/>
                  <a:gd name="T6" fmla="*/ 8 w 66"/>
                  <a:gd name="T7" fmla="*/ 48 h 72"/>
                  <a:gd name="T8" fmla="*/ 22 w 66"/>
                  <a:gd name="T9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2">
                    <a:moveTo>
                      <a:pt x="22" y="62"/>
                    </a:moveTo>
                    <a:cubicBezTo>
                      <a:pt x="34" y="49"/>
                      <a:pt x="46" y="37"/>
                      <a:pt x="57" y="24"/>
                    </a:cubicBezTo>
                    <a:cubicBezTo>
                      <a:pt x="66" y="14"/>
                      <a:pt x="52" y="0"/>
                      <a:pt x="43" y="10"/>
                    </a:cubicBezTo>
                    <a:cubicBezTo>
                      <a:pt x="31" y="23"/>
                      <a:pt x="20" y="35"/>
                      <a:pt x="8" y="48"/>
                    </a:cubicBezTo>
                    <a:cubicBezTo>
                      <a:pt x="0" y="58"/>
                      <a:pt x="14" y="72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Freeform 34">
                <a:extLst>
                  <a:ext uri="{FF2B5EF4-FFF2-40B4-BE49-F238E27FC236}">
                    <a16:creationId xmlns:a16="http://schemas.microsoft.com/office/drawing/2014/main" id="{76E8D768-6D77-CC44-9A6E-3FEE23D5C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66851" y="5475313"/>
                <a:ext cx="165101" cy="177800"/>
              </a:xfrm>
              <a:custGeom>
                <a:avLst/>
                <a:gdLst>
                  <a:gd name="T0" fmla="*/ 23 w 66"/>
                  <a:gd name="T1" fmla="*/ 62 h 71"/>
                  <a:gd name="T2" fmla="*/ 58 w 66"/>
                  <a:gd name="T3" fmla="*/ 24 h 71"/>
                  <a:gd name="T4" fmla="*/ 43 w 66"/>
                  <a:gd name="T5" fmla="*/ 9 h 71"/>
                  <a:gd name="T6" fmla="*/ 9 w 66"/>
                  <a:gd name="T7" fmla="*/ 48 h 71"/>
                  <a:gd name="T8" fmla="*/ 23 w 66"/>
                  <a:gd name="T9" fmla="*/ 6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1">
                    <a:moveTo>
                      <a:pt x="23" y="62"/>
                    </a:moveTo>
                    <a:cubicBezTo>
                      <a:pt x="35" y="49"/>
                      <a:pt x="46" y="36"/>
                      <a:pt x="58" y="24"/>
                    </a:cubicBezTo>
                    <a:cubicBezTo>
                      <a:pt x="66" y="14"/>
                      <a:pt x="52" y="0"/>
                      <a:pt x="43" y="9"/>
                    </a:cubicBezTo>
                    <a:cubicBezTo>
                      <a:pt x="32" y="22"/>
                      <a:pt x="20" y="35"/>
                      <a:pt x="9" y="48"/>
                    </a:cubicBezTo>
                    <a:cubicBezTo>
                      <a:pt x="0" y="57"/>
                      <a:pt x="14" y="71"/>
                      <a:pt x="23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Freeform 35">
                <a:extLst>
                  <a:ext uri="{FF2B5EF4-FFF2-40B4-BE49-F238E27FC236}">
                    <a16:creationId xmlns:a16="http://schemas.microsoft.com/office/drawing/2014/main" id="{743A9E27-4428-5441-B38C-1EFB34E81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184" y="5314974"/>
                <a:ext cx="179389" cy="165101"/>
              </a:xfrm>
              <a:custGeom>
                <a:avLst/>
                <a:gdLst>
                  <a:gd name="T0" fmla="*/ 10 w 72"/>
                  <a:gd name="T1" fmla="*/ 23 h 66"/>
                  <a:gd name="T2" fmla="*/ 48 w 72"/>
                  <a:gd name="T3" fmla="*/ 57 h 66"/>
                  <a:gd name="T4" fmla="*/ 62 w 72"/>
                  <a:gd name="T5" fmla="*/ 43 h 66"/>
                  <a:gd name="T6" fmla="*/ 24 w 72"/>
                  <a:gd name="T7" fmla="*/ 9 h 66"/>
                  <a:gd name="T8" fmla="*/ 10 w 72"/>
                  <a:gd name="T9" fmla="*/ 2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10" y="23"/>
                    </a:moveTo>
                    <a:cubicBezTo>
                      <a:pt x="23" y="34"/>
                      <a:pt x="36" y="46"/>
                      <a:pt x="48" y="57"/>
                    </a:cubicBezTo>
                    <a:cubicBezTo>
                      <a:pt x="58" y="66"/>
                      <a:pt x="72" y="52"/>
                      <a:pt x="62" y="43"/>
                    </a:cubicBezTo>
                    <a:cubicBezTo>
                      <a:pt x="50" y="32"/>
                      <a:pt x="37" y="20"/>
                      <a:pt x="24" y="9"/>
                    </a:cubicBezTo>
                    <a:cubicBezTo>
                      <a:pt x="15" y="0"/>
                      <a:pt x="0" y="14"/>
                      <a:pt x="10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Freeform 36">
                <a:extLst>
                  <a:ext uri="{FF2B5EF4-FFF2-40B4-BE49-F238E27FC236}">
                    <a16:creationId xmlns:a16="http://schemas.microsoft.com/office/drawing/2014/main" id="{35DECC61-DF16-8E42-936B-FB7D92960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39890" y="2227273"/>
                <a:ext cx="177800" cy="166688"/>
              </a:xfrm>
              <a:custGeom>
                <a:avLst/>
                <a:gdLst>
                  <a:gd name="T0" fmla="*/ 9 w 71"/>
                  <a:gd name="T1" fmla="*/ 22 h 66"/>
                  <a:gd name="T2" fmla="*/ 48 w 71"/>
                  <a:gd name="T3" fmla="*/ 57 h 66"/>
                  <a:gd name="T4" fmla="*/ 62 w 71"/>
                  <a:gd name="T5" fmla="*/ 43 h 66"/>
                  <a:gd name="T6" fmla="*/ 24 w 71"/>
                  <a:gd name="T7" fmla="*/ 8 h 66"/>
                  <a:gd name="T8" fmla="*/ 9 w 71"/>
                  <a:gd name="T9" fmla="*/ 2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6">
                    <a:moveTo>
                      <a:pt x="9" y="22"/>
                    </a:moveTo>
                    <a:cubicBezTo>
                      <a:pt x="22" y="34"/>
                      <a:pt x="35" y="45"/>
                      <a:pt x="48" y="57"/>
                    </a:cubicBezTo>
                    <a:cubicBezTo>
                      <a:pt x="57" y="66"/>
                      <a:pt x="71" y="51"/>
                      <a:pt x="62" y="43"/>
                    </a:cubicBezTo>
                    <a:cubicBezTo>
                      <a:pt x="49" y="31"/>
                      <a:pt x="36" y="20"/>
                      <a:pt x="24" y="8"/>
                    </a:cubicBezTo>
                    <a:cubicBezTo>
                      <a:pt x="14" y="0"/>
                      <a:pt x="0" y="14"/>
                      <a:pt x="9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Freeform 37">
                <a:extLst>
                  <a:ext uri="{FF2B5EF4-FFF2-40B4-BE49-F238E27FC236}">
                    <a16:creationId xmlns:a16="http://schemas.microsoft.com/office/drawing/2014/main" id="{E481D42C-8FAE-BA44-8F09-0EFBA5DFB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5947" y="2232035"/>
                <a:ext cx="180975" cy="166688"/>
              </a:xfrm>
              <a:custGeom>
                <a:avLst/>
                <a:gdLst>
                  <a:gd name="T0" fmla="*/ 24 w 72"/>
                  <a:gd name="T1" fmla="*/ 57 h 66"/>
                  <a:gd name="T2" fmla="*/ 62 w 72"/>
                  <a:gd name="T3" fmla="*/ 23 h 66"/>
                  <a:gd name="T4" fmla="*/ 48 w 72"/>
                  <a:gd name="T5" fmla="*/ 8 h 66"/>
                  <a:gd name="T6" fmla="*/ 10 w 72"/>
                  <a:gd name="T7" fmla="*/ 43 h 66"/>
                  <a:gd name="T8" fmla="*/ 24 w 72"/>
                  <a:gd name="T9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24" y="57"/>
                    </a:moveTo>
                    <a:cubicBezTo>
                      <a:pt x="37" y="46"/>
                      <a:pt x="50" y="34"/>
                      <a:pt x="62" y="23"/>
                    </a:cubicBezTo>
                    <a:cubicBezTo>
                      <a:pt x="72" y="14"/>
                      <a:pt x="58" y="0"/>
                      <a:pt x="48" y="8"/>
                    </a:cubicBezTo>
                    <a:cubicBezTo>
                      <a:pt x="35" y="20"/>
                      <a:pt x="23" y="31"/>
                      <a:pt x="10" y="43"/>
                    </a:cubicBezTo>
                    <a:cubicBezTo>
                      <a:pt x="0" y="51"/>
                      <a:pt x="14" y="66"/>
                      <a:pt x="2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Freeform 38">
                <a:extLst>
                  <a:ext uri="{FF2B5EF4-FFF2-40B4-BE49-F238E27FC236}">
                    <a16:creationId xmlns:a16="http://schemas.microsoft.com/office/drawing/2014/main" id="{2DB41732-35C6-7D4B-B959-261320AF7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44652" y="5308624"/>
                <a:ext cx="179389" cy="166688"/>
              </a:xfrm>
              <a:custGeom>
                <a:avLst/>
                <a:gdLst>
                  <a:gd name="T0" fmla="*/ 24 w 72"/>
                  <a:gd name="T1" fmla="*/ 57 h 66"/>
                  <a:gd name="T2" fmla="*/ 62 w 72"/>
                  <a:gd name="T3" fmla="*/ 23 h 66"/>
                  <a:gd name="T4" fmla="*/ 48 w 72"/>
                  <a:gd name="T5" fmla="*/ 9 h 66"/>
                  <a:gd name="T6" fmla="*/ 9 w 72"/>
                  <a:gd name="T7" fmla="*/ 43 h 66"/>
                  <a:gd name="T8" fmla="*/ 24 w 72"/>
                  <a:gd name="T9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24" y="57"/>
                    </a:moveTo>
                    <a:cubicBezTo>
                      <a:pt x="36" y="46"/>
                      <a:pt x="49" y="34"/>
                      <a:pt x="62" y="23"/>
                    </a:cubicBezTo>
                    <a:cubicBezTo>
                      <a:pt x="72" y="14"/>
                      <a:pt x="57" y="0"/>
                      <a:pt x="48" y="9"/>
                    </a:cubicBezTo>
                    <a:cubicBezTo>
                      <a:pt x="35" y="20"/>
                      <a:pt x="22" y="32"/>
                      <a:pt x="9" y="43"/>
                    </a:cubicBezTo>
                    <a:cubicBezTo>
                      <a:pt x="0" y="52"/>
                      <a:pt x="14" y="66"/>
                      <a:pt x="2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Freeform 39">
                <a:extLst>
                  <a:ext uri="{FF2B5EF4-FFF2-40B4-BE49-F238E27FC236}">
                    <a16:creationId xmlns:a16="http://schemas.microsoft.com/office/drawing/2014/main" id="{1B1454FC-DB9B-1149-9728-5524BE4F3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671" y="5480074"/>
                <a:ext cx="163513" cy="177800"/>
              </a:xfrm>
              <a:custGeom>
                <a:avLst/>
                <a:gdLst>
                  <a:gd name="T0" fmla="*/ 8 w 65"/>
                  <a:gd name="T1" fmla="*/ 23 h 71"/>
                  <a:gd name="T2" fmla="*/ 43 w 65"/>
                  <a:gd name="T3" fmla="*/ 62 h 71"/>
                  <a:gd name="T4" fmla="*/ 57 w 65"/>
                  <a:gd name="T5" fmla="*/ 48 h 71"/>
                  <a:gd name="T6" fmla="*/ 22 w 65"/>
                  <a:gd name="T7" fmla="*/ 9 h 71"/>
                  <a:gd name="T8" fmla="*/ 8 w 65"/>
                  <a:gd name="T9" fmla="*/ 2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71">
                    <a:moveTo>
                      <a:pt x="8" y="23"/>
                    </a:moveTo>
                    <a:cubicBezTo>
                      <a:pt x="20" y="36"/>
                      <a:pt x="31" y="49"/>
                      <a:pt x="43" y="62"/>
                    </a:cubicBezTo>
                    <a:cubicBezTo>
                      <a:pt x="51" y="71"/>
                      <a:pt x="65" y="57"/>
                      <a:pt x="57" y="48"/>
                    </a:cubicBezTo>
                    <a:cubicBezTo>
                      <a:pt x="45" y="35"/>
                      <a:pt x="34" y="22"/>
                      <a:pt x="22" y="9"/>
                    </a:cubicBezTo>
                    <a:cubicBezTo>
                      <a:pt x="14" y="0"/>
                      <a:pt x="0" y="14"/>
                      <a:pt x="8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Freeform 40">
                <a:extLst>
                  <a:ext uri="{FF2B5EF4-FFF2-40B4-BE49-F238E27FC236}">
                    <a16:creationId xmlns:a16="http://schemas.microsoft.com/office/drawing/2014/main" id="{4074B557-B5DF-174C-99E7-5B2013D03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62090" y="2046297"/>
                <a:ext cx="165101" cy="180975"/>
              </a:xfrm>
              <a:custGeom>
                <a:avLst/>
                <a:gdLst>
                  <a:gd name="T0" fmla="*/ 9 w 66"/>
                  <a:gd name="T1" fmla="*/ 24 h 72"/>
                  <a:gd name="T2" fmla="*/ 43 w 66"/>
                  <a:gd name="T3" fmla="*/ 62 h 72"/>
                  <a:gd name="T4" fmla="*/ 58 w 66"/>
                  <a:gd name="T5" fmla="*/ 48 h 72"/>
                  <a:gd name="T6" fmla="*/ 23 w 66"/>
                  <a:gd name="T7" fmla="*/ 10 h 72"/>
                  <a:gd name="T8" fmla="*/ 9 w 66"/>
                  <a:gd name="T9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2">
                    <a:moveTo>
                      <a:pt x="9" y="24"/>
                    </a:moveTo>
                    <a:cubicBezTo>
                      <a:pt x="20" y="37"/>
                      <a:pt x="32" y="50"/>
                      <a:pt x="43" y="62"/>
                    </a:cubicBezTo>
                    <a:cubicBezTo>
                      <a:pt x="52" y="72"/>
                      <a:pt x="66" y="58"/>
                      <a:pt x="58" y="48"/>
                    </a:cubicBezTo>
                    <a:cubicBezTo>
                      <a:pt x="46" y="35"/>
                      <a:pt x="35" y="23"/>
                      <a:pt x="23" y="10"/>
                    </a:cubicBezTo>
                    <a:cubicBezTo>
                      <a:pt x="15" y="0"/>
                      <a:pt x="0" y="14"/>
                      <a:pt x="9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Freeform 41">
                <a:extLst>
                  <a:ext uri="{FF2B5EF4-FFF2-40B4-BE49-F238E27FC236}">
                    <a16:creationId xmlns:a16="http://schemas.microsoft.com/office/drawing/2014/main" id="{2F12A052-02AE-C34C-8B37-AB7771B12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347" y="2425712"/>
                <a:ext cx="180975" cy="155575"/>
              </a:xfrm>
              <a:custGeom>
                <a:avLst/>
                <a:gdLst>
                  <a:gd name="T0" fmla="*/ 20 w 72"/>
                  <a:gd name="T1" fmla="*/ 55 h 62"/>
                  <a:gd name="T2" fmla="*/ 62 w 72"/>
                  <a:gd name="T3" fmla="*/ 25 h 62"/>
                  <a:gd name="T4" fmla="*/ 52 w 72"/>
                  <a:gd name="T5" fmla="*/ 7 h 62"/>
                  <a:gd name="T6" fmla="*/ 10 w 72"/>
                  <a:gd name="T7" fmla="*/ 38 h 62"/>
                  <a:gd name="T8" fmla="*/ 20 w 72"/>
                  <a:gd name="T9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2">
                    <a:moveTo>
                      <a:pt x="20" y="55"/>
                    </a:moveTo>
                    <a:cubicBezTo>
                      <a:pt x="34" y="45"/>
                      <a:pt x="48" y="35"/>
                      <a:pt x="62" y="25"/>
                    </a:cubicBezTo>
                    <a:cubicBezTo>
                      <a:pt x="72" y="17"/>
                      <a:pt x="62" y="0"/>
                      <a:pt x="52" y="7"/>
                    </a:cubicBezTo>
                    <a:cubicBezTo>
                      <a:pt x="38" y="18"/>
                      <a:pt x="24" y="28"/>
                      <a:pt x="10" y="38"/>
                    </a:cubicBezTo>
                    <a:cubicBezTo>
                      <a:pt x="0" y="45"/>
                      <a:pt x="10" y="62"/>
                      <a:pt x="20" y="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Freeform 42">
                <a:extLst>
                  <a:ext uri="{FF2B5EF4-FFF2-40B4-BE49-F238E27FC236}">
                    <a16:creationId xmlns:a16="http://schemas.microsoft.com/office/drawing/2014/main" id="{9682B349-BD7A-6C48-8AF3-C7346DAD3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8640" y="5122885"/>
                <a:ext cx="180975" cy="158751"/>
              </a:xfrm>
              <a:custGeom>
                <a:avLst/>
                <a:gdLst>
                  <a:gd name="T0" fmla="*/ 20 w 72"/>
                  <a:gd name="T1" fmla="*/ 55 h 63"/>
                  <a:gd name="T2" fmla="*/ 62 w 72"/>
                  <a:gd name="T3" fmla="*/ 25 h 63"/>
                  <a:gd name="T4" fmla="*/ 52 w 72"/>
                  <a:gd name="T5" fmla="*/ 8 h 63"/>
                  <a:gd name="T6" fmla="*/ 10 w 72"/>
                  <a:gd name="T7" fmla="*/ 38 h 63"/>
                  <a:gd name="T8" fmla="*/ 20 w 72"/>
                  <a:gd name="T9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3">
                    <a:moveTo>
                      <a:pt x="20" y="55"/>
                    </a:moveTo>
                    <a:cubicBezTo>
                      <a:pt x="34" y="45"/>
                      <a:pt x="48" y="35"/>
                      <a:pt x="62" y="25"/>
                    </a:cubicBezTo>
                    <a:cubicBezTo>
                      <a:pt x="72" y="18"/>
                      <a:pt x="62" y="0"/>
                      <a:pt x="52" y="8"/>
                    </a:cubicBezTo>
                    <a:cubicBezTo>
                      <a:pt x="38" y="18"/>
                      <a:pt x="24" y="28"/>
                      <a:pt x="10" y="38"/>
                    </a:cubicBezTo>
                    <a:cubicBezTo>
                      <a:pt x="0" y="45"/>
                      <a:pt x="10" y="63"/>
                      <a:pt x="20" y="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Freeform 43">
                <a:extLst>
                  <a:ext uri="{FF2B5EF4-FFF2-40B4-BE49-F238E27FC236}">
                    <a16:creationId xmlns:a16="http://schemas.microsoft.com/office/drawing/2014/main" id="{0974E29A-C8C2-DC43-BE96-B928ED0D3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33" y="5630888"/>
                <a:ext cx="155576" cy="182564"/>
              </a:xfrm>
              <a:custGeom>
                <a:avLst/>
                <a:gdLst>
                  <a:gd name="T0" fmla="*/ 7 w 62"/>
                  <a:gd name="T1" fmla="*/ 20 h 73"/>
                  <a:gd name="T2" fmla="*/ 38 w 62"/>
                  <a:gd name="T3" fmla="*/ 62 h 73"/>
                  <a:gd name="T4" fmla="*/ 55 w 62"/>
                  <a:gd name="T5" fmla="*/ 52 h 73"/>
                  <a:gd name="T6" fmla="*/ 25 w 62"/>
                  <a:gd name="T7" fmla="*/ 10 h 73"/>
                  <a:gd name="T8" fmla="*/ 7 w 62"/>
                  <a:gd name="T9" fmla="*/ 2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73">
                    <a:moveTo>
                      <a:pt x="7" y="20"/>
                    </a:moveTo>
                    <a:cubicBezTo>
                      <a:pt x="17" y="34"/>
                      <a:pt x="27" y="48"/>
                      <a:pt x="38" y="62"/>
                    </a:cubicBezTo>
                    <a:cubicBezTo>
                      <a:pt x="45" y="73"/>
                      <a:pt x="62" y="63"/>
                      <a:pt x="55" y="52"/>
                    </a:cubicBezTo>
                    <a:cubicBezTo>
                      <a:pt x="45" y="38"/>
                      <a:pt x="35" y="24"/>
                      <a:pt x="25" y="10"/>
                    </a:cubicBezTo>
                    <a:cubicBezTo>
                      <a:pt x="17" y="0"/>
                      <a:pt x="0" y="1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Freeform 44">
                <a:extLst>
                  <a:ext uri="{FF2B5EF4-FFF2-40B4-BE49-F238E27FC236}">
                    <a16:creationId xmlns:a16="http://schemas.microsoft.com/office/drawing/2014/main" id="{715CE5D6-40AD-0841-BE7F-BB42E874B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68414" y="1893897"/>
                <a:ext cx="157163" cy="182564"/>
              </a:xfrm>
              <a:custGeom>
                <a:avLst/>
                <a:gdLst>
                  <a:gd name="T0" fmla="*/ 8 w 63"/>
                  <a:gd name="T1" fmla="*/ 20 h 73"/>
                  <a:gd name="T2" fmla="*/ 38 w 63"/>
                  <a:gd name="T3" fmla="*/ 62 h 73"/>
                  <a:gd name="T4" fmla="*/ 56 w 63"/>
                  <a:gd name="T5" fmla="*/ 52 h 73"/>
                  <a:gd name="T6" fmla="*/ 25 w 63"/>
                  <a:gd name="T7" fmla="*/ 10 h 73"/>
                  <a:gd name="T8" fmla="*/ 8 w 63"/>
                  <a:gd name="T9" fmla="*/ 2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3">
                    <a:moveTo>
                      <a:pt x="8" y="20"/>
                    </a:moveTo>
                    <a:cubicBezTo>
                      <a:pt x="18" y="34"/>
                      <a:pt x="28" y="48"/>
                      <a:pt x="38" y="62"/>
                    </a:cubicBezTo>
                    <a:cubicBezTo>
                      <a:pt x="46" y="73"/>
                      <a:pt x="63" y="63"/>
                      <a:pt x="56" y="52"/>
                    </a:cubicBezTo>
                    <a:cubicBezTo>
                      <a:pt x="45" y="38"/>
                      <a:pt x="35" y="24"/>
                      <a:pt x="25" y="10"/>
                    </a:cubicBezTo>
                    <a:cubicBezTo>
                      <a:pt x="18" y="0"/>
                      <a:pt x="0" y="10"/>
                      <a:pt x="8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Freeform 45">
                <a:extLst>
                  <a:ext uri="{FF2B5EF4-FFF2-40B4-BE49-F238E27FC236}">
                    <a16:creationId xmlns:a16="http://schemas.microsoft.com/office/drawing/2014/main" id="{9943BB21-823B-E646-9A93-7D9602BFE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185" y="2849575"/>
                <a:ext cx="203201" cy="123826"/>
              </a:xfrm>
              <a:custGeom>
                <a:avLst/>
                <a:gdLst>
                  <a:gd name="T0" fmla="*/ 22 w 81"/>
                  <a:gd name="T1" fmla="*/ 44 h 49"/>
                  <a:gd name="T2" fmla="*/ 69 w 81"/>
                  <a:gd name="T3" fmla="*/ 23 h 49"/>
                  <a:gd name="T4" fmla="*/ 59 w 81"/>
                  <a:gd name="T5" fmla="*/ 5 h 49"/>
                  <a:gd name="T6" fmla="*/ 12 w 81"/>
                  <a:gd name="T7" fmla="*/ 26 h 49"/>
                  <a:gd name="T8" fmla="*/ 22 w 81"/>
                  <a:gd name="T9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22" y="44"/>
                    </a:moveTo>
                    <a:cubicBezTo>
                      <a:pt x="38" y="37"/>
                      <a:pt x="54" y="30"/>
                      <a:pt x="69" y="23"/>
                    </a:cubicBezTo>
                    <a:cubicBezTo>
                      <a:pt x="81" y="17"/>
                      <a:pt x="71" y="0"/>
                      <a:pt x="59" y="5"/>
                    </a:cubicBezTo>
                    <a:cubicBezTo>
                      <a:pt x="43" y="12"/>
                      <a:pt x="28" y="19"/>
                      <a:pt x="12" y="26"/>
                    </a:cubicBezTo>
                    <a:cubicBezTo>
                      <a:pt x="0" y="32"/>
                      <a:pt x="10" y="49"/>
                      <a:pt x="22" y="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4" name="Freeform 46">
                <a:extLst>
                  <a:ext uri="{FF2B5EF4-FFF2-40B4-BE49-F238E27FC236}">
                    <a16:creationId xmlns:a16="http://schemas.microsoft.com/office/drawing/2014/main" id="{2FB36ECF-872A-9B4F-9527-33C2B0EF9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44703" y="4733946"/>
                <a:ext cx="203201" cy="123826"/>
              </a:xfrm>
              <a:custGeom>
                <a:avLst/>
                <a:gdLst>
                  <a:gd name="T0" fmla="*/ 22 w 81"/>
                  <a:gd name="T1" fmla="*/ 43 h 49"/>
                  <a:gd name="T2" fmla="*/ 69 w 81"/>
                  <a:gd name="T3" fmla="*/ 22 h 49"/>
                  <a:gd name="T4" fmla="*/ 59 w 81"/>
                  <a:gd name="T5" fmla="*/ 5 h 49"/>
                  <a:gd name="T6" fmla="*/ 12 w 81"/>
                  <a:gd name="T7" fmla="*/ 26 h 49"/>
                  <a:gd name="T8" fmla="*/ 22 w 81"/>
                  <a:gd name="T9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22" y="43"/>
                    </a:moveTo>
                    <a:cubicBezTo>
                      <a:pt x="37" y="36"/>
                      <a:pt x="53" y="29"/>
                      <a:pt x="69" y="22"/>
                    </a:cubicBezTo>
                    <a:cubicBezTo>
                      <a:pt x="81" y="17"/>
                      <a:pt x="70" y="0"/>
                      <a:pt x="59" y="5"/>
                    </a:cubicBezTo>
                    <a:cubicBezTo>
                      <a:pt x="43" y="12"/>
                      <a:pt x="27" y="19"/>
                      <a:pt x="12" y="26"/>
                    </a:cubicBezTo>
                    <a:cubicBezTo>
                      <a:pt x="0" y="31"/>
                      <a:pt x="10" y="49"/>
                      <a:pt x="22" y="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5" name="Freeform 47">
                <a:extLst>
                  <a:ext uri="{FF2B5EF4-FFF2-40B4-BE49-F238E27FC236}">
                    <a16:creationId xmlns:a16="http://schemas.microsoft.com/office/drawing/2014/main" id="{B0143D27-A856-134A-B5A6-2E229705F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41375" y="1647833"/>
                <a:ext cx="122238" cy="203201"/>
              </a:xfrm>
              <a:custGeom>
                <a:avLst/>
                <a:gdLst>
                  <a:gd name="T0" fmla="*/ 5 w 49"/>
                  <a:gd name="T1" fmla="*/ 22 h 81"/>
                  <a:gd name="T2" fmla="*/ 26 w 49"/>
                  <a:gd name="T3" fmla="*/ 69 h 81"/>
                  <a:gd name="T4" fmla="*/ 43 w 49"/>
                  <a:gd name="T5" fmla="*/ 59 h 81"/>
                  <a:gd name="T6" fmla="*/ 22 w 49"/>
                  <a:gd name="T7" fmla="*/ 12 h 81"/>
                  <a:gd name="T8" fmla="*/ 5 w 49"/>
                  <a:gd name="T9" fmla="*/ 2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1">
                    <a:moveTo>
                      <a:pt x="5" y="22"/>
                    </a:moveTo>
                    <a:cubicBezTo>
                      <a:pt x="12" y="38"/>
                      <a:pt x="19" y="54"/>
                      <a:pt x="26" y="69"/>
                    </a:cubicBezTo>
                    <a:cubicBezTo>
                      <a:pt x="31" y="81"/>
                      <a:pt x="49" y="71"/>
                      <a:pt x="43" y="59"/>
                    </a:cubicBezTo>
                    <a:cubicBezTo>
                      <a:pt x="36" y="43"/>
                      <a:pt x="29" y="28"/>
                      <a:pt x="22" y="12"/>
                    </a:cubicBezTo>
                    <a:cubicBezTo>
                      <a:pt x="17" y="0"/>
                      <a:pt x="0" y="11"/>
                      <a:pt x="5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6" name="Freeform 48">
                <a:extLst>
                  <a:ext uri="{FF2B5EF4-FFF2-40B4-BE49-F238E27FC236}">
                    <a16:creationId xmlns:a16="http://schemas.microsoft.com/office/drawing/2014/main" id="{6629A9C3-B9D1-0D4F-95EA-2FF335149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674" y="3082938"/>
                <a:ext cx="198438" cy="111125"/>
              </a:xfrm>
              <a:custGeom>
                <a:avLst/>
                <a:gdLst>
                  <a:gd name="T0" fmla="*/ 18 w 79"/>
                  <a:gd name="T1" fmla="*/ 40 h 44"/>
                  <a:gd name="T2" fmla="*/ 67 w 79"/>
                  <a:gd name="T3" fmla="*/ 24 h 44"/>
                  <a:gd name="T4" fmla="*/ 61 w 79"/>
                  <a:gd name="T5" fmla="*/ 4 h 44"/>
                  <a:gd name="T6" fmla="*/ 12 w 79"/>
                  <a:gd name="T7" fmla="*/ 20 h 44"/>
                  <a:gd name="T8" fmla="*/ 18 w 79"/>
                  <a:gd name="T9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4">
                    <a:moveTo>
                      <a:pt x="18" y="40"/>
                    </a:moveTo>
                    <a:cubicBezTo>
                      <a:pt x="34" y="34"/>
                      <a:pt x="50" y="29"/>
                      <a:pt x="67" y="24"/>
                    </a:cubicBezTo>
                    <a:cubicBezTo>
                      <a:pt x="79" y="20"/>
                      <a:pt x="74" y="0"/>
                      <a:pt x="61" y="4"/>
                    </a:cubicBezTo>
                    <a:cubicBezTo>
                      <a:pt x="45" y="10"/>
                      <a:pt x="29" y="15"/>
                      <a:pt x="12" y="20"/>
                    </a:cubicBezTo>
                    <a:cubicBezTo>
                      <a:pt x="0" y="24"/>
                      <a:pt x="5" y="44"/>
                      <a:pt x="18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7" name="Freeform 49">
                <a:extLst>
                  <a:ext uri="{FF2B5EF4-FFF2-40B4-BE49-F238E27FC236}">
                    <a16:creationId xmlns:a16="http://schemas.microsoft.com/office/drawing/2014/main" id="{E7466050-698D-EC4B-B247-7DF1A8BE6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28841" y="4513282"/>
                <a:ext cx="196851" cy="107950"/>
              </a:xfrm>
              <a:custGeom>
                <a:avLst/>
                <a:gdLst>
                  <a:gd name="T0" fmla="*/ 18 w 79"/>
                  <a:gd name="T1" fmla="*/ 39 h 43"/>
                  <a:gd name="T2" fmla="*/ 67 w 79"/>
                  <a:gd name="T3" fmla="*/ 23 h 43"/>
                  <a:gd name="T4" fmla="*/ 61 w 79"/>
                  <a:gd name="T5" fmla="*/ 4 h 43"/>
                  <a:gd name="T6" fmla="*/ 12 w 79"/>
                  <a:gd name="T7" fmla="*/ 20 h 43"/>
                  <a:gd name="T8" fmla="*/ 18 w 79"/>
                  <a:gd name="T9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8" y="39"/>
                    </a:moveTo>
                    <a:cubicBezTo>
                      <a:pt x="34" y="34"/>
                      <a:pt x="50" y="29"/>
                      <a:pt x="67" y="23"/>
                    </a:cubicBezTo>
                    <a:cubicBezTo>
                      <a:pt x="79" y="19"/>
                      <a:pt x="74" y="0"/>
                      <a:pt x="61" y="4"/>
                    </a:cubicBezTo>
                    <a:cubicBezTo>
                      <a:pt x="45" y="9"/>
                      <a:pt x="29" y="15"/>
                      <a:pt x="12" y="20"/>
                    </a:cubicBezTo>
                    <a:cubicBezTo>
                      <a:pt x="0" y="24"/>
                      <a:pt x="5" y="43"/>
                      <a:pt x="1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8" name="Freeform 50">
                <a:extLst>
                  <a:ext uri="{FF2B5EF4-FFF2-40B4-BE49-F238E27FC236}">
                    <a16:creationId xmlns:a16="http://schemas.microsoft.com/office/drawing/2014/main" id="{76D703C3-42AD-F246-A48A-2A6ED0891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08011" y="1562108"/>
                <a:ext cx="107950" cy="198438"/>
              </a:xfrm>
              <a:custGeom>
                <a:avLst/>
                <a:gdLst>
                  <a:gd name="T0" fmla="*/ 4 w 43"/>
                  <a:gd name="T1" fmla="*/ 18 h 79"/>
                  <a:gd name="T2" fmla="*/ 20 w 43"/>
                  <a:gd name="T3" fmla="*/ 67 h 79"/>
                  <a:gd name="T4" fmla="*/ 39 w 43"/>
                  <a:gd name="T5" fmla="*/ 62 h 79"/>
                  <a:gd name="T6" fmla="*/ 23 w 43"/>
                  <a:gd name="T7" fmla="*/ 13 h 79"/>
                  <a:gd name="T8" fmla="*/ 4 w 43"/>
                  <a:gd name="T9" fmla="*/ 1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79">
                    <a:moveTo>
                      <a:pt x="4" y="18"/>
                    </a:moveTo>
                    <a:cubicBezTo>
                      <a:pt x="9" y="34"/>
                      <a:pt x="15" y="51"/>
                      <a:pt x="20" y="67"/>
                    </a:cubicBezTo>
                    <a:cubicBezTo>
                      <a:pt x="24" y="79"/>
                      <a:pt x="43" y="74"/>
                      <a:pt x="39" y="62"/>
                    </a:cubicBezTo>
                    <a:cubicBezTo>
                      <a:pt x="34" y="45"/>
                      <a:pt x="29" y="29"/>
                      <a:pt x="23" y="13"/>
                    </a:cubicBezTo>
                    <a:cubicBezTo>
                      <a:pt x="19" y="0"/>
                      <a:pt x="0" y="6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9" name="Freeform 51">
                <a:extLst>
                  <a:ext uri="{FF2B5EF4-FFF2-40B4-BE49-F238E27FC236}">
                    <a16:creationId xmlns:a16="http://schemas.microsoft.com/office/drawing/2014/main" id="{AF3141B0-E9D3-9C4B-8D2B-A3F8ABAF4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998" y="3329002"/>
                <a:ext cx="203201" cy="88901"/>
              </a:xfrm>
              <a:custGeom>
                <a:avLst/>
                <a:gdLst>
                  <a:gd name="T0" fmla="*/ 18 w 81"/>
                  <a:gd name="T1" fmla="*/ 33 h 35"/>
                  <a:gd name="T2" fmla="*/ 69 w 81"/>
                  <a:gd name="T3" fmla="*/ 22 h 35"/>
                  <a:gd name="T4" fmla="*/ 63 w 81"/>
                  <a:gd name="T5" fmla="*/ 3 h 35"/>
                  <a:gd name="T6" fmla="*/ 13 w 81"/>
                  <a:gd name="T7" fmla="*/ 13 h 35"/>
                  <a:gd name="T8" fmla="*/ 18 w 81"/>
                  <a:gd name="T9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5">
                    <a:moveTo>
                      <a:pt x="18" y="33"/>
                    </a:moveTo>
                    <a:cubicBezTo>
                      <a:pt x="35" y="29"/>
                      <a:pt x="52" y="25"/>
                      <a:pt x="69" y="22"/>
                    </a:cubicBezTo>
                    <a:cubicBezTo>
                      <a:pt x="81" y="19"/>
                      <a:pt x="76" y="0"/>
                      <a:pt x="63" y="3"/>
                    </a:cubicBezTo>
                    <a:cubicBezTo>
                      <a:pt x="46" y="6"/>
                      <a:pt x="30" y="10"/>
                      <a:pt x="13" y="13"/>
                    </a:cubicBezTo>
                    <a:cubicBezTo>
                      <a:pt x="0" y="16"/>
                      <a:pt x="6" y="35"/>
                      <a:pt x="18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Freeform 52">
                <a:extLst>
                  <a:ext uri="{FF2B5EF4-FFF2-40B4-BE49-F238E27FC236}">
                    <a16:creationId xmlns:a16="http://schemas.microsoft.com/office/drawing/2014/main" id="{F4499299-929D-9E41-9A1A-AF5AFDF7C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95517" y="4287857"/>
                <a:ext cx="203201" cy="90488"/>
              </a:xfrm>
              <a:custGeom>
                <a:avLst/>
                <a:gdLst>
                  <a:gd name="T0" fmla="*/ 18 w 81"/>
                  <a:gd name="T1" fmla="*/ 33 h 36"/>
                  <a:gd name="T2" fmla="*/ 68 w 81"/>
                  <a:gd name="T3" fmla="*/ 22 h 36"/>
                  <a:gd name="T4" fmla="*/ 63 w 81"/>
                  <a:gd name="T5" fmla="*/ 3 h 36"/>
                  <a:gd name="T6" fmla="*/ 12 w 81"/>
                  <a:gd name="T7" fmla="*/ 14 h 36"/>
                  <a:gd name="T8" fmla="*/ 18 w 81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8" y="33"/>
                    </a:moveTo>
                    <a:cubicBezTo>
                      <a:pt x="34" y="30"/>
                      <a:pt x="51" y="26"/>
                      <a:pt x="68" y="22"/>
                    </a:cubicBezTo>
                    <a:cubicBezTo>
                      <a:pt x="81" y="20"/>
                      <a:pt x="75" y="0"/>
                      <a:pt x="63" y="3"/>
                    </a:cubicBezTo>
                    <a:cubicBezTo>
                      <a:pt x="46" y="7"/>
                      <a:pt x="29" y="10"/>
                      <a:pt x="12" y="14"/>
                    </a:cubicBezTo>
                    <a:cubicBezTo>
                      <a:pt x="0" y="16"/>
                      <a:pt x="5" y="36"/>
                      <a:pt x="18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1" name="Freeform 53">
                <a:extLst>
                  <a:ext uri="{FF2B5EF4-FFF2-40B4-BE49-F238E27FC236}">
                    <a16:creationId xmlns:a16="http://schemas.microsoft.com/office/drawing/2014/main" id="{75B93451-5487-CD4F-B770-672D166C4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61948" y="1497020"/>
                <a:ext cx="87313" cy="203201"/>
              </a:xfrm>
              <a:custGeom>
                <a:avLst/>
                <a:gdLst>
                  <a:gd name="T0" fmla="*/ 2 w 35"/>
                  <a:gd name="T1" fmla="*/ 18 h 81"/>
                  <a:gd name="T2" fmla="*/ 13 w 35"/>
                  <a:gd name="T3" fmla="*/ 69 h 81"/>
                  <a:gd name="T4" fmla="*/ 32 w 35"/>
                  <a:gd name="T5" fmla="*/ 63 h 81"/>
                  <a:gd name="T6" fmla="*/ 21 w 35"/>
                  <a:gd name="T7" fmla="*/ 13 h 81"/>
                  <a:gd name="T8" fmla="*/ 2 w 35"/>
                  <a:gd name="T9" fmla="*/ 1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1">
                    <a:moveTo>
                      <a:pt x="2" y="18"/>
                    </a:moveTo>
                    <a:cubicBezTo>
                      <a:pt x="6" y="35"/>
                      <a:pt x="9" y="52"/>
                      <a:pt x="13" y="69"/>
                    </a:cubicBezTo>
                    <a:cubicBezTo>
                      <a:pt x="16" y="81"/>
                      <a:pt x="35" y="76"/>
                      <a:pt x="32" y="63"/>
                    </a:cubicBezTo>
                    <a:cubicBezTo>
                      <a:pt x="29" y="46"/>
                      <a:pt x="25" y="30"/>
                      <a:pt x="21" y="13"/>
                    </a:cubicBezTo>
                    <a:cubicBezTo>
                      <a:pt x="19" y="0"/>
                      <a:pt x="0" y="5"/>
                      <a:pt x="2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2" name="Freeform 54">
                <a:extLst>
                  <a:ext uri="{FF2B5EF4-FFF2-40B4-BE49-F238E27FC236}">
                    <a16:creationId xmlns:a16="http://schemas.microsoft.com/office/drawing/2014/main" id="{93C23D40-2D97-5E46-A6A8-37F098C27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860" y="3578241"/>
                <a:ext cx="192088" cy="69850"/>
              </a:xfrm>
              <a:custGeom>
                <a:avLst/>
                <a:gdLst>
                  <a:gd name="T0" fmla="*/ 13 w 77"/>
                  <a:gd name="T1" fmla="*/ 27 h 28"/>
                  <a:gd name="T2" fmla="*/ 64 w 77"/>
                  <a:gd name="T3" fmla="*/ 22 h 28"/>
                  <a:gd name="T4" fmla="*/ 64 w 77"/>
                  <a:gd name="T5" fmla="*/ 2 h 28"/>
                  <a:gd name="T6" fmla="*/ 13 w 77"/>
                  <a:gd name="T7" fmla="*/ 7 h 28"/>
                  <a:gd name="T8" fmla="*/ 13 w 7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3" y="27"/>
                    </a:moveTo>
                    <a:cubicBezTo>
                      <a:pt x="30" y="25"/>
                      <a:pt x="47" y="24"/>
                      <a:pt x="64" y="22"/>
                    </a:cubicBezTo>
                    <a:cubicBezTo>
                      <a:pt x="77" y="20"/>
                      <a:pt x="77" y="0"/>
                      <a:pt x="64" y="2"/>
                    </a:cubicBezTo>
                    <a:cubicBezTo>
                      <a:pt x="47" y="4"/>
                      <a:pt x="30" y="5"/>
                      <a:pt x="13" y="7"/>
                    </a:cubicBezTo>
                    <a:cubicBezTo>
                      <a:pt x="0" y="8"/>
                      <a:pt x="0" y="28"/>
                      <a:pt x="13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3" name="Freeform 55">
                <a:extLst>
                  <a:ext uri="{FF2B5EF4-FFF2-40B4-BE49-F238E27FC236}">
                    <a16:creationId xmlns:a16="http://schemas.microsoft.com/office/drawing/2014/main" id="{1EC11F19-5F65-BD47-A87A-4FAC3BA1D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27267" y="4057669"/>
                <a:ext cx="193676" cy="69850"/>
              </a:xfrm>
              <a:custGeom>
                <a:avLst/>
                <a:gdLst>
                  <a:gd name="T0" fmla="*/ 12 w 77"/>
                  <a:gd name="T1" fmla="*/ 27 h 28"/>
                  <a:gd name="T2" fmla="*/ 64 w 77"/>
                  <a:gd name="T3" fmla="*/ 22 h 28"/>
                  <a:gd name="T4" fmla="*/ 64 w 77"/>
                  <a:gd name="T5" fmla="*/ 2 h 28"/>
                  <a:gd name="T6" fmla="*/ 12 w 77"/>
                  <a:gd name="T7" fmla="*/ 7 h 28"/>
                  <a:gd name="T8" fmla="*/ 12 w 7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2" y="27"/>
                    </a:moveTo>
                    <a:cubicBezTo>
                      <a:pt x="30" y="25"/>
                      <a:pt x="47" y="23"/>
                      <a:pt x="64" y="22"/>
                    </a:cubicBezTo>
                    <a:cubicBezTo>
                      <a:pt x="76" y="20"/>
                      <a:pt x="77" y="0"/>
                      <a:pt x="64" y="2"/>
                    </a:cubicBezTo>
                    <a:cubicBezTo>
                      <a:pt x="47" y="3"/>
                      <a:pt x="30" y="5"/>
                      <a:pt x="12" y="7"/>
                    </a:cubicBezTo>
                    <a:cubicBezTo>
                      <a:pt x="0" y="8"/>
                      <a:pt x="0" y="28"/>
                      <a:pt x="12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4" name="Freeform 56">
                <a:extLst>
                  <a:ext uri="{FF2B5EF4-FFF2-40B4-BE49-F238E27FC236}">
                    <a16:creationId xmlns:a16="http://schemas.microsoft.com/office/drawing/2014/main" id="{6475F150-CE89-B945-98C6-20B3AAA60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14295" y="1465268"/>
                <a:ext cx="69850" cy="192088"/>
              </a:xfrm>
              <a:custGeom>
                <a:avLst/>
                <a:gdLst>
                  <a:gd name="T0" fmla="*/ 1 w 28"/>
                  <a:gd name="T1" fmla="*/ 13 h 77"/>
                  <a:gd name="T2" fmla="*/ 7 w 28"/>
                  <a:gd name="T3" fmla="*/ 64 h 77"/>
                  <a:gd name="T4" fmla="*/ 27 w 28"/>
                  <a:gd name="T5" fmla="*/ 64 h 77"/>
                  <a:gd name="T6" fmla="*/ 21 w 28"/>
                  <a:gd name="T7" fmla="*/ 13 h 77"/>
                  <a:gd name="T8" fmla="*/ 1 w 28"/>
                  <a:gd name="T9" fmla="*/ 1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7">
                    <a:moveTo>
                      <a:pt x="1" y="13"/>
                    </a:moveTo>
                    <a:cubicBezTo>
                      <a:pt x="3" y="30"/>
                      <a:pt x="5" y="47"/>
                      <a:pt x="7" y="64"/>
                    </a:cubicBezTo>
                    <a:cubicBezTo>
                      <a:pt x="8" y="77"/>
                      <a:pt x="28" y="77"/>
                      <a:pt x="27" y="64"/>
                    </a:cubicBezTo>
                    <a:cubicBezTo>
                      <a:pt x="25" y="47"/>
                      <a:pt x="23" y="30"/>
                      <a:pt x="21" y="13"/>
                    </a:cubicBezTo>
                    <a:cubicBezTo>
                      <a:pt x="20" y="0"/>
                      <a:pt x="0" y="0"/>
                      <a:pt x="1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7" name="Oval 5">
              <a:extLst>
                <a:ext uri="{FF2B5EF4-FFF2-40B4-BE49-F238E27FC236}">
                  <a16:creationId xmlns:a16="http://schemas.microsoft.com/office/drawing/2014/main" id="{90907BC1-5782-EE4C-8488-EF934E56F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8527" y="1882865"/>
              <a:ext cx="2988118" cy="2986696"/>
            </a:xfrm>
            <a:prstGeom prst="ellipse">
              <a:avLst/>
            </a:prstGeom>
            <a:gradFill flip="none" rotWithShape="1">
              <a:gsLst>
                <a:gs pos="78000">
                  <a:sysClr val="window" lastClr="FFFFFF">
                    <a:lumMod val="75000"/>
                  </a:sysClr>
                </a:gs>
                <a:gs pos="26000">
                  <a:sysClr val="window" lastClr="FFFFFF">
                    <a:lumMod val="65000"/>
                  </a:sysClr>
                </a:gs>
                <a:gs pos="53000">
                  <a:sysClr val="window" lastClr="FFFFFF"/>
                </a:gs>
                <a:gs pos="2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342900" dist="596900" dir="3000000" sx="96000" sy="96000" algn="tl" rotWithShape="0">
                <a:prstClr val="black">
                  <a:alpha val="4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3886F2D8-891F-AC41-B874-5CB121CD0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688" y="3026133"/>
              <a:ext cx="1327892" cy="377778"/>
            </a:xfrm>
            <a:custGeom>
              <a:avLst/>
              <a:gdLst>
                <a:gd name="T0" fmla="*/ 25 w 719"/>
                <a:gd name="T1" fmla="*/ 0 h 204"/>
                <a:gd name="T2" fmla="*/ 0 w 719"/>
                <a:gd name="T3" fmla="*/ 189 h 204"/>
                <a:gd name="T4" fmla="*/ 0 w 719"/>
                <a:gd name="T5" fmla="*/ 204 h 204"/>
                <a:gd name="T6" fmla="*/ 719 w 719"/>
                <a:gd name="T7" fmla="*/ 189 h 204"/>
                <a:gd name="T8" fmla="*/ 25 w 719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204">
                  <a:moveTo>
                    <a:pt x="25" y="0"/>
                  </a:moveTo>
                  <a:cubicBezTo>
                    <a:pt x="9" y="60"/>
                    <a:pt x="0" y="124"/>
                    <a:pt x="0" y="189"/>
                  </a:cubicBezTo>
                  <a:cubicBezTo>
                    <a:pt x="0" y="194"/>
                    <a:pt x="0" y="199"/>
                    <a:pt x="0" y="204"/>
                  </a:cubicBezTo>
                  <a:cubicBezTo>
                    <a:pt x="719" y="189"/>
                    <a:pt x="719" y="189"/>
                    <a:pt x="719" y="189"/>
                  </a:cubicBezTo>
                  <a:lnTo>
                    <a:pt x="25" y="0"/>
                  </a:lnTo>
                  <a:close/>
                </a:path>
              </a:pathLst>
            </a:custGeom>
            <a:gradFill>
              <a:gsLst>
                <a:gs pos="67000">
                  <a:sysClr val="window" lastClr="FFFFFF"/>
                </a:gs>
                <a:gs pos="39000">
                  <a:sysClr val="window" lastClr="FFFFFF">
                    <a:lumMod val="85000"/>
                  </a:sysClr>
                </a:gs>
                <a:gs pos="88000">
                  <a:sysClr val="window" lastClr="FFFFFF">
                    <a:lumMod val="85000"/>
                  </a:sysClr>
                </a:gs>
              </a:gsLst>
              <a:lin ang="576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id="{D5922CFD-C714-6A43-A8CF-DD7AD90EE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41" y="2387039"/>
              <a:ext cx="1141845" cy="989885"/>
            </a:xfrm>
            <a:custGeom>
              <a:avLst/>
              <a:gdLst>
                <a:gd name="T0" fmla="*/ 138 w 618"/>
                <a:gd name="T1" fmla="*/ 0 h 535"/>
                <a:gd name="T2" fmla="*/ 0 w 618"/>
                <a:gd name="T3" fmla="*/ 168 h 535"/>
                <a:gd name="T4" fmla="*/ 618 w 618"/>
                <a:gd name="T5" fmla="*/ 535 h 535"/>
                <a:gd name="T6" fmla="*/ 138 w 618"/>
                <a:gd name="T7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8" h="535">
                  <a:moveTo>
                    <a:pt x="138" y="0"/>
                  </a:moveTo>
                  <a:cubicBezTo>
                    <a:pt x="84" y="48"/>
                    <a:pt x="37" y="105"/>
                    <a:pt x="0" y="168"/>
                  </a:cubicBezTo>
                  <a:cubicBezTo>
                    <a:pt x="618" y="535"/>
                    <a:pt x="618" y="535"/>
                    <a:pt x="618" y="535"/>
                  </a:cubicBezTo>
                  <a:lnTo>
                    <a:pt x="138" y="0"/>
                  </a:lnTo>
                  <a:close/>
                </a:path>
              </a:pathLst>
            </a:custGeom>
            <a:gradFill>
              <a:gsLst>
                <a:gs pos="51000">
                  <a:sysClr val="window" lastClr="FFFFFF"/>
                </a:gs>
                <a:gs pos="38000">
                  <a:sysClr val="window" lastClr="FFFFFF">
                    <a:lumMod val="85000"/>
                  </a:sysClr>
                </a:gs>
                <a:gs pos="63000">
                  <a:sysClr val="window" lastClr="FFFFFF">
                    <a:lumMod val="85000"/>
                  </a:sysClr>
                </a:gs>
              </a:gsLst>
              <a:lin ang="7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55B9822B-1CBD-0840-86E9-86A312EA2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137" y="2698066"/>
              <a:ext cx="1282449" cy="678859"/>
            </a:xfrm>
            <a:custGeom>
              <a:avLst/>
              <a:gdLst>
                <a:gd name="T0" fmla="*/ 76 w 694"/>
                <a:gd name="T1" fmla="*/ 0 h 367"/>
                <a:gd name="T2" fmla="*/ 0 w 694"/>
                <a:gd name="T3" fmla="*/ 178 h 367"/>
                <a:gd name="T4" fmla="*/ 694 w 694"/>
                <a:gd name="T5" fmla="*/ 367 h 367"/>
                <a:gd name="T6" fmla="*/ 76 w 694"/>
                <a:gd name="T7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4" h="367">
                  <a:moveTo>
                    <a:pt x="76" y="0"/>
                  </a:moveTo>
                  <a:cubicBezTo>
                    <a:pt x="43" y="55"/>
                    <a:pt x="18" y="115"/>
                    <a:pt x="0" y="178"/>
                  </a:cubicBezTo>
                  <a:cubicBezTo>
                    <a:pt x="694" y="367"/>
                    <a:pt x="694" y="367"/>
                    <a:pt x="694" y="367"/>
                  </a:cubicBezTo>
                  <a:lnTo>
                    <a:pt x="76" y="0"/>
                  </a:lnTo>
                  <a:close/>
                </a:path>
              </a:pathLst>
            </a:custGeom>
            <a:gradFill>
              <a:gsLst>
                <a:gs pos="55000">
                  <a:sysClr val="window" lastClr="FFFFFF">
                    <a:lumMod val="75000"/>
                  </a:sysClr>
                </a:gs>
                <a:gs pos="31000">
                  <a:sysClr val="window" lastClr="FFFFFF">
                    <a:lumMod val="85000"/>
                  </a:sysClr>
                </a:gs>
                <a:gs pos="63000">
                  <a:sysClr val="window" lastClr="FFFFFF">
                    <a:lumMod val="85000"/>
                  </a:sysClr>
                </a:gs>
              </a:gsLst>
              <a:lin ang="6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id="{5EE357F8-6665-0A41-BA5E-5DCE086AA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315113" cy="461564"/>
            </a:xfrm>
            <a:custGeom>
              <a:avLst/>
              <a:gdLst>
                <a:gd name="T0" fmla="*/ 673 w 711"/>
                <a:gd name="T1" fmla="*/ 250 h 250"/>
                <a:gd name="T2" fmla="*/ 711 w 711"/>
                <a:gd name="T3" fmla="*/ 102 h 250"/>
                <a:gd name="T4" fmla="*/ 0 w 711"/>
                <a:gd name="T5" fmla="*/ 0 h 250"/>
                <a:gd name="T6" fmla="*/ 673 w 711"/>
                <a:gd name="T7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1" h="250">
                  <a:moveTo>
                    <a:pt x="673" y="250"/>
                  </a:moveTo>
                  <a:cubicBezTo>
                    <a:pt x="691" y="203"/>
                    <a:pt x="703" y="153"/>
                    <a:pt x="711" y="10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73" y="25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id="{0EEAA44C-FD13-6541-8E9F-6928275E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378" y="2073174"/>
              <a:ext cx="886208" cy="1303751"/>
            </a:xfrm>
            <a:custGeom>
              <a:avLst/>
              <a:gdLst>
                <a:gd name="T0" fmla="*/ 343 w 480"/>
                <a:gd name="T1" fmla="*/ 0 h 705"/>
                <a:gd name="T2" fmla="*/ 0 w 480"/>
                <a:gd name="T3" fmla="*/ 170 h 705"/>
                <a:gd name="T4" fmla="*/ 480 w 480"/>
                <a:gd name="T5" fmla="*/ 705 h 705"/>
                <a:gd name="T6" fmla="*/ 343 w 480"/>
                <a:gd name="T7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0" h="705">
                  <a:moveTo>
                    <a:pt x="343" y="0"/>
                  </a:moveTo>
                  <a:cubicBezTo>
                    <a:pt x="213" y="25"/>
                    <a:pt x="95" y="85"/>
                    <a:pt x="0" y="170"/>
                  </a:cubicBezTo>
                  <a:cubicBezTo>
                    <a:pt x="480" y="705"/>
                    <a:pt x="480" y="705"/>
                    <a:pt x="480" y="705"/>
                  </a:cubicBezTo>
                  <a:lnTo>
                    <a:pt x="343" y="0"/>
                  </a:lnTo>
                  <a:close/>
                </a:path>
              </a:pathLst>
            </a:custGeom>
            <a:gradFill>
              <a:gsLst>
                <a:gs pos="45000">
                  <a:sysClr val="window" lastClr="FFFFFF">
                    <a:lumMod val="75000"/>
                  </a:sysClr>
                </a:gs>
                <a:gs pos="31000">
                  <a:sysClr val="window" lastClr="FFFFFF">
                    <a:lumMod val="85000"/>
                  </a:sysClr>
                </a:gs>
                <a:gs pos="64000">
                  <a:sysClr val="window" lastClr="FFFFFF">
                    <a:lumMod val="85000"/>
                  </a:sysClr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id="{325F9F54-4A86-2246-AD83-56CDC76B4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165314"/>
              <a:ext cx="1327892" cy="399080"/>
            </a:xfrm>
            <a:custGeom>
              <a:avLst/>
              <a:gdLst>
                <a:gd name="T0" fmla="*/ 711 w 718"/>
                <a:gd name="T1" fmla="*/ 216 h 216"/>
                <a:gd name="T2" fmla="*/ 718 w 718"/>
                <a:gd name="T3" fmla="*/ 114 h 216"/>
                <a:gd name="T4" fmla="*/ 709 w 718"/>
                <a:gd name="T5" fmla="*/ 0 h 216"/>
                <a:gd name="T6" fmla="*/ 0 w 718"/>
                <a:gd name="T7" fmla="*/ 114 h 216"/>
                <a:gd name="T8" fmla="*/ 711 w 718"/>
                <a:gd name="T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216">
                  <a:moveTo>
                    <a:pt x="711" y="216"/>
                  </a:moveTo>
                  <a:cubicBezTo>
                    <a:pt x="715" y="183"/>
                    <a:pt x="718" y="149"/>
                    <a:pt x="718" y="114"/>
                  </a:cubicBezTo>
                  <a:cubicBezTo>
                    <a:pt x="718" y="75"/>
                    <a:pt x="715" y="37"/>
                    <a:pt x="709" y="0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711" y="216"/>
                  </a:lnTo>
                  <a:close/>
                </a:path>
              </a:pathLst>
            </a:custGeom>
            <a:gradFill flip="none" rotWithShape="1">
              <a:gsLst>
                <a:gs pos="51000">
                  <a:sysClr val="window" lastClr="FFFFFF">
                    <a:lumMod val="75000"/>
                  </a:sysClr>
                </a:gs>
                <a:gs pos="33000">
                  <a:sysClr val="window" lastClr="FFFFFF">
                    <a:lumMod val="85000"/>
                  </a:sysClr>
                </a:gs>
                <a:gs pos="77000">
                  <a:sysClr val="window" lastClr="FFFFFF">
                    <a:lumMod val="85000"/>
                  </a:sysClr>
                </a:gs>
              </a:gsLst>
              <a:lin ang="528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E4DFBB83-344F-C841-8E4D-733296C0F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103502" cy="950120"/>
            </a:xfrm>
            <a:custGeom>
              <a:avLst/>
              <a:gdLst>
                <a:gd name="T0" fmla="*/ 502 w 597"/>
                <a:gd name="T1" fmla="*/ 514 h 514"/>
                <a:gd name="T2" fmla="*/ 597 w 597"/>
                <a:gd name="T3" fmla="*/ 399 h 514"/>
                <a:gd name="T4" fmla="*/ 0 w 597"/>
                <a:gd name="T5" fmla="*/ 0 h 514"/>
                <a:gd name="T6" fmla="*/ 502 w 597"/>
                <a:gd name="T7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514">
                  <a:moveTo>
                    <a:pt x="502" y="514"/>
                  </a:moveTo>
                  <a:cubicBezTo>
                    <a:pt x="537" y="479"/>
                    <a:pt x="569" y="440"/>
                    <a:pt x="597" y="39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02" y="514"/>
                  </a:lnTo>
                  <a:close/>
                </a:path>
              </a:pathLst>
            </a:custGeom>
            <a:gradFill>
              <a:gsLst>
                <a:gs pos="64000">
                  <a:sysClr val="window" lastClr="FFFFFF">
                    <a:lumMod val="65000"/>
                  </a:sysClr>
                </a:gs>
                <a:gs pos="39000">
                  <a:sysClr val="window" lastClr="FFFFFF">
                    <a:lumMod val="65000"/>
                  </a:sysClr>
                </a:gs>
                <a:gs pos="51000">
                  <a:sysClr val="window" lastClr="FFFFFF">
                    <a:lumMod val="95000"/>
                  </a:sysClr>
                </a:gs>
              </a:gsLst>
              <a:lin ang="7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EDC3900B-8BFE-A14E-BA00-0AF2BC2B9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244100" cy="737087"/>
            </a:xfrm>
            <a:custGeom>
              <a:avLst/>
              <a:gdLst>
                <a:gd name="T0" fmla="*/ 0 w 673"/>
                <a:gd name="T1" fmla="*/ 0 h 399"/>
                <a:gd name="T2" fmla="*/ 597 w 673"/>
                <a:gd name="T3" fmla="*/ 399 h 399"/>
                <a:gd name="T4" fmla="*/ 673 w 673"/>
                <a:gd name="T5" fmla="*/ 250 h 399"/>
                <a:gd name="T6" fmla="*/ 0 w 673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3" h="399">
                  <a:moveTo>
                    <a:pt x="0" y="0"/>
                  </a:moveTo>
                  <a:cubicBezTo>
                    <a:pt x="597" y="399"/>
                    <a:pt x="597" y="399"/>
                    <a:pt x="597" y="399"/>
                  </a:cubicBezTo>
                  <a:cubicBezTo>
                    <a:pt x="628" y="353"/>
                    <a:pt x="653" y="303"/>
                    <a:pt x="673" y="25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7000">
                  <a:sysClr val="window" lastClr="FFFFFF">
                    <a:lumMod val="65000"/>
                  </a:sysClr>
                </a:gs>
                <a:gs pos="43000">
                  <a:sysClr val="window" lastClr="FFFFFF">
                    <a:lumMod val="85000"/>
                  </a:sysClr>
                </a:gs>
                <a:gs pos="69000">
                  <a:sysClr val="window" lastClr="FFFFFF">
                    <a:lumMod val="75000"/>
                  </a:sysClr>
                </a:gs>
              </a:gsLst>
              <a:lin ang="7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09EB411D-3FFC-8B4E-BA3B-97D88900D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688" y="3376924"/>
              <a:ext cx="1327892" cy="606429"/>
            </a:xfrm>
            <a:custGeom>
              <a:avLst/>
              <a:gdLst>
                <a:gd name="T0" fmla="*/ 0 w 719"/>
                <a:gd name="T1" fmla="*/ 15 h 328"/>
                <a:gd name="T2" fmla="*/ 79 w 719"/>
                <a:gd name="T3" fmla="*/ 328 h 328"/>
                <a:gd name="T4" fmla="*/ 719 w 719"/>
                <a:gd name="T5" fmla="*/ 0 h 328"/>
                <a:gd name="T6" fmla="*/ 0 w 719"/>
                <a:gd name="T7" fmla="*/ 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328">
                  <a:moveTo>
                    <a:pt x="0" y="15"/>
                  </a:moveTo>
                  <a:cubicBezTo>
                    <a:pt x="3" y="128"/>
                    <a:pt x="31" y="234"/>
                    <a:pt x="79" y="328"/>
                  </a:cubicBezTo>
                  <a:cubicBezTo>
                    <a:pt x="719" y="0"/>
                    <a:pt x="719" y="0"/>
                    <a:pt x="719" y="0"/>
                  </a:cubicBezTo>
                  <a:lnTo>
                    <a:pt x="0" y="15"/>
                  </a:lnTo>
                  <a:close/>
                </a:path>
              </a:pathLst>
            </a:custGeom>
            <a:gradFill>
              <a:gsLst>
                <a:gs pos="69000">
                  <a:sysClr val="window" lastClr="FFFFFF">
                    <a:lumMod val="65000"/>
                  </a:sysClr>
                </a:gs>
                <a:gs pos="25000">
                  <a:sysClr val="window" lastClr="FFFFFF">
                    <a:lumMod val="75000"/>
                  </a:sysClr>
                </a:gs>
                <a:gs pos="97000">
                  <a:sysClr val="window" lastClr="FFFFFF">
                    <a:lumMod val="85000"/>
                  </a:sysClr>
                </a:gs>
              </a:gsLst>
              <a:lin ang="15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F38438A6-B77E-5D4C-B8AD-AC99AFF61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970" y="3376924"/>
              <a:ext cx="1181610" cy="1014027"/>
            </a:xfrm>
            <a:custGeom>
              <a:avLst/>
              <a:gdLst>
                <a:gd name="T0" fmla="*/ 0 w 640"/>
                <a:gd name="T1" fmla="*/ 328 h 549"/>
                <a:gd name="T2" fmla="*/ 176 w 640"/>
                <a:gd name="T3" fmla="*/ 549 h 549"/>
                <a:gd name="T4" fmla="*/ 640 w 640"/>
                <a:gd name="T5" fmla="*/ 0 h 549"/>
                <a:gd name="T6" fmla="*/ 0 w 640"/>
                <a:gd name="T7" fmla="*/ 32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0" h="549">
                  <a:moveTo>
                    <a:pt x="0" y="328"/>
                  </a:moveTo>
                  <a:cubicBezTo>
                    <a:pt x="44" y="413"/>
                    <a:pt x="104" y="488"/>
                    <a:pt x="176" y="549"/>
                  </a:cubicBezTo>
                  <a:cubicBezTo>
                    <a:pt x="640" y="0"/>
                    <a:pt x="640" y="0"/>
                    <a:pt x="640" y="0"/>
                  </a:cubicBezTo>
                  <a:lnTo>
                    <a:pt x="0" y="328"/>
                  </a:lnTo>
                  <a:close/>
                </a:path>
              </a:pathLst>
            </a:custGeom>
            <a:gradFill flip="none" rotWithShape="1">
              <a:gsLst>
                <a:gs pos="69000">
                  <a:sysClr val="window" lastClr="FFFFFF">
                    <a:lumMod val="85000"/>
                  </a:sysClr>
                </a:gs>
                <a:gs pos="46000">
                  <a:sysClr val="window" lastClr="FFFFFF">
                    <a:lumMod val="75000"/>
                  </a:sysClr>
                </a:gs>
              </a:gsLst>
              <a:lin ang="348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15BF26A7-4F9A-8B4E-943F-DFE2EE6F0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928818" cy="1275348"/>
            </a:xfrm>
            <a:custGeom>
              <a:avLst/>
              <a:gdLst>
                <a:gd name="T0" fmla="*/ 202 w 502"/>
                <a:gd name="T1" fmla="*/ 690 h 690"/>
                <a:gd name="T2" fmla="*/ 502 w 502"/>
                <a:gd name="T3" fmla="*/ 514 h 690"/>
                <a:gd name="T4" fmla="*/ 0 w 502"/>
                <a:gd name="T5" fmla="*/ 0 h 690"/>
                <a:gd name="T6" fmla="*/ 202 w 502"/>
                <a:gd name="T7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2" h="690">
                  <a:moveTo>
                    <a:pt x="202" y="690"/>
                  </a:moveTo>
                  <a:cubicBezTo>
                    <a:pt x="316" y="656"/>
                    <a:pt x="419" y="595"/>
                    <a:pt x="502" y="51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02" y="690"/>
                  </a:lnTo>
                  <a:close/>
                </a:path>
              </a:pathLst>
            </a:custGeom>
            <a:gradFill>
              <a:gsLst>
                <a:gs pos="57000">
                  <a:sysClr val="window" lastClr="FFFFFF">
                    <a:lumMod val="65000"/>
                  </a:sysClr>
                </a:gs>
                <a:gs pos="37000">
                  <a:sysClr val="window" lastClr="FFFFFF">
                    <a:lumMod val="85000"/>
                  </a:sysClr>
                </a:gs>
                <a:gs pos="74000">
                  <a:sysClr val="window" lastClr="FFFFFF">
                    <a:lumMod val="75000"/>
                  </a:sysClr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17">
              <a:extLst>
                <a:ext uri="{FF2B5EF4-FFF2-40B4-BE49-F238E27FC236}">
                  <a16:creationId xmlns:a16="http://schemas.microsoft.com/office/drawing/2014/main" id="{A2409514-B652-8348-B148-B021CC050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788" y="2049027"/>
              <a:ext cx="1563650" cy="1327892"/>
            </a:xfrm>
            <a:custGeom>
              <a:avLst/>
              <a:gdLst>
                <a:gd name="T0" fmla="*/ 846 w 846"/>
                <a:gd name="T1" fmla="*/ 604 h 718"/>
                <a:gd name="T2" fmla="*/ 137 w 846"/>
                <a:gd name="T3" fmla="*/ 0 h 718"/>
                <a:gd name="T4" fmla="*/ 0 w 846"/>
                <a:gd name="T5" fmla="*/ 13 h 718"/>
                <a:gd name="T6" fmla="*/ 137 w 846"/>
                <a:gd name="T7" fmla="*/ 718 h 718"/>
                <a:gd name="T8" fmla="*/ 137 w 846"/>
                <a:gd name="T9" fmla="*/ 718 h 718"/>
                <a:gd name="T10" fmla="*/ 846 w 846"/>
                <a:gd name="T11" fmla="*/ 604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6" h="718">
                  <a:moveTo>
                    <a:pt x="846" y="604"/>
                  </a:moveTo>
                  <a:cubicBezTo>
                    <a:pt x="791" y="261"/>
                    <a:pt x="494" y="0"/>
                    <a:pt x="137" y="0"/>
                  </a:cubicBezTo>
                  <a:cubicBezTo>
                    <a:pt x="90" y="0"/>
                    <a:pt x="44" y="4"/>
                    <a:pt x="0" y="13"/>
                  </a:cubicBezTo>
                  <a:cubicBezTo>
                    <a:pt x="137" y="718"/>
                    <a:pt x="137" y="718"/>
                    <a:pt x="137" y="718"/>
                  </a:cubicBezTo>
                  <a:cubicBezTo>
                    <a:pt x="137" y="718"/>
                    <a:pt x="137" y="718"/>
                    <a:pt x="137" y="718"/>
                  </a:cubicBezTo>
                  <a:lnTo>
                    <a:pt x="846" y="604"/>
                  </a:lnTo>
                  <a:close/>
                </a:path>
              </a:pathLst>
            </a:custGeom>
            <a:gradFill flip="none" rotWithShape="1">
              <a:gsLst>
                <a:gs pos="52000">
                  <a:sysClr val="window" lastClr="FFFFFF">
                    <a:lumMod val="95000"/>
                  </a:sysClr>
                </a:gs>
                <a:gs pos="2000">
                  <a:sysClr val="window" lastClr="FFFFFF">
                    <a:lumMod val="85000"/>
                  </a:sysClr>
                </a:gs>
                <a:gs pos="99000">
                  <a:sysClr val="window" lastClr="FFFFFF">
                    <a:lumMod val="79000"/>
                  </a:sysClr>
                </a:gs>
              </a:gsLst>
              <a:lin ang="2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18">
              <a:extLst>
                <a:ext uri="{FF2B5EF4-FFF2-40B4-BE49-F238E27FC236}">
                  <a16:creationId xmlns:a16="http://schemas.microsoft.com/office/drawing/2014/main" id="{6037BBC5-B55E-5840-9629-AD0FFAC2C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198" y="3376924"/>
              <a:ext cx="1229899" cy="1326475"/>
            </a:xfrm>
            <a:custGeom>
              <a:avLst/>
              <a:gdLst>
                <a:gd name="T0" fmla="*/ 464 w 666"/>
                <a:gd name="T1" fmla="*/ 0 h 718"/>
                <a:gd name="T2" fmla="*/ 464 w 666"/>
                <a:gd name="T3" fmla="*/ 0 h 718"/>
                <a:gd name="T4" fmla="*/ 0 w 666"/>
                <a:gd name="T5" fmla="*/ 549 h 718"/>
                <a:gd name="T6" fmla="*/ 464 w 666"/>
                <a:gd name="T7" fmla="*/ 718 h 718"/>
                <a:gd name="T8" fmla="*/ 666 w 666"/>
                <a:gd name="T9" fmla="*/ 690 h 718"/>
                <a:gd name="T10" fmla="*/ 464 w 666"/>
                <a:gd name="T1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6" h="718">
                  <a:moveTo>
                    <a:pt x="464" y="0"/>
                  </a:moveTo>
                  <a:cubicBezTo>
                    <a:pt x="464" y="0"/>
                    <a:pt x="464" y="0"/>
                    <a:pt x="464" y="0"/>
                  </a:cubicBezTo>
                  <a:cubicBezTo>
                    <a:pt x="0" y="549"/>
                    <a:pt x="0" y="549"/>
                    <a:pt x="0" y="549"/>
                  </a:cubicBezTo>
                  <a:cubicBezTo>
                    <a:pt x="125" y="655"/>
                    <a:pt x="287" y="718"/>
                    <a:pt x="464" y="718"/>
                  </a:cubicBezTo>
                  <a:cubicBezTo>
                    <a:pt x="534" y="718"/>
                    <a:pt x="602" y="708"/>
                    <a:pt x="666" y="690"/>
                  </a:cubicBezTo>
                  <a:cubicBezTo>
                    <a:pt x="464" y="0"/>
                    <a:pt x="464" y="0"/>
                    <a:pt x="464" y="0"/>
                  </a:cubicBezTo>
                  <a:close/>
                </a:path>
              </a:pathLst>
            </a:custGeom>
            <a:gradFill>
              <a:gsLst>
                <a:gs pos="53000">
                  <a:sysClr val="window" lastClr="FFFFFF">
                    <a:lumMod val="95000"/>
                  </a:sysClr>
                </a:gs>
                <a:gs pos="23000">
                  <a:sysClr val="window" lastClr="FFFFFF">
                    <a:lumMod val="85000"/>
                  </a:sysClr>
                </a:gs>
                <a:gs pos="87000">
                  <a:sysClr val="window" lastClr="FFFFFF">
                    <a:lumMod val="75000"/>
                  </a:sysClr>
                </a:gs>
              </a:gsLst>
              <a:lin ang="9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D8653212-FB10-C24B-9363-E719E18B12AF}"/>
                </a:ext>
              </a:extLst>
            </p:cNvPr>
            <p:cNvGrpSpPr/>
            <p:nvPr/>
          </p:nvGrpSpPr>
          <p:grpSpPr>
            <a:xfrm rot="1268924">
              <a:off x="4354862" y="1882865"/>
              <a:ext cx="2988118" cy="2986696"/>
              <a:chOff x="4420264" y="2152651"/>
              <a:chExt cx="3340100" cy="3338512"/>
            </a:xfrm>
          </p:grpSpPr>
          <p:sp>
            <p:nvSpPr>
              <p:cNvPr id="132" name="Freeform 19">
                <a:extLst>
                  <a:ext uri="{FF2B5EF4-FFF2-40B4-BE49-F238E27FC236}">
                    <a16:creationId xmlns:a16="http://schemas.microsoft.com/office/drawing/2014/main" id="{621B2AFD-B9A6-E248-971F-0D9D41275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7738" y="2403907"/>
                <a:ext cx="277303" cy="981224"/>
              </a:xfrm>
              <a:custGeom>
                <a:avLst/>
                <a:gdLst>
                  <a:gd name="T0" fmla="*/ 40 w 40"/>
                  <a:gd name="T1" fmla="*/ 121 h 141"/>
                  <a:gd name="T2" fmla="*/ 20 w 40"/>
                  <a:gd name="T3" fmla="*/ 141 h 141"/>
                  <a:gd name="T4" fmla="*/ 20 w 40"/>
                  <a:gd name="T5" fmla="*/ 141 h 141"/>
                  <a:gd name="T6" fmla="*/ 0 w 40"/>
                  <a:gd name="T7" fmla="*/ 121 h 141"/>
                  <a:gd name="T8" fmla="*/ 0 w 40"/>
                  <a:gd name="T9" fmla="*/ 20 h 141"/>
                  <a:gd name="T10" fmla="*/ 20 w 40"/>
                  <a:gd name="T11" fmla="*/ 0 h 141"/>
                  <a:gd name="T12" fmla="*/ 20 w 40"/>
                  <a:gd name="T13" fmla="*/ 0 h 141"/>
                  <a:gd name="T14" fmla="*/ 40 w 40"/>
                  <a:gd name="T15" fmla="*/ 20 h 141"/>
                  <a:gd name="T16" fmla="*/ 40 w 40"/>
                  <a:gd name="T17" fmla="*/ 12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41">
                    <a:moveTo>
                      <a:pt x="40" y="121"/>
                    </a:moveTo>
                    <a:cubicBezTo>
                      <a:pt x="40" y="132"/>
                      <a:pt x="31" y="141"/>
                      <a:pt x="20" y="141"/>
                    </a:cubicBezTo>
                    <a:cubicBezTo>
                      <a:pt x="20" y="141"/>
                      <a:pt x="20" y="141"/>
                      <a:pt x="20" y="141"/>
                    </a:cubicBezTo>
                    <a:cubicBezTo>
                      <a:pt x="9" y="141"/>
                      <a:pt x="0" y="132"/>
                      <a:pt x="0" y="1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lnTo>
                      <a:pt x="40" y="121"/>
                    </a:ln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Oval 5">
                <a:extLst>
                  <a:ext uri="{FF2B5EF4-FFF2-40B4-BE49-F238E27FC236}">
                    <a16:creationId xmlns:a16="http://schemas.microsoft.com/office/drawing/2014/main" id="{D6076A89-66F3-2747-9A94-A23A4E95B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0264" y="2152651"/>
                <a:ext cx="3340100" cy="3338512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342900" dist="596900" dir="3000000" sx="96000" sy="96000" algn="tl" rotWithShape="0">
                  <a:prstClr val="black">
                    <a:alpha val="41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F54BDAA-ED3A-E443-AE1D-17B4536CEE41}"/>
              </a:ext>
            </a:extLst>
          </p:cNvPr>
          <p:cNvGrpSpPr/>
          <p:nvPr/>
        </p:nvGrpSpPr>
        <p:grpSpPr>
          <a:xfrm>
            <a:off x="6517946" y="5582323"/>
            <a:ext cx="586509" cy="548641"/>
            <a:chOff x="3799619" y="1340769"/>
            <a:chExt cx="4105934" cy="3840831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EC35B6FF-65B5-7349-90AF-01A9BAC77F1A}"/>
                </a:ext>
              </a:extLst>
            </p:cNvPr>
            <p:cNvGrpSpPr/>
            <p:nvPr/>
          </p:nvGrpSpPr>
          <p:grpSpPr>
            <a:xfrm>
              <a:off x="3799619" y="1340769"/>
              <a:ext cx="4105934" cy="3840831"/>
              <a:chOff x="-2935217" y="1358907"/>
              <a:chExt cx="4991116" cy="4668858"/>
            </a:xfrm>
            <a:solidFill>
              <a:sysClr val="window" lastClr="FFFFFF"/>
            </a:solidFill>
          </p:grpSpPr>
          <p:sp>
            <p:nvSpPr>
              <p:cNvPr id="204" name="Freeform 6">
                <a:extLst>
                  <a:ext uri="{FF2B5EF4-FFF2-40B4-BE49-F238E27FC236}">
                    <a16:creationId xmlns:a16="http://schemas.microsoft.com/office/drawing/2014/main" id="{AE5422A5-9F18-A24A-9CA1-F7E46266D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5060" y="1358907"/>
                <a:ext cx="49213" cy="284164"/>
              </a:xfrm>
              <a:custGeom>
                <a:avLst/>
                <a:gdLst>
                  <a:gd name="T0" fmla="*/ 20 w 20"/>
                  <a:gd name="T1" fmla="*/ 101 h 113"/>
                  <a:gd name="T2" fmla="*/ 20 w 20"/>
                  <a:gd name="T3" fmla="*/ 13 h 113"/>
                  <a:gd name="T4" fmla="*/ 0 w 20"/>
                  <a:gd name="T5" fmla="*/ 13 h 113"/>
                  <a:gd name="T6" fmla="*/ 0 w 20"/>
                  <a:gd name="T7" fmla="*/ 101 h 113"/>
                  <a:gd name="T8" fmla="*/ 20 w 20"/>
                  <a:gd name="T9" fmla="*/ 10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3">
                    <a:moveTo>
                      <a:pt x="20" y="101"/>
                    </a:moveTo>
                    <a:cubicBezTo>
                      <a:pt x="20" y="71"/>
                      <a:pt x="20" y="42"/>
                      <a:pt x="20" y="13"/>
                    </a:cubicBezTo>
                    <a:cubicBezTo>
                      <a:pt x="20" y="0"/>
                      <a:pt x="0" y="0"/>
                      <a:pt x="0" y="13"/>
                    </a:cubicBezTo>
                    <a:cubicBezTo>
                      <a:pt x="0" y="42"/>
                      <a:pt x="0" y="71"/>
                      <a:pt x="0" y="101"/>
                    </a:cubicBezTo>
                    <a:cubicBezTo>
                      <a:pt x="0" y="113"/>
                      <a:pt x="20" y="113"/>
                      <a:pt x="20" y="10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5" name="Freeform 7">
                <a:extLst>
                  <a:ext uri="{FF2B5EF4-FFF2-40B4-BE49-F238E27FC236}">
                    <a16:creationId xmlns:a16="http://schemas.microsoft.com/office/drawing/2014/main" id="{94E6585D-FD2A-B74A-9D37-2B0DA7BF1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148" y="3829068"/>
                <a:ext cx="285751" cy="49213"/>
              </a:xfrm>
              <a:custGeom>
                <a:avLst/>
                <a:gdLst>
                  <a:gd name="T0" fmla="*/ 13 w 114"/>
                  <a:gd name="T1" fmla="*/ 20 h 20"/>
                  <a:gd name="T2" fmla="*/ 101 w 114"/>
                  <a:gd name="T3" fmla="*/ 20 h 20"/>
                  <a:gd name="T4" fmla="*/ 101 w 114"/>
                  <a:gd name="T5" fmla="*/ 0 h 20"/>
                  <a:gd name="T6" fmla="*/ 13 w 114"/>
                  <a:gd name="T7" fmla="*/ 0 h 20"/>
                  <a:gd name="T8" fmla="*/ 13 w 1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">
                    <a:moveTo>
                      <a:pt x="13" y="20"/>
                    </a:moveTo>
                    <a:cubicBezTo>
                      <a:pt x="42" y="20"/>
                      <a:pt x="71" y="20"/>
                      <a:pt x="101" y="20"/>
                    </a:cubicBezTo>
                    <a:cubicBezTo>
                      <a:pt x="114" y="20"/>
                      <a:pt x="114" y="0"/>
                      <a:pt x="101" y="0"/>
                    </a:cubicBezTo>
                    <a:cubicBezTo>
                      <a:pt x="71" y="0"/>
                      <a:pt x="42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6" name="Freeform 8">
                <a:extLst>
                  <a:ext uri="{FF2B5EF4-FFF2-40B4-BE49-F238E27FC236}">
                    <a16:creationId xmlns:a16="http://schemas.microsoft.com/office/drawing/2014/main" id="{66758692-3CFD-4E4C-B446-4FBFC1C30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35217" y="3829068"/>
                <a:ext cx="285751" cy="49213"/>
              </a:xfrm>
              <a:custGeom>
                <a:avLst/>
                <a:gdLst>
                  <a:gd name="T0" fmla="*/ 13 w 114"/>
                  <a:gd name="T1" fmla="*/ 20 h 20"/>
                  <a:gd name="T2" fmla="*/ 101 w 114"/>
                  <a:gd name="T3" fmla="*/ 20 h 20"/>
                  <a:gd name="T4" fmla="*/ 101 w 114"/>
                  <a:gd name="T5" fmla="*/ 0 h 20"/>
                  <a:gd name="T6" fmla="*/ 13 w 114"/>
                  <a:gd name="T7" fmla="*/ 0 h 20"/>
                  <a:gd name="T8" fmla="*/ 13 w 1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">
                    <a:moveTo>
                      <a:pt x="13" y="20"/>
                    </a:moveTo>
                    <a:cubicBezTo>
                      <a:pt x="42" y="20"/>
                      <a:pt x="72" y="20"/>
                      <a:pt x="101" y="20"/>
                    </a:cubicBezTo>
                    <a:cubicBezTo>
                      <a:pt x="114" y="20"/>
                      <a:pt x="114" y="0"/>
                      <a:pt x="101" y="0"/>
                    </a:cubicBezTo>
                    <a:cubicBezTo>
                      <a:pt x="72" y="0"/>
                      <a:pt x="42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7" name="Freeform 9">
                <a:extLst>
                  <a:ext uri="{FF2B5EF4-FFF2-40B4-BE49-F238E27FC236}">
                    <a16:creationId xmlns:a16="http://schemas.microsoft.com/office/drawing/2014/main" id="{05420480-3914-034E-8173-CDE2664CE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432" y="1677995"/>
                <a:ext cx="185739" cy="273052"/>
              </a:xfrm>
              <a:custGeom>
                <a:avLst/>
                <a:gdLst>
                  <a:gd name="T0" fmla="*/ 24 w 74"/>
                  <a:gd name="T1" fmla="*/ 98 h 109"/>
                  <a:gd name="T2" fmla="*/ 68 w 74"/>
                  <a:gd name="T3" fmla="*/ 22 h 109"/>
                  <a:gd name="T4" fmla="*/ 51 w 74"/>
                  <a:gd name="T5" fmla="*/ 12 h 109"/>
                  <a:gd name="T6" fmla="*/ 7 w 74"/>
                  <a:gd name="T7" fmla="*/ 88 h 109"/>
                  <a:gd name="T8" fmla="*/ 24 w 74"/>
                  <a:gd name="T9" fmla="*/ 98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9">
                    <a:moveTo>
                      <a:pt x="24" y="98"/>
                    </a:moveTo>
                    <a:cubicBezTo>
                      <a:pt x="39" y="73"/>
                      <a:pt x="53" y="47"/>
                      <a:pt x="68" y="22"/>
                    </a:cubicBezTo>
                    <a:cubicBezTo>
                      <a:pt x="74" y="10"/>
                      <a:pt x="57" y="0"/>
                      <a:pt x="51" y="12"/>
                    </a:cubicBezTo>
                    <a:cubicBezTo>
                      <a:pt x="36" y="37"/>
                      <a:pt x="21" y="62"/>
                      <a:pt x="7" y="88"/>
                    </a:cubicBezTo>
                    <a:cubicBezTo>
                      <a:pt x="0" y="99"/>
                      <a:pt x="18" y="109"/>
                      <a:pt x="24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8" name="Freeform 10">
                <a:extLst>
                  <a:ext uri="{FF2B5EF4-FFF2-40B4-BE49-F238E27FC236}">
                    <a16:creationId xmlns:a16="http://schemas.microsoft.com/office/drawing/2014/main" id="{C0D00D46-ED33-FA40-84D4-E17032314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08076" y="5756302"/>
                <a:ext cx="185739" cy="271463"/>
              </a:xfrm>
              <a:custGeom>
                <a:avLst/>
                <a:gdLst>
                  <a:gd name="T0" fmla="*/ 24 w 74"/>
                  <a:gd name="T1" fmla="*/ 97 h 108"/>
                  <a:gd name="T2" fmla="*/ 68 w 74"/>
                  <a:gd name="T3" fmla="*/ 21 h 108"/>
                  <a:gd name="T4" fmla="*/ 51 w 74"/>
                  <a:gd name="T5" fmla="*/ 11 h 108"/>
                  <a:gd name="T6" fmla="*/ 7 w 74"/>
                  <a:gd name="T7" fmla="*/ 87 h 108"/>
                  <a:gd name="T8" fmla="*/ 24 w 74"/>
                  <a:gd name="T9" fmla="*/ 9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8">
                    <a:moveTo>
                      <a:pt x="24" y="97"/>
                    </a:moveTo>
                    <a:cubicBezTo>
                      <a:pt x="39" y="72"/>
                      <a:pt x="53" y="46"/>
                      <a:pt x="68" y="21"/>
                    </a:cubicBezTo>
                    <a:cubicBezTo>
                      <a:pt x="74" y="10"/>
                      <a:pt x="57" y="0"/>
                      <a:pt x="51" y="11"/>
                    </a:cubicBezTo>
                    <a:cubicBezTo>
                      <a:pt x="36" y="36"/>
                      <a:pt x="21" y="62"/>
                      <a:pt x="7" y="87"/>
                    </a:cubicBezTo>
                    <a:cubicBezTo>
                      <a:pt x="0" y="98"/>
                      <a:pt x="18" y="108"/>
                      <a:pt x="24" y="9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9" name="Freeform 11">
                <a:extLst>
                  <a:ext uri="{FF2B5EF4-FFF2-40B4-BE49-F238E27FC236}">
                    <a16:creationId xmlns:a16="http://schemas.microsoft.com/office/drawing/2014/main" id="{CB7ECD5D-CD97-DC41-A9DD-5A3E63EC0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173" y="4935560"/>
                <a:ext cx="273051" cy="185738"/>
              </a:xfrm>
              <a:custGeom>
                <a:avLst/>
                <a:gdLst>
                  <a:gd name="T0" fmla="*/ 11 w 109"/>
                  <a:gd name="T1" fmla="*/ 23 h 74"/>
                  <a:gd name="T2" fmla="*/ 88 w 109"/>
                  <a:gd name="T3" fmla="*/ 67 h 74"/>
                  <a:gd name="T4" fmla="*/ 98 w 109"/>
                  <a:gd name="T5" fmla="*/ 50 h 74"/>
                  <a:gd name="T6" fmla="*/ 21 w 109"/>
                  <a:gd name="T7" fmla="*/ 6 h 74"/>
                  <a:gd name="T8" fmla="*/ 11 w 109"/>
                  <a:gd name="T9" fmla="*/ 2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4">
                    <a:moveTo>
                      <a:pt x="11" y="23"/>
                    </a:moveTo>
                    <a:cubicBezTo>
                      <a:pt x="37" y="38"/>
                      <a:pt x="62" y="53"/>
                      <a:pt x="88" y="67"/>
                    </a:cubicBezTo>
                    <a:cubicBezTo>
                      <a:pt x="99" y="74"/>
                      <a:pt x="109" y="57"/>
                      <a:pt x="98" y="50"/>
                    </a:cubicBezTo>
                    <a:cubicBezTo>
                      <a:pt x="72" y="36"/>
                      <a:pt x="47" y="21"/>
                      <a:pt x="21" y="6"/>
                    </a:cubicBezTo>
                    <a:cubicBezTo>
                      <a:pt x="10" y="0"/>
                      <a:pt x="0" y="17"/>
                      <a:pt x="11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Freeform 12">
                <a:extLst>
                  <a:ext uri="{FF2B5EF4-FFF2-40B4-BE49-F238E27FC236}">
                    <a16:creationId xmlns:a16="http://schemas.microsoft.com/office/drawing/2014/main" id="{1DEE881C-05B3-1D44-A451-77C150C33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14541" y="2586050"/>
                <a:ext cx="274639" cy="185738"/>
              </a:xfrm>
              <a:custGeom>
                <a:avLst/>
                <a:gdLst>
                  <a:gd name="T0" fmla="*/ 11 w 109"/>
                  <a:gd name="T1" fmla="*/ 24 h 74"/>
                  <a:gd name="T2" fmla="*/ 87 w 109"/>
                  <a:gd name="T3" fmla="*/ 68 h 74"/>
                  <a:gd name="T4" fmla="*/ 97 w 109"/>
                  <a:gd name="T5" fmla="*/ 50 h 74"/>
                  <a:gd name="T6" fmla="*/ 21 w 109"/>
                  <a:gd name="T7" fmla="*/ 6 h 74"/>
                  <a:gd name="T8" fmla="*/ 11 w 109"/>
                  <a:gd name="T9" fmla="*/ 2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4">
                    <a:moveTo>
                      <a:pt x="11" y="24"/>
                    </a:moveTo>
                    <a:cubicBezTo>
                      <a:pt x="37" y="38"/>
                      <a:pt x="62" y="53"/>
                      <a:pt x="87" y="68"/>
                    </a:cubicBezTo>
                    <a:cubicBezTo>
                      <a:pt x="99" y="74"/>
                      <a:pt x="109" y="57"/>
                      <a:pt x="97" y="50"/>
                    </a:cubicBezTo>
                    <a:cubicBezTo>
                      <a:pt x="72" y="36"/>
                      <a:pt x="47" y="21"/>
                      <a:pt x="21" y="6"/>
                    </a:cubicBezTo>
                    <a:cubicBezTo>
                      <a:pt x="10" y="0"/>
                      <a:pt x="0" y="17"/>
                      <a:pt x="11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1" name="Freeform 13">
                <a:extLst>
                  <a:ext uri="{FF2B5EF4-FFF2-40B4-BE49-F238E27FC236}">
                    <a16:creationId xmlns:a16="http://schemas.microsoft.com/office/drawing/2014/main" id="{39746471-756B-7742-9F1F-ED359E0F9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8998" y="2579700"/>
                <a:ext cx="271463" cy="185738"/>
              </a:xfrm>
              <a:custGeom>
                <a:avLst/>
                <a:gdLst>
                  <a:gd name="T0" fmla="*/ 21 w 108"/>
                  <a:gd name="T1" fmla="*/ 68 h 74"/>
                  <a:gd name="T2" fmla="*/ 97 w 108"/>
                  <a:gd name="T3" fmla="*/ 24 h 74"/>
                  <a:gd name="T4" fmla="*/ 87 w 108"/>
                  <a:gd name="T5" fmla="*/ 6 h 74"/>
                  <a:gd name="T6" fmla="*/ 11 w 108"/>
                  <a:gd name="T7" fmla="*/ 51 h 74"/>
                  <a:gd name="T8" fmla="*/ 21 w 108"/>
                  <a:gd name="T9" fmla="*/ 6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4">
                    <a:moveTo>
                      <a:pt x="21" y="68"/>
                    </a:moveTo>
                    <a:cubicBezTo>
                      <a:pt x="46" y="53"/>
                      <a:pt x="72" y="38"/>
                      <a:pt x="97" y="24"/>
                    </a:cubicBezTo>
                    <a:cubicBezTo>
                      <a:pt x="108" y="17"/>
                      <a:pt x="98" y="0"/>
                      <a:pt x="87" y="6"/>
                    </a:cubicBezTo>
                    <a:cubicBezTo>
                      <a:pt x="62" y="21"/>
                      <a:pt x="36" y="36"/>
                      <a:pt x="11" y="51"/>
                    </a:cubicBezTo>
                    <a:cubicBezTo>
                      <a:pt x="0" y="57"/>
                      <a:pt x="10" y="74"/>
                      <a:pt x="21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2" name="Freeform 14">
                <a:extLst>
                  <a:ext uri="{FF2B5EF4-FFF2-40B4-BE49-F238E27FC236}">
                    <a16:creationId xmlns:a16="http://schemas.microsoft.com/office/drawing/2014/main" id="{EBC03D5E-410B-2E4F-8659-0D48077B0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09778" y="4940323"/>
                <a:ext cx="271463" cy="188913"/>
              </a:xfrm>
              <a:custGeom>
                <a:avLst/>
                <a:gdLst>
                  <a:gd name="T0" fmla="*/ 21 w 108"/>
                  <a:gd name="T1" fmla="*/ 68 h 75"/>
                  <a:gd name="T2" fmla="*/ 97 w 108"/>
                  <a:gd name="T3" fmla="*/ 24 h 75"/>
                  <a:gd name="T4" fmla="*/ 87 w 108"/>
                  <a:gd name="T5" fmla="*/ 7 h 75"/>
                  <a:gd name="T6" fmla="*/ 11 w 108"/>
                  <a:gd name="T7" fmla="*/ 51 h 75"/>
                  <a:gd name="T8" fmla="*/ 21 w 108"/>
                  <a:gd name="T9" fmla="*/ 6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5">
                    <a:moveTo>
                      <a:pt x="21" y="68"/>
                    </a:moveTo>
                    <a:cubicBezTo>
                      <a:pt x="46" y="54"/>
                      <a:pt x="72" y="39"/>
                      <a:pt x="97" y="24"/>
                    </a:cubicBezTo>
                    <a:cubicBezTo>
                      <a:pt x="108" y="18"/>
                      <a:pt x="98" y="0"/>
                      <a:pt x="87" y="7"/>
                    </a:cubicBezTo>
                    <a:cubicBezTo>
                      <a:pt x="62" y="22"/>
                      <a:pt x="36" y="36"/>
                      <a:pt x="11" y="51"/>
                    </a:cubicBezTo>
                    <a:cubicBezTo>
                      <a:pt x="0" y="58"/>
                      <a:pt x="10" y="75"/>
                      <a:pt x="21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3" name="Freeform 15">
                <a:extLst>
                  <a:ext uri="{FF2B5EF4-FFF2-40B4-BE49-F238E27FC236}">
                    <a16:creationId xmlns:a16="http://schemas.microsoft.com/office/drawing/2014/main" id="{EA60A8A4-CF65-B942-A7FA-A9CDBCD94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781" y="5751539"/>
                <a:ext cx="185739" cy="273052"/>
              </a:xfrm>
              <a:custGeom>
                <a:avLst/>
                <a:gdLst>
                  <a:gd name="T0" fmla="*/ 6 w 74"/>
                  <a:gd name="T1" fmla="*/ 21 h 109"/>
                  <a:gd name="T2" fmla="*/ 51 w 74"/>
                  <a:gd name="T3" fmla="*/ 97 h 109"/>
                  <a:gd name="T4" fmla="*/ 68 w 74"/>
                  <a:gd name="T5" fmla="*/ 87 h 109"/>
                  <a:gd name="T6" fmla="*/ 24 w 74"/>
                  <a:gd name="T7" fmla="*/ 11 h 109"/>
                  <a:gd name="T8" fmla="*/ 6 w 74"/>
                  <a:gd name="T9" fmla="*/ 2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9">
                    <a:moveTo>
                      <a:pt x="6" y="21"/>
                    </a:moveTo>
                    <a:cubicBezTo>
                      <a:pt x="21" y="47"/>
                      <a:pt x="36" y="72"/>
                      <a:pt x="51" y="97"/>
                    </a:cubicBezTo>
                    <a:cubicBezTo>
                      <a:pt x="57" y="109"/>
                      <a:pt x="74" y="99"/>
                      <a:pt x="68" y="87"/>
                    </a:cubicBezTo>
                    <a:cubicBezTo>
                      <a:pt x="53" y="62"/>
                      <a:pt x="38" y="37"/>
                      <a:pt x="24" y="11"/>
                    </a:cubicBezTo>
                    <a:cubicBezTo>
                      <a:pt x="17" y="0"/>
                      <a:pt x="0" y="10"/>
                      <a:pt x="6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4" name="Freeform 16">
                <a:extLst>
                  <a:ext uri="{FF2B5EF4-FFF2-40B4-BE49-F238E27FC236}">
                    <a16:creationId xmlns:a16="http://schemas.microsoft.com/office/drawing/2014/main" id="{2CA50231-144D-0146-84FE-2D181D1DC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16013" y="1682758"/>
                <a:ext cx="188913" cy="273052"/>
              </a:xfrm>
              <a:custGeom>
                <a:avLst/>
                <a:gdLst>
                  <a:gd name="T0" fmla="*/ 7 w 75"/>
                  <a:gd name="T1" fmla="*/ 21 h 109"/>
                  <a:gd name="T2" fmla="*/ 51 w 75"/>
                  <a:gd name="T3" fmla="*/ 97 h 109"/>
                  <a:gd name="T4" fmla="*/ 68 w 75"/>
                  <a:gd name="T5" fmla="*/ 87 h 109"/>
                  <a:gd name="T6" fmla="*/ 24 w 75"/>
                  <a:gd name="T7" fmla="*/ 11 h 109"/>
                  <a:gd name="T8" fmla="*/ 7 w 75"/>
                  <a:gd name="T9" fmla="*/ 2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09">
                    <a:moveTo>
                      <a:pt x="7" y="21"/>
                    </a:moveTo>
                    <a:cubicBezTo>
                      <a:pt x="22" y="47"/>
                      <a:pt x="36" y="72"/>
                      <a:pt x="51" y="97"/>
                    </a:cubicBezTo>
                    <a:cubicBezTo>
                      <a:pt x="58" y="109"/>
                      <a:pt x="75" y="99"/>
                      <a:pt x="68" y="87"/>
                    </a:cubicBezTo>
                    <a:cubicBezTo>
                      <a:pt x="54" y="62"/>
                      <a:pt x="39" y="37"/>
                      <a:pt x="24" y="11"/>
                    </a:cubicBezTo>
                    <a:cubicBezTo>
                      <a:pt x="18" y="0"/>
                      <a:pt x="0" y="10"/>
                      <a:pt x="7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Freeform 17">
                <a:extLst>
                  <a:ext uri="{FF2B5EF4-FFF2-40B4-BE49-F238E27FC236}">
                    <a16:creationId xmlns:a16="http://schemas.microsoft.com/office/drawing/2014/main" id="{3CB9FDBE-68F8-0543-BC2F-897B46778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6933" y="1465270"/>
                <a:ext cx="69850" cy="192088"/>
              </a:xfrm>
              <a:custGeom>
                <a:avLst/>
                <a:gdLst>
                  <a:gd name="T0" fmla="*/ 21 w 28"/>
                  <a:gd name="T1" fmla="*/ 64 h 77"/>
                  <a:gd name="T2" fmla="*/ 26 w 28"/>
                  <a:gd name="T3" fmla="*/ 13 h 77"/>
                  <a:gd name="T4" fmla="*/ 6 w 28"/>
                  <a:gd name="T5" fmla="*/ 13 h 77"/>
                  <a:gd name="T6" fmla="*/ 1 w 28"/>
                  <a:gd name="T7" fmla="*/ 64 h 77"/>
                  <a:gd name="T8" fmla="*/ 21 w 28"/>
                  <a:gd name="T9" fmla="*/ 6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7">
                    <a:moveTo>
                      <a:pt x="21" y="64"/>
                    </a:moveTo>
                    <a:cubicBezTo>
                      <a:pt x="23" y="47"/>
                      <a:pt x="25" y="30"/>
                      <a:pt x="26" y="13"/>
                    </a:cubicBezTo>
                    <a:cubicBezTo>
                      <a:pt x="28" y="0"/>
                      <a:pt x="8" y="0"/>
                      <a:pt x="6" y="13"/>
                    </a:cubicBezTo>
                    <a:cubicBezTo>
                      <a:pt x="5" y="30"/>
                      <a:pt x="3" y="47"/>
                      <a:pt x="1" y="64"/>
                    </a:cubicBezTo>
                    <a:cubicBezTo>
                      <a:pt x="0" y="77"/>
                      <a:pt x="20" y="77"/>
                      <a:pt x="21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6" name="Freeform 18">
                <a:extLst>
                  <a:ext uri="{FF2B5EF4-FFF2-40B4-BE49-F238E27FC236}">
                    <a16:creationId xmlns:a16="http://schemas.microsoft.com/office/drawing/2014/main" id="{111B0AE5-EDE2-914F-B43E-9F838905B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860" y="4064019"/>
                <a:ext cx="192088" cy="71439"/>
              </a:xfrm>
              <a:custGeom>
                <a:avLst/>
                <a:gdLst>
                  <a:gd name="T0" fmla="*/ 13 w 77"/>
                  <a:gd name="T1" fmla="*/ 21 h 28"/>
                  <a:gd name="T2" fmla="*/ 64 w 77"/>
                  <a:gd name="T3" fmla="*/ 27 h 28"/>
                  <a:gd name="T4" fmla="*/ 64 w 77"/>
                  <a:gd name="T5" fmla="*/ 7 h 28"/>
                  <a:gd name="T6" fmla="*/ 13 w 77"/>
                  <a:gd name="T7" fmla="*/ 1 h 28"/>
                  <a:gd name="T8" fmla="*/ 13 w 77"/>
                  <a:gd name="T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3" y="21"/>
                    </a:moveTo>
                    <a:cubicBezTo>
                      <a:pt x="30" y="23"/>
                      <a:pt x="47" y="25"/>
                      <a:pt x="64" y="27"/>
                    </a:cubicBezTo>
                    <a:cubicBezTo>
                      <a:pt x="77" y="28"/>
                      <a:pt x="77" y="8"/>
                      <a:pt x="64" y="7"/>
                    </a:cubicBezTo>
                    <a:cubicBezTo>
                      <a:pt x="47" y="5"/>
                      <a:pt x="30" y="3"/>
                      <a:pt x="13" y="1"/>
                    </a:cubicBezTo>
                    <a:cubicBezTo>
                      <a:pt x="0" y="0"/>
                      <a:pt x="0" y="20"/>
                      <a:pt x="13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7" name="Freeform 19">
                <a:extLst>
                  <a:ext uri="{FF2B5EF4-FFF2-40B4-BE49-F238E27FC236}">
                    <a16:creationId xmlns:a16="http://schemas.microsoft.com/office/drawing/2014/main" id="{CEF54A9F-BF42-874A-A83B-2283820C6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27267" y="3570304"/>
                <a:ext cx="193676" cy="73025"/>
              </a:xfrm>
              <a:custGeom>
                <a:avLst/>
                <a:gdLst>
                  <a:gd name="T0" fmla="*/ 13 w 77"/>
                  <a:gd name="T1" fmla="*/ 22 h 29"/>
                  <a:gd name="T2" fmla="*/ 64 w 77"/>
                  <a:gd name="T3" fmla="*/ 27 h 29"/>
                  <a:gd name="T4" fmla="*/ 64 w 77"/>
                  <a:gd name="T5" fmla="*/ 7 h 29"/>
                  <a:gd name="T6" fmla="*/ 13 w 77"/>
                  <a:gd name="T7" fmla="*/ 2 h 29"/>
                  <a:gd name="T8" fmla="*/ 13 w 77"/>
                  <a:gd name="T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9">
                    <a:moveTo>
                      <a:pt x="13" y="22"/>
                    </a:moveTo>
                    <a:cubicBezTo>
                      <a:pt x="30" y="24"/>
                      <a:pt x="47" y="25"/>
                      <a:pt x="64" y="27"/>
                    </a:cubicBezTo>
                    <a:cubicBezTo>
                      <a:pt x="77" y="29"/>
                      <a:pt x="77" y="9"/>
                      <a:pt x="64" y="7"/>
                    </a:cubicBezTo>
                    <a:cubicBezTo>
                      <a:pt x="47" y="5"/>
                      <a:pt x="30" y="4"/>
                      <a:pt x="13" y="2"/>
                    </a:cubicBezTo>
                    <a:cubicBezTo>
                      <a:pt x="0" y="0"/>
                      <a:pt x="0" y="20"/>
                      <a:pt x="13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8" name="Freeform 20">
                <a:extLst>
                  <a:ext uri="{FF2B5EF4-FFF2-40B4-BE49-F238E27FC236}">
                    <a16:creationId xmlns:a16="http://schemas.microsoft.com/office/drawing/2014/main" id="{CE0D38EE-C4A5-9A4A-90DE-3EAEF2156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" y="1500195"/>
                <a:ext cx="88901" cy="203201"/>
              </a:xfrm>
              <a:custGeom>
                <a:avLst/>
                <a:gdLst>
                  <a:gd name="T0" fmla="*/ 22 w 35"/>
                  <a:gd name="T1" fmla="*/ 68 h 81"/>
                  <a:gd name="T2" fmla="*/ 32 w 35"/>
                  <a:gd name="T3" fmla="*/ 18 h 81"/>
                  <a:gd name="T4" fmla="*/ 13 w 35"/>
                  <a:gd name="T5" fmla="*/ 12 h 81"/>
                  <a:gd name="T6" fmla="*/ 2 w 35"/>
                  <a:gd name="T7" fmla="*/ 63 h 81"/>
                  <a:gd name="T8" fmla="*/ 22 w 35"/>
                  <a:gd name="T9" fmla="*/ 6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1">
                    <a:moveTo>
                      <a:pt x="22" y="68"/>
                    </a:moveTo>
                    <a:cubicBezTo>
                      <a:pt x="25" y="51"/>
                      <a:pt x="29" y="34"/>
                      <a:pt x="32" y="18"/>
                    </a:cubicBezTo>
                    <a:cubicBezTo>
                      <a:pt x="35" y="5"/>
                      <a:pt x="16" y="0"/>
                      <a:pt x="13" y="12"/>
                    </a:cubicBezTo>
                    <a:cubicBezTo>
                      <a:pt x="10" y="29"/>
                      <a:pt x="6" y="46"/>
                      <a:pt x="2" y="63"/>
                    </a:cubicBezTo>
                    <a:cubicBezTo>
                      <a:pt x="0" y="75"/>
                      <a:pt x="19" y="81"/>
                      <a:pt x="22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9" name="Freeform 21">
                <a:extLst>
                  <a:ext uri="{FF2B5EF4-FFF2-40B4-BE49-F238E27FC236}">
                    <a16:creationId xmlns:a16="http://schemas.microsoft.com/office/drawing/2014/main" id="{D0F84B5E-D3B4-D343-BE6A-3B4539F54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998" y="4295794"/>
                <a:ext cx="203201" cy="90488"/>
              </a:xfrm>
              <a:custGeom>
                <a:avLst/>
                <a:gdLst>
                  <a:gd name="T0" fmla="*/ 12 w 81"/>
                  <a:gd name="T1" fmla="*/ 22 h 36"/>
                  <a:gd name="T2" fmla="*/ 63 w 81"/>
                  <a:gd name="T3" fmla="*/ 33 h 36"/>
                  <a:gd name="T4" fmla="*/ 68 w 81"/>
                  <a:gd name="T5" fmla="*/ 14 h 36"/>
                  <a:gd name="T6" fmla="*/ 17 w 81"/>
                  <a:gd name="T7" fmla="*/ 3 h 36"/>
                  <a:gd name="T8" fmla="*/ 12 w 81"/>
                  <a:gd name="T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2" y="22"/>
                    </a:moveTo>
                    <a:cubicBezTo>
                      <a:pt x="29" y="26"/>
                      <a:pt x="46" y="29"/>
                      <a:pt x="63" y="33"/>
                    </a:cubicBezTo>
                    <a:cubicBezTo>
                      <a:pt x="75" y="36"/>
                      <a:pt x="81" y="16"/>
                      <a:pt x="68" y="14"/>
                    </a:cubicBezTo>
                    <a:cubicBezTo>
                      <a:pt x="51" y="10"/>
                      <a:pt x="34" y="6"/>
                      <a:pt x="17" y="3"/>
                    </a:cubicBezTo>
                    <a:cubicBezTo>
                      <a:pt x="5" y="0"/>
                      <a:pt x="0" y="19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Freeform 22">
                <a:extLst>
                  <a:ext uri="{FF2B5EF4-FFF2-40B4-BE49-F238E27FC236}">
                    <a16:creationId xmlns:a16="http://schemas.microsoft.com/office/drawing/2014/main" id="{C7D45A3B-A6D9-384D-BDC4-5899A7EAB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95517" y="3321066"/>
                <a:ext cx="203201" cy="90488"/>
              </a:xfrm>
              <a:custGeom>
                <a:avLst/>
                <a:gdLst>
                  <a:gd name="T0" fmla="*/ 13 w 81"/>
                  <a:gd name="T1" fmla="*/ 22 h 36"/>
                  <a:gd name="T2" fmla="*/ 63 w 81"/>
                  <a:gd name="T3" fmla="*/ 33 h 36"/>
                  <a:gd name="T4" fmla="*/ 69 w 81"/>
                  <a:gd name="T5" fmla="*/ 14 h 36"/>
                  <a:gd name="T6" fmla="*/ 18 w 81"/>
                  <a:gd name="T7" fmla="*/ 3 h 36"/>
                  <a:gd name="T8" fmla="*/ 13 w 81"/>
                  <a:gd name="T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3" y="22"/>
                    </a:moveTo>
                    <a:cubicBezTo>
                      <a:pt x="30" y="26"/>
                      <a:pt x="47" y="29"/>
                      <a:pt x="63" y="33"/>
                    </a:cubicBezTo>
                    <a:cubicBezTo>
                      <a:pt x="76" y="36"/>
                      <a:pt x="81" y="16"/>
                      <a:pt x="69" y="14"/>
                    </a:cubicBezTo>
                    <a:cubicBezTo>
                      <a:pt x="52" y="10"/>
                      <a:pt x="35" y="6"/>
                      <a:pt x="18" y="3"/>
                    </a:cubicBezTo>
                    <a:cubicBezTo>
                      <a:pt x="6" y="0"/>
                      <a:pt x="0" y="19"/>
                      <a:pt x="13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Freeform 23">
                <a:extLst>
                  <a:ext uri="{FF2B5EF4-FFF2-40B4-BE49-F238E27FC236}">
                    <a16:creationId xmlns:a16="http://schemas.microsoft.com/office/drawing/2014/main" id="{33853216-E712-1147-8905-BFA842104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094" y="1565283"/>
                <a:ext cx="109539" cy="198438"/>
              </a:xfrm>
              <a:custGeom>
                <a:avLst/>
                <a:gdLst>
                  <a:gd name="T0" fmla="*/ 24 w 44"/>
                  <a:gd name="T1" fmla="*/ 67 h 79"/>
                  <a:gd name="T2" fmla="*/ 40 w 44"/>
                  <a:gd name="T3" fmla="*/ 18 h 79"/>
                  <a:gd name="T4" fmla="*/ 20 w 44"/>
                  <a:gd name="T5" fmla="*/ 12 h 79"/>
                  <a:gd name="T6" fmla="*/ 4 w 44"/>
                  <a:gd name="T7" fmla="*/ 61 h 79"/>
                  <a:gd name="T8" fmla="*/ 24 w 44"/>
                  <a:gd name="T9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79">
                    <a:moveTo>
                      <a:pt x="24" y="67"/>
                    </a:moveTo>
                    <a:cubicBezTo>
                      <a:pt x="29" y="50"/>
                      <a:pt x="34" y="34"/>
                      <a:pt x="40" y="18"/>
                    </a:cubicBezTo>
                    <a:cubicBezTo>
                      <a:pt x="44" y="6"/>
                      <a:pt x="24" y="0"/>
                      <a:pt x="20" y="12"/>
                    </a:cubicBezTo>
                    <a:cubicBezTo>
                      <a:pt x="15" y="29"/>
                      <a:pt x="10" y="45"/>
                      <a:pt x="4" y="61"/>
                    </a:cubicBezTo>
                    <a:cubicBezTo>
                      <a:pt x="0" y="74"/>
                      <a:pt x="20" y="79"/>
                      <a:pt x="2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2" name="Freeform 24">
                <a:extLst>
                  <a:ext uri="{FF2B5EF4-FFF2-40B4-BE49-F238E27FC236}">
                    <a16:creationId xmlns:a16="http://schemas.microsoft.com/office/drawing/2014/main" id="{621B1CB6-5E47-3D46-A27C-EF39A9C9D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499" y="4521220"/>
                <a:ext cx="198438" cy="107950"/>
              </a:xfrm>
              <a:custGeom>
                <a:avLst/>
                <a:gdLst>
                  <a:gd name="T0" fmla="*/ 12 w 79"/>
                  <a:gd name="T1" fmla="*/ 23 h 43"/>
                  <a:gd name="T2" fmla="*/ 61 w 79"/>
                  <a:gd name="T3" fmla="*/ 39 h 43"/>
                  <a:gd name="T4" fmla="*/ 67 w 79"/>
                  <a:gd name="T5" fmla="*/ 20 h 43"/>
                  <a:gd name="T6" fmla="*/ 18 w 79"/>
                  <a:gd name="T7" fmla="*/ 4 h 43"/>
                  <a:gd name="T8" fmla="*/ 12 w 79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2" y="23"/>
                    </a:moveTo>
                    <a:cubicBezTo>
                      <a:pt x="29" y="28"/>
                      <a:pt x="45" y="34"/>
                      <a:pt x="61" y="39"/>
                    </a:cubicBezTo>
                    <a:cubicBezTo>
                      <a:pt x="74" y="43"/>
                      <a:pt x="79" y="24"/>
                      <a:pt x="67" y="20"/>
                    </a:cubicBezTo>
                    <a:cubicBezTo>
                      <a:pt x="50" y="14"/>
                      <a:pt x="34" y="9"/>
                      <a:pt x="18" y="4"/>
                    </a:cubicBezTo>
                    <a:cubicBezTo>
                      <a:pt x="5" y="0"/>
                      <a:pt x="0" y="19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Freeform 25">
                <a:extLst>
                  <a:ext uri="{FF2B5EF4-FFF2-40B4-BE49-F238E27FC236}">
                    <a16:creationId xmlns:a16="http://schemas.microsoft.com/office/drawing/2014/main" id="{3F0DB1FB-4669-4B49-8897-18759D3FF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27253" y="3078177"/>
                <a:ext cx="198438" cy="107950"/>
              </a:xfrm>
              <a:custGeom>
                <a:avLst/>
                <a:gdLst>
                  <a:gd name="T0" fmla="*/ 12 w 79"/>
                  <a:gd name="T1" fmla="*/ 23 h 43"/>
                  <a:gd name="T2" fmla="*/ 61 w 79"/>
                  <a:gd name="T3" fmla="*/ 39 h 43"/>
                  <a:gd name="T4" fmla="*/ 66 w 79"/>
                  <a:gd name="T5" fmla="*/ 20 h 43"/>
                  <a:gd name="T6" fmla="*/ 17 w 79"/>
                  <a:gd name="T7" fmla="*/ 4 h 43"/>
                  <a:gd name="T8" fmla="*/ 12 w 79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2" y="23"/>
                    </a:moveTo>
                    <a:cubicBezTo>
                      <a:pt x="28" y="28"/>
                      <a:pt x="45" y="34"/>
                      <a:pt x="61" y="39"/>
                    </a:cubicBezTo>
                    <a:cubicBezTo>
                      <a:pt x="73" y="43"/>
                      <a:pt x="79" y="24"/>
                      <a:pt x="66" y="20"/>
                    </a:cubicBezTo>
                    <a:cubicBezTo>
                      <a:pt x="50" y="14"/>
                      <a:pt x="34" y="9"/>
                      <a:pt x="17" y="4"/>
                    </a:cubicBezTo>
                    <a:cubicBezTo>
                      <a:pt x="5" y="0"/>
                      <a:pt x="0" y="19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Freeform 26">
                <a:extLst>
                  <a:ext uri="{FF2B5EF4-FFF2-40B4-BE49-F238E27FC236}">
                    <a16:creationId xmlns:a16="http://schemas.microsoft.com/office/drawing/2014/main" id="{55319ECD-6F66-FD4B-819B-5551086AF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757" y="1652596"/>
                <a:ext cx="122238" cy="201613"/>
              </a:xfrm>
              <a:custGeom>
                <a:avLst/>
                <a:gdLst>
                  <a:gd name="T0" fmla="*/ 22 w 49"/>
                  <a:gd name="T1" fmla="*/ 68 h 80"/>
                  <a:gd name="T2" fmla="*/ 44 w 49"/>
                  <a:gd name="T3" fmla="*/ 21 h 80"/>
                  <a:gd name="T4" fmla="*/ 26 w 49"/>
                  <a:gd name="T5" fmla="*/ 11 h 80"/>
                  <a:gd name="T6" fmla="*/ 5 w 49"/>
                  <a:gd name="T7" fmla="*/ 58 h 80"/>
                  <a:gd name="T8" fmla="*/ 22 w 49"/>
                  <a:gd name="T9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0">
                    <a:moveTo>
                      <a:pt x="22" y="68"/>
                    </a:moveTo>
                    <a:cubicBezTo>
                      <a:pt x="29" y="53"/>
                      <a:pt x="36" y="37"/>
                      <a:pt x="44" y="21"/>
                    </a:cubicBezTo>
                    <a:cubicBezTo>
                      <a:pt x="49" y="10"/>
                      <a:pt x="32" y="0"/>
                      <a:pt x="26" y="11"/>
                    </a:cubicBezTo>
                    <a:cubicBezTo>
                      <a:pt x="19" y="27"/>
                      <a:pt x="12" y="43"/>
                      <a:pt x="5" y="58"/>
                    </a:cubicBezTo>
                    <a:cubicBezTo>
                      <a:pt x="0" y="70"/>
                      <a:pt x="17" y="80"/>
                      <a:pt x="22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Freeform 27">
                <a:extLst>
                  <a:ext uri="{FF2B5EF4-FFF2-40B4-BE49-F238E27FC236}">
                    <a16:creationId xmlns:a16="http://schemas.microsoft.com/office/drawing/2014/main" id="{15E33A96-00C2-754A-980B-901FCAEA4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010" y="4740296"/>
                <a:ext cx="203201" cy="122238"/>
              </a:xfrm>
              <a:custGeom>
                <a:avLst/>
                <a:gdLst>
                  <a:gd name="T0" fmla="*/ 12 w 81"/>
                  <a:gd name="T1" fmla="*/ 23 h 49"/>
                  <a:gd name="T2" fmla="*/ 59 w 81"/>
                  <a:gd name="T3" fmla="*/ 44 h 49"/>
                  <a:gd name="T4" fmla="*/ 69 w 81"/>
                  <a:gd name="T5" fmla="*/ 27 h 49"/>
                  <a:gd name="T6" fmla="*/ 22 w 81"/>
                  <a:gd name="T7" fmla="*/ 5 h 49"/>
                  <a:gd name="T8" fmla="*/ 12 w 81"/>
                  <a:gd name="T9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12" y="23"/>
                    </a:moveTo>
                    <a:cubicBezTo>
                      <a:pt x="28" y="30"/>
                      <a:pt x="43" y="37"/>
                      <a:pt x="59" y="44"/>
                    </a:cubicBezTo>
                    <a:cubicBezTo>
                      <a:pt x="71" y="49"/>
                      <a:pt x="81" y="32"/>
                      <a:pt x="69" y="27"/>
                    </a:cubicBezTo>
                    <a:cubicBezTo>
                      <a:pt x="53" y="20"/>
                      <a:pt x="38" y="13"/>
                      <a:pt x="22" y="5"/>
                    </a:cubicBezTo>
                    <a:cubicBezTo>
                      <a:pt x="10" y="0"/>
                      <a:pt x="0" y="17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Freeform 28">
                <a:extLst>
                  <a:ext uri="{FF2B5EF4-FFF2-40B4-BE49-F238E27FC236}">
                    <a16:creationId xmlns:a16="http://schemas.microsoft.com/office/drawing/2014/main" id="{135517A6-410F-9246-8AF6-DC8573B98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41528" y="2843225"/>
                <a:ext cx="203201" cy="122238"/>
              </a:xfrm>
              <a:custGeom>
                <a:avLst/>
                <a:gdLst>
                  <a:gd name="T0" fmla="*/ 12 w 81"/>
                  <a:gd name="T1" fmla="*/ 23 h 49"/>
                  <a:gd name="T2" fmla="*/ 59 w 81"/>
                  <a:gd name="T3" fmla="*/ 44 h 49"/>
                  <a:gd name="T4" fmla="*/ 69 w 81"/>
                  <a:gd name="T5" fmla="*/ 27 h 49"/>
                  <a:gd name="T6" fmla="*/ 22 w 81"/>
                  <a:gd name="T7" fmla="*/ 6 h 49"/>
                  <a:gd name="T8" fmla="*/ 12 w 81"/>
                  <a:gd name="T9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12" y="23"/>
                    </a:moveTo>
                    <a:cubicBezTo>
                      <a:pt x="28" y="30"/>
                      <a:pt x="43" y="37"/>
                      <a:pt x="59" y="44"/>
                    </a:cubicBezTo>
                    <a:cubicBezTo>
                      <a:pt x="71" y="49"/>
                      <a:pt x="81" y="32"/>
                      <a:pt x="69" y="27"/>
                    </a:cubicBezTo>
                    <a:cubicBezTo>
                      <a:pt x="53" y="20"/>
                      <a:pt x="38" y="13"/>
                      <a:pt x="22" y="6"/>
                    </a:cubicBezTo>
                    <a:cubicBezTo>
                      <a:pt x="10" y="0"/>
                      <a:pt x="0" y="18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Freeform 29">
                <a:extLst>
                  <a:ext uri="{FF2B5EF4-FFF2-40B4-BE49-F238E27FC236}">
                    <a16:creationId xmlns:a16="http://schemas.microsoft.com/office/drawing/2014/main" id="{4E0FE0B4-C831-2342-A2BB-18A47F1F4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96" y="1898658"/>
                <a:ext cx="158751" cy="180975"/>
              </a:xfrm>
              <a:custGeom>
                <a:avLst/>
                <a:gdLst>
                  <a:gd name="T0" fmla="*/ 25 w 63"/>
                  <a:gd name="T1" fmla="*/ 62 h 72"/>
                  <a:gd name="T2" fmla="*/ 55 w 63"/>
                  <a:gd name="T3" fmla="*/ 20 h 72"/>
                  <a:gd name="T4" fmla="*/ 38 w 63"/>
                  <a:gd name="T5" fmla="*/ 10 h 72"/>
                  <a:gd name="T6" fmla="*/ 8 w 63"/>
                  <a:gd name="T7" fmla="*/ 52 h 72"/>
                  <a:gd name="T8" fmla="*/ 25 w 63"/>
                  <a:gd name="T9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2">
                    <a:moveTo>
                      <a:pt x="25" y="62"/>
                    </a:moveTo>
                    <a:cubicBezTo>
                      <a:pt x="35" y="48"/>
                      <a:pt x="45" y="34"/>
                      <a:pt x="55" y="20"/>
                    </a:cubicBezTo>
                    <a:cubicBezTo>
                      <a:pt x="63" y="10"/>
                      <a:pt x="45" y="0"/>
                      <a:pt x="38" y="10"/>
                    </a:cubicBezTo>
                    <a:cubicBezTo>
                      <a:pt x="28" y="24"/>
                      <a:pt x="18" y="38"/>
                      <a:pt x="8" y="52"/>
                    </a:cubicBezTo>
                    <a:cubicBezTo>
                      <a:pt x="0" y="62"/>
                      <a:pt x="17" y="72"/>
                      <a:pt x="25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Freeform 30">
                <a:extLst>
                  <a:ext uri="{FF2B5EF4-FFF2-40B4-BE49-F238E27FC236}">
                    <a16:creationId xmlns:a16="http://schemas.microsoft.com/office/drawing/2014/main" id="{D8BA34CB-206C-CB4A-A6C8-82086230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73175" y="5626125"/>
                <a:ext cx="157163" cy="182564"/>
              </a:xfrm>
              <a:custGeom>
                <a:avLst/>
                <a:gdLst>
                  <a:gd name="T0" fmla="*/ 25 w 63"/>
                  <a:gd name="T1" fmla="*/ 63 h 73"/>
                  <a:gd name="T2" fmla="*/ 55 w 63"/>
                  <a:gd name="T3" fmla="*/ 21 h 73"/>
                  <a:gd name="T4" fmla="*/ 38 w 63"/>
                  <a:gd name="T5" fmla="*/ 11 h 73"/>
                  <a:gd name="T6" fmla="*/ 8 w 63"/>
                  <a:gd name="T7" fmla="*/ 53 h 73"/>
                  <a:gd name="T8" fmla="*/ 25 w 63"/>
                  <a:gd name="T9" fmla="*/ 6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3">
                    <a:moveTo>
                      <a:pt x="25" y="63"/>
                    </a:moveTo>
                    <a:cubicBezTo>
                      <a:pt x="35" y="49"/>
                      <a:pt x="45" y="35"/>
                      <a:pt x="55" y="21"/>
                    </a:cubicBezTo>
                    <a:cubicBezTo>
                      <a:pt x="63" y="10"/>
                      <a:pt x="46" y="0"/>
                      <a:pt x="38" y="11"/>
                    </a:cubicBezTo>
                    <a:cubicBezTo>
                      <a:pt x="28" y="25"/>
                      <a:pt x="18" y="39"/>
                      <a:pt x="8" y="53"/>
                    </a:cubicBezTo>
                    <a:cubicBezTo>
                      <a:pt x="0" y="63"/>
                      <a:pt x="17" y="73"/>
                      <a:pt x="25" y="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Freeform 31">
                <a:extLst>
                  <a:ext uri="{FF2B5EF4-FFF2-40B4-BE49-F238E27FC236}">
                    <a16:creationId xmlns:a16="http://schemas.microsoft.com/office/drawing/2014/main" id="{09FF76AC-6275-C647-B27C-0C2E369F2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85" y="5129235"/>
                <a:ext cx="182564" cy="157163"/>
              </a:xfrm>
              <a:custGeom>
                <a:avLst/>
                <a:gdLst>
                  <a:gd name="T0" fmla="*/ 10 w 73"/>
                  <a:gd name="T1" fmla="*/ 25 h 63"/>
                  <a:gd name="T2" fmla="*/ 52 w 73"/>
                  <a:gd name="T3" fmla="*/ 56 h 63"/>
                  <a:gd name="T4" fmla="*/ 62 w 73"/>
                  <a:gd name="T5" fmla="*/ 38 h 63"/>
                  <a:gd name="T6" fmla="*/ 20 w 73"/>
                  <a:gd name="T7" fmla="*/ 8 h 63"/>
                  <a:gd name="T8" fmla="*/ 10 w 73"/>
                  <a:gd name="T9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3">
                    <a:moveTo>
                      <a:pt x="10" y="25"/>
                    </a:moveTo>
                    <a:cubicBezTo>
                      <a:pt x="24" y="35"/>
                      <a:pt x="38" y="45"/>
                      <a:pt x="52" y="56"/>
                    </a:cubicBezTo>
                    <a:cubicBezTo>
                      <a:pt x="63" y="63"/>
                      <a:pt x="73" y="46"/>
                      <a:pt x="62" y="38"/>
                    </a:cubicBezTo>
                    <a:cubicBezTo>
                      <a:pt x="48" y="28"/>
                      <a:pt x="34" y="18"/>
                      <a:pt x="20" y="8"/>
                    </a:cubicBezTo>
                    <a:cubicBezTo>
                      <a:pt x="10" y="0"/>
                      <a:pt x="0" y="18"/>
                      <a:pt x="10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Freeform 32">
                <a:extLst>
                  <a:ext uri="{FF2B5EF4-FFF2-40B4-BE49-F238E27FC236}">
                    <a16:creationId xmlns:a16="http://schemas.microsoft.com/office/drawing/2014/main" id="{1FC734CD-2D7D-394F-B5D3-A9D76A3E04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5465" y="2417774"/>
                <a:ext cx="182564" cy="158751"/>
              </a:xfrm>
              <a:custGeom>
                <a:avLst/>
                <a:gdLst>
                  <a:gd name="T0" fmla="*/ 11 w 73"/>
                  <a:gd name="T1" fmla="*/ 25 h 63"/>
                  <a:gd name="T2" fmla="*/ 52 w 73"/>
                  <a:gd name="T3" fmla="*/ 56 h 63"/>
                  <a:gd name="T4" fmla="*/ 62 w 73"/>
                  <a:gd name="T5" fmla="*/ 38 h 63"/>
                  <a:gd name="T6" fmla="*/ 21 w 73"/>
                  <a:gd name="T7" fmla="*/ 8 h 63"/>
                  <a:gd name="T8" fmla="*/ 11 w 73"/>
                  <a:gd name="T9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3">
                    <a:moveTo>
                      <a:pt x="11" y="25"/>
                    </a:moveTo>
                    <a:cubicBezTo>
                      <a:pt x="25" y="35"/>
                      <a:pt x="38" y="46"/>
                      <a:pt x="52" y="56"/>
                    </a:cubicBezTo>
                    <a:cubicBezTo>
                      <a:pt x="63" y="63"/>
                      <a:pt x="73" y="46"/>
                      <a:pt x="62" y="38"/>
                    </a:cubicBezTo>
                    <a:cubicBezTo>
                      <a:pt x="49" y="28"/>
                      <a:pt x="35" y="18"/>
                      <a:pt x="21" y="8"/>
                    </a:cubicBezTo>
                    <a:cubicBezTo>
                      <a:pt x="10" y="0"/>
                      <a:pt x="0" y="18"/>
                      <a:pt x="11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Freeform 33">
                <a:extLst>
                  <a:ext uri="{FF2B5EF4-FFF2-40B4-BE49-F238E27FC236}">
                    <a16:creationId xmlns:a16="http://schemas.microsoft.com/office/drawing/2014/main" id="{84797FEB-599E-704C-AAFC-8F5D1542B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34" y="2052647"/>
                <a:ext cx="165101" cy="179389"/>
              </a:xfrm>
              <a:custGeom>
                <a:avLst/>
                <a:gdLst>
                  <a:gd name="T0" fmla="*/ 22 w 66"/>
                  <a:gd name="T1" fmla="*/ 62 h 72"/>
                  <a:gd name="T2" fmla="*/ 57 w 66"/>
                  <a:gd name="T3" fmla="*/ 24 h 72"/>
                  <a:gd name="T4" fmla="*/ 43 w 66"/>
                  <a:gd name="T5" fmla="*/ 10 h 72"/>
                  <a:gd name="T6" fmla="*/ 8 w 66"/>
                  <a:gd name="T7" fmla="*/ 48 h 72"/>
                  <a:gd name="T8" fmla="*/ 22 w 66"/>
                  <a:gd name="T9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2">
                    <a:moveTo>
                      <a:pt x="22" y="62"/>
                    </a:moveTo>
                    <a:cubicBezTo>
                      <a:pt x="34" y="49"/>
                      <a:pt x="46" y="37"/>
                      <a:pt x="57" y="24"/>
                    </a:cubicBezTo>
                    <a:cubicBezTo>
                      <a:pt x="66" y="14"/>
                      <a:pt x="52" y="0"/>
                      <a:pt x="43" y="10"/>
                    </a:cubicBezTo>
                    <a:cubicBezTo>
                      <a:pt x="31" y="23"/>
                      <a:pt x="20" y="35"/>
                      <a:pt x="8" y="48"/>
                    </a:cubicBezTo>
                    <a:cubicBezTo>
                      <a:pt x="0" y="58"/>
                      <a:pt x="14" y="72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2" name="Freeform 34">
                <a:extLst>
                  <a:ext uri="{FF2B5EF4-FFF2-40B4-BE49-F238E27FC236}">
                    <a16:creationId xmlns:a16="http://schemas.microsoft.com/office/drawing/2014/main" id="{31C3D731-0EFD-A04F-91A2-5B166144C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66851" y="5475313"/>
                <a:ext cx="165101" cy="177800"/>
              </a:xfrm>
              <a:custGeom>
                <a:avLst/>
                <a:gdLst>
                  <a:gd name="T0" fmla="*/ 23 w 66"/>
                  <a:gd name="T1" fmla="*/ 62 h 71"/>
                  <a:gd name="T2" fmla="*/ 58 w 66"/>
                  <a:gd name="T3" fmla="*/ 24 h 71"/>
                  <a:gd name="T4" fmla="*/ 43 w 66"/>
                  <a:gd name="T5" fmla="*/ 9 h 71"/>
                  <a:gd name="T6" fmla="*/ 9 w 66"/>
                  <a:gd name="T7" fmla="*/ 48 h 71"/>
                  <a:gd name="T8" fmla="*/ 23 w 66"/>
                  <a:gd name="T9" fmla="*/ 6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1">
                    <a:moveTo>
                      <a:pt x="23" y="62"/>
                    </a:moveTo>
                    <a:cubicBezTo>
                      <a:pt x="35" y="49"/>
                      <a:pt x="46" y="36"/>
                      <a:pt x="58" y="24"/>
                    </a:cubicBezTo>
                    <a:cubicBezTo>
                      <a:pt x="66" y="14"/>
                      <a:pt x="52" y="0"/>
                      <a:pt x="43" y="9"/>
                    </a:cubicBezTo>
                    <a:cubicBezTo>
                      <a:pt x="32" y="22"/>
                      <a:pt x="20" y="35"/>
                      <a:pt x="9" y="48"/>
                    </a:cubicBezTo>
                    <a:cubicBezTo>
                      <a:pt x="0" y="57"/>
                      <a:pt x="14" y="71"/>
                      <a:pt x="23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Freeform 35">
                <a:extLst>
                  <a:ext uri="{FF2B5EF4-FFF2-40B4-BE49-F238E27FC236}">
                    <a16:creationId xmlns:a16="http://schemas.microsoft.com/office/drawing/2014/main" id="{9BC1F73F-B283-A046-A49C-3DBAF77F7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184" y="5314974"/>
                <a:ext cx="179389" cy="165101"/>
              </a:xfrm>
              <a:custGeom>
                <a:avLst/>
                <a:gdLst>
                  <a:gd name="T0" fmla="*/ 10 w 72"/>
                  <a:gd name="T1" fmla="*/ 23 h 66"/>
                  <a:gd name="T2" fmla="*/ 48 w 72"/>
                  <a:gd name="T3" fmla="*/ 57 h 66"/>
                  <a:gd name="T4" fmla="*/ 62 w 72"/>
                  <a:gd name="T5" fmla="*/ 43 h 66"/>
                  <a:gd name="T6" fmla="*/ 24 w 72"/>
                  <a:gd name="T7" fmla="*/ 9 h 66"/>
                  <a:gd name="T8" fmla="*/ 10 w 72"/>
                  <a:gd name="T9" fmla="*/ 2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10" y="23"/>
                    </a:moveTo>
                    <a:cubicBezTo>
                      <a:pt x="23" y="34"/>
                      <a:pt x="36" y="46"/>
                      <a:pt x="48" y="57"/>
                    </a:cubicBezTo>
                    <a:cubicBezTo>
                      <a:pt x="58" y="66"/>
                      <a:pt x="72" y="52"/>
                      <a:pt x="62" y="43"/>
                    </a:cubicBezTo>
                    <a:cubicBezTo>
                      <a:pt x="50" y="32"/>
                      <a:pt x="37" y="20"/>
                      <a:pt x="24" y="9"/>
                    </a:cubicBezTo>
                    <a:cubicBezTo>
                      <a:pt x="15" y="0"/>
                      <a:pt x="0" y="14"/>
                      <a:pt x="10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4" name="Freeform 36">
                <a:extLst>
                  <a:ext uri="{FF2B5EF4-FFF2-40B4-BE49-F238E27FC236}">
                    <a16:creationId xmlns:a16="http://schemas.microsoft.com/office/drawing/2014/main" id="{7A5C774E-5FC0-3C49-84D0-8CD5981A6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39890" y="2227273"/>
                <a:ext cx="177800" cy="166688"/>
              </a:xfrm>
              <a:custGeom>
                <a:avLst/>
                <a:gdLst>
                  <a:gd name="T0" fmla="*/ 9 w 71"/>
                  <a:gd name="T1" fmla="*/ 22 h 66"/>
                  <a:gd name="T2" fmla="*/ 48 w 71"/>
                  <a:gd name="T3" fmla="*/ 57 h 66"/>
                  <a:gd name="T4" fmla="*/ 62 w 71"/>
                  <a:gd name="T5" fmla="*/ 43 h 66"/>
                  <a:gd name="T6" fmla="*/ 24 w 71"/>
                  <a:gd name="T7" fmla="*/ 8 h 66"/>
                  <a:gd name="T8" fmla="*/ 9 w 71"/>
                  <a:gd name="T9" fmla="*/ 2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6">
                    <a:moveTo>
                      <a:pt x="9" y="22"/>
                    </a:moveTo>
                    <a:cubicBezTo>
                      <a:pt x="22" y="34"/>
                      <a:pt x="35" y="45"/>
                      <a:pt x="48" y="57"/>
                    </a:cubicBezTo>
                    <a:cubicBezTo>
                      <a:pt x="57" y="66"/>
                      <a:pt x="71" y="51"/>
                      <a:pt x="62" y="43"/>
                    </a:cubicBezTo>
                    <a:cubicBezTo>
                      <a:pt x="49" y="31"/>
                      <a:pt x="36" y="20"/>
                      <a:pt x="24" y="8"/>
                    </a:cubicBezTo>
                    <a:cubicBezTo>
                      <a:pt x="14" y="0"/>
                      <a:pt x="0" y="14"/>
                      <a:pt x="9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Freeform 37">
                <a:extLst>
                  <a:ext uri="{FF2B5EF4-FFF2-40B4-BE49-F238E27FC236}">
                    <a16:creationId xmlns:a16="http://schemas.microsoft.com/office/drawing/2014/main" id="{7B3DB778-4B00-BA4F-9886-7B89D5CFA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5947" y="2232035"/>
                <a:ext cx="180975" cy="166688"/>
              </a:xfrm>
              <a:custGeom>
                <a:avLst/>
                <a:gdLst>
                  <a:gd name="T0" fmla="*/ 24 w 72"/>
                  <a:gd name="T1" fmla="*/ 57 h 66"/>
                  <a:gd name="T2" fmla="*/ 62 w 72"/>
                  <a:gd name="T3" fmla="*/ 23 h 66"/>
                  <a:gd name="T4" fmla="*/ 48 w 72"/>
                  <a:gd name="T5" fmla="*/ 8 h 66"/>
                  <a:gd name="T6" fmla="*/ 10 w 72"/>
                  <a:gd name="T7" fmla="*/ 43 h 66"/>
                  <a:gd name="T8" fmla="*/ 24 w 72"/>
                  <a:gd name="T9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24" y="57"/>
                    </a:moveTo>
                    <a:cubicBezTo>
                      <a:pt x="37" y="46"/>
                      <a:pt x="50" y="34"/>
                      <a:pt x="62" y="23"/>
                    </a:cubicBezTo>
                    <a:cubicBezTo>
                      <a:pt x="72" y="14"/>
                      <a:pt x="58" y="0"/>
                      <a:pt x="48" y="8"/>
                    </a:cubicBezTo>
                    <a:cubicBezTo>
                      <a:pt x="35" y="20"/>
                      <a:pt x="23" y="31"/>
                      <a:pt x="10" y="43"/>
                    </a:cubicBezTo>
                    <a:cubicBezTo>
                      <a:pt x="0" y="51"/>
                      <a:pt x="14" y="66"/>
                      <a:pt x="2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Freeform 38">
                <a:extLst>
                  <a:ext uri="{FF2B5EF4-FFF2-40B4-BE49-F238E27FC236}">
                    <a16:creationId xmlns:a16="http://schemas.microsoft.com/office/drawing/2014/main" id="{E606B531-3D1F-1845-9D53-503BFF04E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44652" y="5308624"/>
                <a:ext cx="179389" cy="166688"/>
              </a:xfrm>
              <a:custGeom>
                <a:avLst/>
                <a:gdLst>
                  <a:gd name="T0" fmla="*/ 24 w 72"/>
                  <a:gd name="T1" fmla="*/ 57 h 66"/>
                  <a:gd name="T2" fmla="*/ 62 w 72"/>
                  <a:gd name="T3" fmla="*/ 23 h 66"/>
                  <a:gd name="T4" fmla="*/ 48 w 72"/>
                  <a:gd name="T5" fmla="*/ 9 h 66"/>
                  <a:gd name="T6" fmla="*/ 9 w 72"/>
                  <a:gd name="T7" fmla="*/ 43 h 66"/>
                  <a:gd name="T8" fmla="*/ 24 w 72"/>
                  <a:gd name="T9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24" y="57"/>
                    </a:moveTo>
                    <a:cubicBezTo>
                      <a:pt x="36" y="46"/>
                      <a:pt x="49" y="34"/>
                      <a:pt x="62" y="23"/>
                    </a:cubicBezTo>
                    <a:cubicBezTo>
                      <a:pt x="72" y="14"/>
                      <a:pt x="57" y="0"/>
                      <a:pt x="48" y="9"/>
                    </a:cubicBezTo>
                    <a:cubicBezTo>
                      <a:pt x="35" y="20"/>
                      <a:pt x="22" y="32"/>
                      <a:pt x="9" y="43"/>
                    </a:cubicBezTo>
                    <a:cubicBezTo>
                      <a:pt x="0" y="52"/>
                      <a:pt x="14" y="66"/>
                      <a:pt x="2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Freeform 39">
                <a:extLst>
                  <a:ext uri="{FF2B5EF4-FFF2-40B4-BE49-F238E27FC236}">
                    <a16:creationId xmlns:a16="http://schemas.microsoft.com/office/drawing/2014/main" id="{3FB71CBD-682A-574C-83F4-BEDECC064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671" y="5480074"/>
                <a:ext cx="163513" cy="177800"/>
              </a:xfrm>
              <a:custGeom>
                <a:avLst/>
                <a:gdLst>
                  <a:gd name="T0" fmla="*/ 8 w 65"/>
                  <a:gd name="T1" fmla="*/ 23 h 71"/>
                  <a:gd name="T2" fmla="*/ 43 w 65"/>
                  <a:gd name="T3" fmla="*/ 62 h 71"/>
                  <a:gd name="T4" fmla="*/ 57 w 65"/>
                  <a:gd name="T5" fmla="*/ 48 h 71"/>
                  <a:gd name="T6" fmla="*/ 22 w 65"/>
                  <a:gd name="T7" fmla="*/ 9 h 71"/>
                  <a:gd name="T8" fmla="*/ 8 w 65"/>
                  <a:gd name="T9" fmla="*/ 2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71">
                    <a:moveTo>
                      <a:pt x="8" y="23"/>
                    </a:moveTo>
                    <a:cubicBezTo>
                      <a:pt x="20" y="36"/>
                      <a:pt x="31" y="49"/>
                      <a:pt x="43" y="62"/>
                    </a:cubicBezTo>
                    <a:cubicBezTo>
                      <a:pt x="51" y="71"/>
                      <a:pt x="65" y="57"/>
                      <a:pt x="57" y="48"/>
                    </a:cubicBezTo>
                    <a:cubicBezTo>
                      <a:pt x="45" y="35"/>
                      <a:pt x="34" y="22"/>
                      <a:pt x="22" y="9"/>
                    </a:cubicBezTo>
                    <a:cubicBezTo>
                      <a:pt x="14" y="0"/>
                      <a:pt x="0" y="14"/>
                      <a:pt x="8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Freeform 40">
                <a:extLst>
                  <a:ext uri="{FF2B5EF4-FFF2-40B4-BE49-F238E27FC236}">
                    <a16:creationId xmlns:a16="http://schemas.microsoft.com/office/drawing/2014/main" id="{B4BF721F-0AD7-9F49-93F0-395EA25A6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62090" y="2046297"/>
                <a:ext cx="165101" cy="180975"/>
              </a:xfrm>
              <a:custGeom>
                <a:avLst/>
                <a:gdLst>
                  <a:gd name="T0" fmla="*/ 9 w 66"/>
                  <a:gd name="T1" fmla="*/ 24 h 72"/>
                  <a:gd name="T2" fmla="*/ 43 w 66"/>
                  <a:gd name="T3" fmla="*/ 62 h 72"/>
                  <a:gd name="T4" fmla="*/ 58 w 66"/>
                  <a:gd name="T5" fmla="*/ 48 h 72"/>
                  <a:gd name="T6" fmla="*/ 23 w 66"/>
                  <a:gd name="T7" fmla="*/ 10 h 72"/>
                  <a:gd name="T8" fmla="*/ 9 w 66"/>
                  <a:gd name="T9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2">
                    <a:moveTo>
                      <a:pt x="9" y="24"/>
                    </a:moveTo>
                    <a:cubicBezTo>
                      <a:pt x="20" y="37"/>
                      <a:pt x="32" y="50"/>
                      <a:pt x="43" y="62"/>
                    </a:cubicBezTo>
                    <a:cubicBezTo>
                      <a:pt x="52" y="72"/>
                      <a:pt x="66" y="58"/>
                      <a:pt x="58" y="48"/>
                    </a:cubicBezTo>
                    <a:cubicBezTo>
                      <a:pt x="46" y="35"/>
                      <a:pt x="35" y="23"/>
                      <a:pt x="23" y="10"/>
                    </a:cubicBezTo>
                    <a:cubicBezTo>
                      <a:pt x="15" y="0"/>
                      <a:pt x="0" y="14"/>
                      <a:pt x="9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Freeform 41">
                <a:extLst>
                  <a:ext uri="{FF2B5EF4-FFF2-40B4-BE49-F238E27FC236}">
                    <a16:creationId xmlns:a16="http://schemas.microsoft.com/office/drawing/2014/main" id="{E121E5BB-9AE7-CC4E-A446-745EDB78C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347" y="2425712"/>
                <a:ext cx="180975" cy="155575"/>
              </a:xfrm>
              <a:custGeom>
                <a:avLst/>
                <a:gdLst>
                  <a:gd name="T0" fmla="*/ 20 w 72"/>
                  <a:gd name="T1" fmla="*/ 55 h 62"/>
                  <a:gd name="T2" fmla="*/ 62 w 72"/>
                  <a:gd name="T3" fmla="*/ 25 h 62"/>
                  <a:gd name="T4" fmla="*/ 52 w 72"/>
                  <a:gd name="T5" fmla="*/ 7 h 62"/>
                  <a:gd name="T6" fmla="*/ 10 w 72"/>
                  <a:gd name="T7" fmla="*/ 38 h 62"/>
                  <a:gd name="T8" fmla="*/ 20 w 72"/>
                  <a:gd name="T9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2">
                    <a:moveTo>
                      <a:pt x="20" y="55"/>
                    </a:moveTo>
                    <a:cubicBezTo>
                      <a:pt x="34" y="45"/>
                      <a:pt x="48" y="35"/>
                      <a:pt x="62" y="25"/>
                    </a:cubicBezTo>
                    <a:cubicBezTo>
                      <a:pt x="72" y="17"/>
                      <a:pt x="62" y="0"/>
                      <a:pt x="52" y="7"/>
                    </a:cubicBezTo>
                    <a:cubicBezTo>
                      <a:pt x="38" y="18"/>
                      <a:pt x="24" y="28"/>
                      <a:pt x="10" y="38"/>
                    </a:cubicBezTo>
                    <a:cubicBezTo>
                      <a:pt x="0" y="45"/>
                      <a:pt x="10" y="62"/>
                      <a:pt x="20" y="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Freeform 42">
                <a:extLst>
                  <a:ext uri="{FF2B5EF4-FFF2-40B4-BE49-F238E27FC236}">
                    <a16:creationId xmlns:a16="http://schemas.microsoft.com/office/drawing/2014/main" id="{80EBAA72-F320-5D48-9F9D-35518838B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8640" y="5122885"/>
                <a:ext cx="180975" cy="158751"/>
              </a:xfrm>
              <a:custGeom>
                <a:avLst/>
                <a:gdLst>
                  <a:gd name="T0" fmla="*/ 20 w 72"/>
                  <a:gd name="T1" fmla="*/ 55 h 63"/>
                  <a:gd name="T2" fmla="*/ 62 w 72"/>
                  <a:gd name="T3" fmla="*/ 25 h 63"/>
                  <a:gd name="T4" fmla="*/ 52 w 72"/>
                  <a:gd name="T5" fmla="*/ 8 h 63"/>
                  <a:gd name="T6" fmla="*/ 10 w 72"/>
                  <a:gd name="T7" fmla="*/ 38 h 63"/>
                  <a:gd name="T8" fmla="*/ 20 w 72"/>
                  <a:gd name="T9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3">
                    <a:moveTo>
                      <a:pt x="20" y="55"/>
                    </a:moveTo>
                    <a:cubicBezTo>
                      <a:pt x="34" y="45"/>
                      <a:pt x="48" y="35"/>
                      <a:pt x="62" y="25"/>
                    </a:cubicBezTo>
                    <a:cubicBezTo>
                      <a:pt x="72" y="18"/>
                      <a:pt x="62" y="0"/>
                      <a:pt x="52" y="8"/>
                    </a:cubicBezTo>
                    <a:cubicBezTo>
                      <a:pt x="38" y="18"/>
                      <a:pt x="24" y="28"/>
                      <a:pt x="10" y="38"/>
                    </a:cubicBezTo>
                    <a:cubicBezTo>
                      <a:pt x="0" y="45"/>
                      <a:pt x="10" y="63"/>
                      <a:pt x="20" y="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Freeform 43">
                <a:extLst>
                  <a:ext uri="{FF2B5EF4-FFF2-40B4-BE49-F238E27FC236}">
                    <a16:creationId xmlns:a16="http://schemas.microsoft.com/office/drawing/2014/main" id="{E94ADEF7-9EC5-A64C-8C30-65CCAA9EE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33" y="5630888"/>
                <a:ext cx="155576" cy="182564"/>
              </a:xfrm>
              <a:custGeom>
                <a:avLst/>
                <a:gdLst>
                  <a:gd name="T0" fmla="*/ 7 w 62"/>
                  <a:gd name="T1" fmla="*/ 20 h 73"/>
                  <a:gd name="T2" fmla="*/ 38 w 62"/>
                  <a:gd name="T3" fmla="*/ 62 h 73"/>
                  <a:gd name="T4" fmla="*/ 55 w 62"/>
                  <a:gd name="T5" fmla="*/ 52 h 73"/>
                  <a:gd name="T6" fmla="*/ 25 w 62"/>
                  <a:gd name="T7" fmla="*/ 10 h 73"/>
                  <a:gd name="T8" fmla="*/ 7 w 62"/>
                  <a:gd name="T9" fmla="*/ 2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73">
                    <a:moveTo>
                      <a:pt x="7" y="20"/>
                    </a:moveTo>
                    <a:cubicBezTo>
                      <a:pt x="17" y="34"/>
                      <a:pt x="27" y="48"/>
                      <a:pt x="38" y="62"/>
                    </a:cubicBezTo>
                    <a:cubicBezTo>
                      <a:pt x="45" y="73"/>
                      <a:pt x="62" y="63"/>
                      <a:pt x="55" y="52"/>
                    </a:cubicBezTo>
                    <a:cubicBezTo>
                      <a:pt x="45" y="38"/>
                      <a:pt x="35" y="24"/>
                      <a:pt x="25" y="10"/>
                    </a:cubicBezTo>
                    <a:cubicBezTo>
                      <a:pt x="17" y="0"/>
                      <a:pt x="0" y="1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Freeform 44">
                <a:extLst>
                  <a:ext uri="{FF2B5EF4-FFF2-40B4-BE49-F238E27FC236}">
                    <a16:creationId xmlns:a16="http://schemas.microsoft.com/office/drawing/2014/main" id="{80C97A79-1E22-844B-8214-17CCB78B4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68414" y="1893897"/>
                <a:ext cx="157163" cy="182564"/>
              </a:xfrm>
              <a:custGeom>
                <a:avLst/>
                <a:gdLst>
                  <a:gd name="T0" fmla="*/ 8 w 63"/>
                  <a:gd name="T1" fmla="*/ 20 h 73"/>
                  <a:gd name="T2" fmla="*/ 38 w 63"/>
                  <a:gd name="T3" fmla="*/ 62 h 73"/>
                  <a:gd name="T4" fmla="*/ 56 w 63"/>
                  <a:gd name="T5" fmla="*/ 52 h 73"/>
                  <a:gd name="T6" fmla="*/ 25 w 63"/>
                  <a:gd name="T7" fmla="*/ 10 h 73"/>
                  <a:gd name="T8" fmla="*/ 8 w 63"/>
                  <a:gd name="T9" fmla="*/ 2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3">
                    <a:moveTo>
                      <a:pt x="8" y="20"/>
                    </a:moveTo>
                    <a:cubicBezTo>
                      <a:pt x="18" y="34"/>
                      <a:pt x="28" y="48"/>
                      <a:pt x="38" y="62"/>
                    </a:cubicBezTo>
                    <a:cubicBezTo>
                      <a:pt x="46" y="73"/>
                      <a:pt x="63" y="63"/>
                      <a:pt x="56" y="52"/>
                    </a:cubicBezTo>
                    <a:cubicBezTo>
                      <a:pt x="45" y="38"/>
                      <a:pt x="35" y="24"/>
                      <a:pt x="25" y="10"/>
                    </a:cubicBezTo>
                    <a:cubicBezTo>
                      <a:pt x="18" y="0"/>
                      <a:pt x="0" y="10"/>
                      <a:pt x="8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Freeform 45">
                <a:extLst>
                  <a:ext uri="{FF2B5EF4-FFF2-40B4-BE49-F238E27FC236}">
                    <a16:creationId xmlns:a16="http://schemas.microsoft.com/office/drawing/2014/main" id="{1EDBF858-73A2-B043-8617-7D394D596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185" y="2849575"/>
                <a:ext cx="203201" cy="123826"/>
              </a:xfrm>
              <a:custGeom>
                <a:avLst/>
                <a:gdLst>
                  <a:gd name="T0" fmla="*/ 22 w 81"/>
                  <a:gd name="T1" fmla="*/ 44 h 49"/>
                  <a:gd name="T2" fmla="*/ 69 w 81"/>
                  <a:gd name="T3" fmla="*/ 23 h 49"/>
                  <a:gd name="T4" fmla="*/ 59 w 81"/>
                  <a:gd name="T5" fmla="*/ 5 h 49"/>
                  <a:gd name="T6" fmla="*/ 12 w 81"/>
                  <a:gd name="T7" fmla="*/ 26 h 49"/>
                  <a:gd name="T8" fmla="*/ 22 w 81"/>
                  <a:gd name="T9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22" y="44"/>
                    </a:moveTo>
                    <a:cubicBezTo>
                      <a:pt x="38" y="37"/>
                      <a:pt x="54" y="30"/>
                      <a:pt x="69" y="23"/>
                    </a:cubicBezTo>
                    <a:cubicBezTo>
                      <a:pt x="81" y="17"/>
                      <a:pt x="71" y="0"/>
                      <a:pt x="59" y="5"/>
                    </a:cubicBezTo>
                    <a:cubicBezTo>
                      <a:pt x="43" y="12"/>
                      <a:pt x="28" y="19"/>
                      <a:pt x="12" y="26"/>
                    </a:cubicBezTo>
                    <a:cubicBezTo>
                      <a:pt x="0" y="32"/>
                      <a:pt x="10" y="49"/>
                      <a:pt x="22" y="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Freeform 46">
                <a:extLst>
                  <a:ext uri="{FF2B5EF4-FFF2-40B4-BE49-F238E27FC236}">
                    <a16:creationId xmlns:a16="http://schemas.microsoft.com/office/drawing/2014/main" id="{DBFA7AB8-ADA5-7542-8C5F-000DEA376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44703" y="4733946"/>
                <a:ext cx="203201" cy="123826"/>
              </a:xfrm>
              <a:custGeom>
                <a:avLst/>
                <a:gdLst>
                  <a:gd name="T0" fmla="*/ 22 w 81"/>
                  <a:gd name="T1" fmla="*/ 43 h 49"/>
                  <a:gd name="T2" fmla="*/ 69 w 81"/>
                  <a:gd name="T3" fmla="*/ 22 h 49"/>
                  <a:gd name="T4" fmla="*/ 59 w 81"/>
                  <a:gd name="T5" fmla="*/ 5 h 49"/>
                  <a:gd name="T6" fmla="*/ 12 w 81"/>
                  <a:gd name="T7" fmla="*/ 26 h 49"/>
                  <a:gd name="T8" fmla="*/ 22 w 81"/>
                  <a:gd name="T9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22" y="43"/>
                    </a:moveTo>
                    <a:cubicBezTo>
                      <a:pt x="37" y="36"/>
                      <a:pt x="53" y="29"/>
                      <a:pt x="69" y="22"/>
                    </a:cubicBezTo>
                    <a:cubicBezTo>
                      <a:pt x="81" y="17"/>
                      <a:pt x="70" y="0"/>
                      <a:pt x="59" y="5"/>
                    </a:cubicBezTo>
                    <a:cubicBezTo>
                      <a:pt x="43" y="12"/>
                      <a:pt x="27" y="19"/>
                      <a:pt x="12" y="26"/>
                    </a:cubicBezTo>
                    <a:cubicBezTo>
                      <a:pt x="0" y="31"/>
                      <a:pt x="10" y="49"/>
                      <a:pt x="22" y="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Freeform 47">
                <a:extLst>
                  <a:ext uri="{FF2B5EF4-FFF2-40B4-BE49-F238E27FC236}">
                    <a16:creationId xmlns:a16="http://schemas.microsoft.com/office/drawing/2014/main" id="{59EDFE67-0F58-C54A-A2A4-8AA04C23B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41375" y="1647833"/>
                <a:ext cx="122238" cy="203201"/>
              </a:xfrm>
              <a:custGeom>
                <a:avLst/>
                <a:gdLst>
                  <a:gd name="T0" fmla="*/ 5 w 49"/>
                  <a:gd name="T1" fmla="*/ 22 h 81"/>
                  <a:gd name="T2" fmla="*/ 26 w 49"/>
                  <a:gd name="T3" fmla="*/ 69 h 81"/>
                  <a:gd name="T4" fmla="*/ 43 w 49"/>
                  <a:gd name="T5" fmla="*/ 59 h 81"/>
                  <a:gd name="T6" fmla="*/ 22 w 49"/>
                  <a:gd name="T7" fmla="*/ 12 h 81"/>
                  <a:gd name="T8" fmla="*/ 5 w 49"/>
                  <a:gd name="T9" fmla="*/ 2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1">
                    <a:moveTo>
                      <a:pt x="5" y="22"/>
                    </a:moveTo>
                    <a:cubicBezTo>
                      <a:pt x="12" y="38"/>
                      <a:pt x="19" y="54"/>
                      <a:pt x="26" y="69"/>
                    </a:cubicBezTo>
                    <a:cubicBezTo>
                      <a:pt x="31" y="81"/>
                      <a:pt x="49" y="71"/>
                      <a:pt x="43" y="59"/>
                    </a:cubicBezTo>
                    <a:cubicBezTo>
                      <a:pt x="36" y="43"/>
                      <a:pt x="29" y="28"/>
                      <a:pt x="22" y="12"/>
                    </a:cubicBezTo>
                    <a:cubicBezTo>
                      <a:pt x="17" y="0"/>
                      <a:pt x="0" y="11"/>
                      <a:pt x="5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6" name="Freeform 48">
                <a:extLst>
                  <a:ext uri="{FF2B5EF4-FFF2-40B4-BE49-F238E27FC236}">
                    <a16:creationId xmlns:a16="http://schemas.microsoft.com/office/drawing/2014/main" id="{45726454-52DD-484F-80CB-088E74370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674" y="3082938"/>
                <a:ext cx="198438" cy="111125"/>
              </a:xfrm>
              <a:custGeom>
                <a:avLst/>
                <a:gdLst>
                  <a:gd name="T0" fmla="*/ 18 w 79"/>
                  <a:gd name="T1" fmla="*/ 40 h 44"/>
                  <a:gd name="T2" fmla="*/ 67 w 79"/>
                  <a:gd name="T3" fmla="*/ 24 h 44"/>
                  <a:gd name="T4" fmla="*/ 61 w 79"/>
                  <a:gd name="T5" fmla="*/ 4 h 44"/>
                  <a:gd name="T6" fmla="*/ 12 w 79"/>
                  <a:gd name="T7" fmla="*/ 20 h 44"/>
                  <a:gd name="T8" fmla="*/ 18 w 79"/>
                  <a:gd name="T9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4">
                    <a:moveTo>
                      <a:pt x="18" y="40"/>
                    </a:moveTo>
                    <a:cubicBezTo>
                      <a:pt x="34" y="34"/>
                      <a:pt x="50" y="29"/>
                      <a:pt x="67" y="24"/>
                    </a:cubicBezTo>
                    <a:cubicBezTo>
                      <a:pt x="79" y="20"/>
                      <a:pt x="74" y="0"/>
                      <a:pt x="61" y="4"/>
                    </a:cubicBezTo>
                    <a:cubicBezTo>
                      <a:pt x="45" y="10"/>
                      <a:pt x="29" y="15"/>
                      <a:pt x="12" y="20"/>
                    </a:cubicBezTo>
                    <a:cubicBezTo>
                      <a:pt x="0" y="24"/>
                      <a:pt x="5" y="44"/>
                      <a:pt x="18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Freeform 49">
                <a:extLst>
                  <a:ext uri="{FF2B5EF4-FFF2-40B4-BE49-F238E27FC236}">
                    <a16:creationId xmlns:a16="http://schemas.microsoft.com/office/drawing/2014/main" id="{D829C3D8-7420-BD43-B9B9-E26D82586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28841" y="4513282"/>
                <a:ext cx="196851" cy="107950"/>
              </a:xfrm>
              <a:custGeom>
                <a:avLst/>
                <a:gdLst>
                  <a:gd name="T0" fmla="*/ 18 w 79"/>
                  <a:gd name="T1" fmla="*/ 39 h 43"/>
                  <a:gd name="T2" fmla="*/ 67 w 79"/>
                  <a:gd name="T3" fmla="*/ 23 h 43"/>
                  <a:gd name="T4" fmla="*/ 61 w 79"/>
                  <a:gd name="T5" fmla="*/ 4 h 43"/>
                  <a:gd name="T6" fmla="*/ 12 w 79"/>
                  <a:gd name="T7" fmla="*/ 20 h 43"/>
                  <a:gd name="T8" fmla="*/ 18 w 79"/>
                  <a:gd name="T9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8" y="39"/>
                    </a:moveTo>
                    <a:cubicBezTo>
                      <a:pt x="34" y="34"/>
                      <a:pt x="50" y="29"/>
                      <a:pt x="67" y="23"/>
                    </a:cubicBezTo>
                    <a:cubicBezTo>
                      <a:pt x="79" y="19"/>
                      <a:pt x="74" y="0"/>
                      <a:pt x="61" y="4"/>
                    </a:cubicBezTo>
                    <a:cubicBezTo>
                      <a:pt x="45" y="9"/>
                      <a:pt x="29" y="15"/>
                      <a:pt x="12" y="20"/>
                    </a:cubicBezTo>
                    <a:cubicBezTo>
                      <a:pt x="0" y="24"/>
                      <a:pt x="5" y="43"/>
                      <a:pt x="1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8" name="Freeform 50">
                <a:extLst>
                  <a:ext uri="{FF2B5EF4-FFF2-40B4-BE49-F238E27FC236}">
                    <a16:creationId xmlns:a16="http://schemas.microsoft.com/office/drawing/2014/main" id="{7B23AD2D-02D0-FB43-B52A-305957672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08011" y="1562108"/>
                <a:ext cx="107950" cy="198438"/>
              </a:xfrm>
              <a:custGeom>
                <a:avLst/>
                <a:gdLst>
                  <a:gd name="T0" fmla="*/ 4 w 43"/>
                  <a:gd name="T1" fmla="*/ 18 h 79"/>
                  <a:gd name="T2" fmla="*/ 20 w 43"/>
                  <a:gd name="T3" fmla="*/ 67 h 79"/>
                  <a:gd name="T4" fmla="*/ 39 w 43"/>
                  <a:gd name="T5" fmla="*/ 62 h 79"/>
                  <a:gd name="T6" fmla="*/ 23 w 43"/>
                  <a:gd name="T7" fmla="*/ 13 h 79"/>
                  <a:gd name="T8" fmla="*/ 4 w 43"/>
                  <a:gd name="T9" fmla="*/ 1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79">
                    <a:moveTo>
                      <a:pt x="4" y="18"/>
                    </a:moveTo>
                    <a:cubicBezTo>
                      <a:pt x="9" y="34"/>
                      <a:pt x="15" y="51"/>
                      <a:pt x="20" y="67"/>
                    </a:cubicBezTo>
                    <a:cubicBezTo>
                      <a:pt x="24" y="79"/>
                      <a:pt x="43" y="74"/>
                      <a:pt x="39" y="62"/>
                    </a:cubicBezTo>
                    <a:cubicBezTo>
                      <a:pt x="34" y="45"/>
                      <a:pt x="29" y="29"/>
                      <a:pt x="23" y="13"/>
                    </a:cubicBezTo>
                    <a:cubicBezTo>
                      <a:pt x="19" y="0"/>
                      <a:pt x="0" y="6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9" name="Freeform 51">
                <a:extLst>
                  <a:ext uri="{FF2B5EF4-FFF2-40B4-BE49-F238E27FC236}">
                    <a16:creationId xmlns:a16="http://schemas.microsoft.com/office/drawing/2014/main" id="{8E1BDD50-4DCD-4941-BE01-861F9BB55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998" y="3329002"/>
                <a:ext cx="203201" cy="88901"/>
              </a:xfrm>
              <a:custGeom>
                <a:avLst/>
                <a:gdLst>
                  <a:gd name="T0" fmla="*/ 18 w 81"/>
                  <a:gd name="T1" fmla="*/ 33 h 35"/>
                  <a:gd name="T2" fmla="*/ 69 w 81"/>
                  <a:gd name="T3" fmla="*/ 22 h 35"/>
                  <a:gd name="T4" fmla="*/ 63 w 81"/>
                  <a:gd name="T5" fmla="*/ 3 h 35"/>
                  <a:gd name="T6" fmla="*/ 13 w 81"/>
                  <a:gd name="T7" fmla="*/ 13 h 35"/>
                  <a:gd name="T8" fmla="*/ 18 w 81"/>
                  <a:gd name="T9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5">
                    <a:moveTo>
                      <a:pt x="18" y="33"/>
                    </a:moveTo>
                    <a:cubicBezTo>
                      <a:pt x="35" y="29"/>
                      <a:pt x="52" y="25"/>
                      <a:pt x="69" y="22"/>
                    </a:cubicBezTo>
                    <a:cubicBezTo>
                      <a:pt x="81" y="19"/>
                      <a:pt x="76" y="0"/>
                      <a:pt x="63" y="3"/>
                    </a:cubicBezTo>
                    <a:cubicBezTo>
                      <a:pt x="46" y="6"/>
                      <a:pt x="30" y="10"/>
                      <a:pt x="13" y="13"/>
                    </a:cubicBezTo>
                    <a:cubicBezTo>
                      <a:pt x="0" y="16"/>
                      <a:pt x="6" y="35"/>
                      <a:pt x="18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0" name="Freeform 52">
                <a:extLst>
                  <a:ext uri="{FF2B5EF4-FFF2-40B4-BE49-F238E27FC236}">
                    <a16:creationId xmlns:a16="http://schemas.microsoft.com/office/drawing/2014/main" id="{F7B60E8B-EF71-564F-AEB1-16DD54A06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95517" y="4287857"/>
                <a:ext cx="203201" cy="90488"/>
              </a:xfrm>
              <a:custGeom>
                <a:avLst/>
                <a:gdLst>
                  <a:gd name="T0" fmla="*/ 18 w 81"/>
                  <a:gd name="T1" fmla="*/ 33 h 36"/>
                  <a:gd name="T2" fmla="*/ 68 w 81"/>
                  <a:gd name="T3" fmla="*/ 22 h 36"/>
                  <a:gd name="T4" fmla="*/ 63 w 81"/>
                  <a:gd name="T5" fmla="*/ 3 h 36"/>
                  <a:gd name="T6" fmla="*/ 12 w 81"/>
                  <a:gd name="T7" fmla="*/ 14 h 36"/>
                  <a:gd name="T8" fmla="*/ 18 w 81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8" y="33"/>
                    </a:moveTo>
                    <a:cubicBezTo>
                      <a:pt x="34" y="30"/>
                      <a:pt x="51" y="26"/>
                      <a:pt x="68" y="22"/>
                    </a:cubicBezTo>
                    <a:cubicBezTo>
                      <a:pt x="81" y="20"/>
                      <a:pt x="75" y="0"/>
                      <a:pt x="63" y="3"/>
                    </a:cubicBezTo>
                    <a:cubicBezTo>
                      <a:pt x="46" y="7"/>
                      <a:pt x="29" y="10"/>
                      <a:pt x="12" y="14"/>
                    </a:cubicBezTo>
                    <a:cubicBezTo>
                      <a:pt x="0" y="16"/>
                      <a:pt x="5" y="36"/>
                      <a:pt x="18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" name="Freeform 53">
                <a:extLst>
                  <a:ext uri="{FF2B5EF4-FFF2-40B4-BE49-F238E27FC236}">
                    <a16:creationId xmlns:a16="http://schemas.microsoft.com/office/drawing/2014/main" id="{45DE0886-895C-4C49-B3DA-BD3853034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61948" y="1497020"/>
                <a:ext cx="87313" cy="203201"/>
              </a:xfrm>
              <a:custGeom>
                <a:avLst/>
                <a:gdLst>
                  <a:gd name="T0" fmla="*/ 2 w 35"/>
                  <a:gd name="T1" fmla="*/ 18 h 81"/>
                  <a:gd name="T2" fmla="*/ 13 w 35"/>
                  <a:gd name="T3" fmla="*/ 69 h 81"/>
                  <a:gd name="T4" fmla="*/ 32 w 35"/>
                  <a:gd name="T5" fmla="*/ 63 h 81"/>
                  <a:gd name="T6" fmla="*/ 21 w 35"/>
                  <a:gd name="T7" fmla="*/ 13 h 81"/>
                  <a:gd name="T8" fmla="*/ 2 w 35"/>
                  <a:gd name="T9" fmla="*/ 1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1">
                    <a:moveTo>
                      <a:pt x="2" y="18"/>
                    </a:moveTo>
                    <a:cubicBezTo>
                      <a:pt x="6" y="35"/>
                      <a:pt x="9" y="52"/>
                      <a:pt x="13" y="69"/>
                    </a:cubicBezTo>
                    <a:cubicBezTo>
                      <a:pt x="16" y="81"/>
                      <a:pt x="35" y="76"/>
                      <a:pt x="32" y="63"/>
                    </a:cubicBezTo>
                    <a:cubicBezTo>
                      <a:pt x="29" y="46"/>
                      <a:pt x="25" y="30"/>
                      <a:pt x="21" y="13"/>
                    </a:cubicBezTo>
                    <a:cubicBezTo>
                      <a:pt x="19" y="0"/>
                      <a:pt x="0" y="5"/>
                      <a:pt x="2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" name="Freeform 54">
                <a:extLst>
                  <a:ext uri="{FF2B5EF4-FFF2-40B4-BE49-F238E27FC236}">
                    <a16:creationId xmlns:a16="http://schemas.microsoft.com/office/drawing/2014/main" id="{385E764A-654E-CD4B-86C9-A79462BFD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860" y="3578241"/>
                <a:ext cx="192088" cy="69850"/>
              </a:xfrm>
              <a:custGeom>
                <a:avLst/>
                <a:gdLst>
                  <a:gd name="T0" fmla="*/ 13 w 77"/>
                  <a:gd name="T1" fmla="*/ 27 h 28"/>
                  <a:gd name="T2" fmla="*/ 64 w 77"/>
                  <a:gd name="T3" fmla="*/ 22 h 28"/>
                  <a:gd name="T4" fmla="*/ 64 w 77"/>
                  <a:gd name="T5" fmla="*/ 2 h 28"/>
                  <a:gd name="T6" fmla="*/ 13 w 77"/>
                  <a:gd name="T7" fmla="*/ 7 h 28"/>
                  <a:gd name="T8" fmla="*/ 13 w 7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3" y="27"/>
                    </a:moveTo>
                    <a:cubicBezTo>
                      <a:pt x="30" y="25"/>
                      <a:pt x="47" y="24"/>
                      <a:pt x="64" y="22"/>
                    </a:cubicBezTo>
                    <a:cubicBezTo>
                      <a:pt x="77" y="20"/>
                      <a:pt x="77" y="0"/>
                      <a:pt x="64" y="2"/>
                    </a:cubicBezTo>
                    <a:cubicBezTo>
                      <a:pt x="47" y="4"/>
                      <a:pt x="30" y="5"/>
                      <a:pt x="13" y="7"/>
                    </a:cubicBezTo>
                    <a:cubicBezTo>
                      <a:pt x="0" y="8"/>
                      <a:pt x="0" y="28"/>
                      <a:pt x="13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Freeform 55">
                <a:extLst>
                  <a:ext uri="{FF2B5EF4-FFF2-40B4-BE49-F238E27FC236}">
                    <a16:creationId xmlns:a16="http://schemas.microsoft.com/office/drawing/2014/main" id="{01F366BF-8BB7-5E48-B7B2-C0FB3E950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27267" y="4057669"/>
                <a:ext cx="193676" cy="69850"/>
              </a:xfrm>
              <a:custGeom>
                <a:avLst/>
                <a:gdLst>
                  <a:gd name="T0" fmla="*/ 12 w 77"/>
                  <a:gd name="T1" fmla="*/ 27 h 28"/>
                  <a:gd name="T2" fmla="*/ 64 w 77"/>
                  <a:gd name="T3" fmla="*/ 22 h 28"/>
                  <a:gd name="T4" fmla="*/ 64 w 77"/>
                  <a:gd name="T5" fmla="*/ 2 h 28"/>
                  <a:gd name="T6" fmla="*/ 12 w 77"/>
                  <a:gd name="T7" fmla="*/ 7 h 28"/>
                  <a:gd name="T8" fmla="*/ 12 w 7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2" y="27"/>
                    </a:moveTo>
                    <a:cubicBezTo>
                      <a:pt x="30" y="25"/>
                      <a:pt x="47" y="23"/>
                      <a:pt x="64" y="22"/>
                    </a:cubicBezTo>
                    <a:cubicBezTo>
                      <a:pt x="76" y="20"/>
                      <a:pt x="77" y="0"/>
                      <a:pt x="64" y="2"/>
                    </a:cubicBezTo>
                    <a:cubicBezTo>
                      <a:pt x="47" y="3"/>
                      <a:pt x="30" y="5"/>
                      <a:pt x="12" y="7"/>
                    </a:cubicBezTo>
                    <a:cubicBezTo>
                      <a:pt x="0" y="8"/>
                      <a:pt x="0" y="28"/>
                      <a:pt x="12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4" name="Freeform 56">
                <a:extLst>
                  <a:ext uri="{FF2B5EF4-FFF2-40B4-BE49-F238E27FC236}">
                    <a16:creationId xmlns:a16="http://schemas.microsoft.com/office/drawing/2014/main" id="{318E8FE3-03DE-2A4A-9EFF-203BE979E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14295" y="1465268"/>
                <a:ext cx="69850" cy="192088"/>
              </a:xfrm>
              <a:custGeom>
                <a:avLst/>
                <a:gdLst>
                  <a:gd name="T0" fmla="*/ 1 w 28"/>
                  <a:gd name="T1" fmla="*/ 13 h 77"/>
                  <a:gd name="T2" fmla="*/ 7 w 28"/>
                  <a:gd name="T3" fmla="*/ 64 h 77"/>
                  <a:gd name="T4" fmla="*/ 27 w 28"/>
                  <a:gd name="T5" fmla="*/ 64 h 77"/>
                  <a:gd name="T6" fmla="*/ 21 w 28"/>
                  <a:gd name="T7" fmla="*/ 13 h 77"/>
                  <a:gd name="T8" fmla="*/ 1 w 28"/>
                  <a:gd name="T9" fmla="*/ 1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7">
                    <a:moveTo>
                      <a:pt x="1" y="13"/>
                    </a:moveTo>
                    <a:cubicBezTo>
                      <a:pt x="3" y="30"/>
                      <a:pt x="5" y="47"/>
                      <a:pt x="7" y="64"/>
                    </a:cubicBezTo>
                    <a:cubicBezTo>
                      <a:pt x="8" y="77"/>
                      <a:pt x="28" y="77"/>
                      <a:pt x="27" y="64"/>
                    </a:cubicBezTo>
                    <a:cubicBezTo>
                      <a:pt x="25" y="47"/>
                      <a:pt x="23" y="30"/>
                      <a:pt x="21" y="13"/>
                    </a:cubicBezTo>
                    <a:cubicBezTo>
                      <a:pt x="20" y="0"/>
                      <a:pt x="0" y="0"/>
                      <a:pt x="1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7" name="Oval 5">
              <a:extLst>
                <a:ext uri="{FF2B5EF4-FFF2-40B4-BE49-F238E27FC236}">
                  <a16:creationId xmlns:a16="http://schemas.microsoft.com/office/drawing/2014/main" id="{8E179246-FCD6-B54A-B2E9-14BFA3DD9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8527" y="1882865"/>
              <a:ext cx="2988118" cy="2986696"/>
            </a:xfrm>
            <a:prstGeom prst="ellipse">
              <a:avLst/>
            </a:prstGeom>
            <a:gradFill flip="none" rotWithShape="1">
              <a:gsLst>
                <a:gs pos="78000">
                  <a:sysClr val="window" lastClr="FFFFFF">
                    <a:lumMod val="75000"/>
                  </a:sysClr>
                </a:gs>
                <a:gs pos="26000">
                  <a:sysClr val="window" lastClr="FFFFFF">
                    <a:lumMod val="65000"/>
                  </a:sysClr>
                </a:gs>
                <a:gs pos="53000">
                  <a:sysClr val="window" lastClr="FFFFFF"/>
                </a:gs>
                <a:gs pos="2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342900" dist="596900" dir="3000000" sx="96000" sy="96000" algn="tl" rotWithShape="0">
                <a:prstClr val="black">
                  <a:alpha val="4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Freeform 6">
              <a:extLst>
                <a:ext uri="{FF2B5EF4-FFF2-40B4-BE49-F238E27FC236}">
                  <a16:creationId xmlns:a16="http://schemas.microsoft.com/office/drawing/2014/main" id="{F23642FA-B4CE-6343-980D-812EEAC5F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688" y="3026133"/>
              <a:ext cx="1327892" cy="377778"/>
            </a:xfrm>
            <a:custGeom>
              <a:avLst/>
              <a:gdLst>
                <a:gd name="T0" fmla="*/ 25 w 719"/>
                <a:gd name="T1" fmla="*/ 0 h 204"/>
                <a:gd name="T2" fmla="*/ 0 w 719"/>
                <a:gd name="T3" fmla="*/ 189 h 204"/>
                <a:gd name="T4" fmla="*/ 0 w 719"/>
                <a:gd name="T5" fmla="*/ 204 h 204"/>
                <a:gd name="T6" fmla="*/ 719 w 719"/>
                <a:gd name="T7" fmla="*/ 189 h 204"/>
                <a:gd name="T8" fmla="*/ 25 w 719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204">
                  <a:moveTo>
                    <a:pt x="25" y="0"/>
                  </a:moveTo>
                  <a:cubicBezTo>
                    <a:pt x="9" y="60"/>
                    <a:pt x="0" y="124"/>
                    <a:pt x="0" y="189"/>
                  </a:cubicBezTo>
                  <a:cubicBezTo>
                    <a:pt x="0" y="194"/>
                    <a:pt x="0" y="199"/>
                    <a:pt x="0" y="204"/>
                  </a:cubicBezTo>
                  <a:cubicBezTo>
                    <a:pt x="719" y="189"/>
                    <a:pt x="719" y="189"/>
                    <a:pt x="719" y="189"/>
                  </a:cubicBezTo>
                  <a:lnTo>
                    <a:pt x="25" y="0"/>
                  </a:lnTo>
                  <a:close/>
                </a:path>
              </a:pathLst>
            </a:custGeom>
            <a:gradFill>
              <a:gsLst>
                <a:gs pos="67000">
                  <a:sysClr val="window" lastClr="FFFFFF"/>
                </a:gs>
                <a:gs pos="39000">
                  <a:sysClr val="window" lastClr="FFFFFF">
                    <a:lumMod val="85000"/>
                  </a:sysClr>
                </a:gs>
                <a:gs pos="88000">
                  <a:sysClr val="window" lastClr="FFFFFF">
                    <a:lumMod val="85000"/>
                  </a:sysClr>
                </a:gs>
              </a:gsLst>
              <a:lin ang="576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7">
              <a:extLst>
                <a:ext uri="{FF2B5EF4-FFF2-40B4-BE49-F238E27FC236}">
                  <a16:creationId xmlns:a16="http://schemas.microsoft.com/office/drawing/2014/main" id="{18E17D26-98AD-C049-965A-C7E2CF34F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41" y="2387039"/>
              <a:ext cx="1141845" cy="989885"/>
            </a:xfrm>
            <a:custGeom>
              <a:avLst/>
              <a:gdLst>
                <a:gd name="T0" fmla="*/ 138 w 618"/>
                <a:gd name="T1" fmla="*/ 0 h 535"/>
                <a:gd name="T2" fmla="*/ 0 w 618"/>
                <a:gd name="T3" fmla="*/ 168 h 535"/>
                <a:gd name="T4" fmla="*/ 618 w 618"/>
                <a:gd name="T5" fmla="*/ 535 h 535"/>
                <a:gd name="T6" fmla="*/ 138 w 618"/>
                <a:gd name="T7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8" h="535">
                  <a:moveTo>
                    <a:pt x="138" y="0"/>
                  </a:moveTo>
                  <a:cubicBezTo>
                    <a:pt x="84" y="48"/>
                    <a:pt x="37" y="105"/>
                    <a:pt x="0" y="168"/>
                  </a:cubicBezTo>
                  <a:cubicBezTo>
                    <a:pt x="618" y="535"/>
                    <a:pt x="618" y="535"/>
                    <a:pt x="618" y="535"/>
                  </a:cubicBezTo>
                  <a:lnTo>
                    <a:pt x="138" y="0"/>
                  </a:lnTo>
                  <a:close/>
                </a:path>
              </a:pathLst>
            </a:custGeom>
            <a:gradFill>
              <a:gsLst>
                <a:gs pos="51000">
                  <a:sysClr val="window" lastClr="FFFFFF"/>
                </a:gs>
                <a:gs pos="38000">
                  <a:sysClr val="window" lastClr="FFFFFF">
                    <a:lumMod val="85000"/>
                  </a:sysClr>
                </a:gs>
                <a:gs pos="63000">
                  <a:sysClr val="window" lastClr="FFFFFF">
                    <a:lumMod val="85000"/>
                  </a:sysClr>
                </a:gs>
              </a:gsLst>
              <a:lin ang="7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id="{EA605DF4-FBB4-1C4D-8271-DB54B0549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137" y="2698066"/>
              <a:ext cx="1282449" cy="678859"/>
            </a:xfrm>
            <a:custGeom>
              <a:avLst/>
              <a:gdLst>
                <a:gd name="T0" fmla="*/ 76 w 694"/>
                <a:gd name="T1" fmla="*/ 0 h 367"/>
                <a:gd name="T2" fmla="*/ 0 w 694"/>
                <a:gd name="T3" fmla="*/ 178 h 367"/>
                <a:gd name="T4" fmla="*/ 694 w 694"/>
                <a:gd name="T5" fmla="*/ 367 h 367"/>
                <a:gd name="T6" fmla="*/ 76 w 694"/>
                <a:gd name="T7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4" h="367">
                  <a:moveTo>
                    <a:pt x="76" y="0"/>
                  </a:moveTo>
                  <a:cubicBezTo>
                    <a:pt x="43" y="55"/>
                    <a:pt x="18" y="115"/>
                    <a:pt x="0" y="178"/>
                  </a:cubicBezTo>
                  <a:cubicBezTo>
                    <a:pt x="694" y="367"/>
                    <a:pt x="694" y="367"/>
                    <a:pt x="694" y="367"/>
                  </a:cubicBezTo>
                  <a:lnTo>
                    <a:pt x="76" y="0"/>
                  </a:lnTo>
                  <a:close/>
                </a:path>
              </a:pathLst>
            </a:custGeom>
            <a:gradFill>
              <a:gsLst>
                <a:gs pos="55000">
                  <a:sysClr val="window" lastClr="FFFFFF">
                    <a:lumMod val="75000"/>
                  </a:sysClr>
                </a:gs>
                <a:gs pos="31000">
                  <a:sysClr val="window" lastClr="FFFFFF">
                    <a:lumMod val="85000"/>
                  </a:sysClr>
                </a:gs>
                <a:gs pos="63000">
                  <a:sysClr val="window" lastClr="FFFFFF">
                    <a:lumMod val="85000"/>
                  </a:sysClr>
                </a:gs>
              </a:gsLst>
              <a:lin ang="6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Freeform 9">
              <a:extLst>
                <a:ext uri="{FF2B5EF4-FFF2-40B4-BE49-F238E27FC236}">
                  <a16:creationId xmlns:a16="http://schemas.microsoft.com/office/drawing/2014/main" id="{FEB36826-19D7-9F45-ABA9-33A8A0D34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315113" cy="461564"/>
            </a:xfrm>
            <a:custGeom>
              <a:avLst/>
              <a:gdLst>
                <a:gd name="T0" fmla="*/ 673 w 711"/>
                <a:gd name="T1" fmla="*/ 250 h 250"/>
                <a:gd name="T2" fmla="*/ 711 w 711"/>
                <a:gd name="T3" fmla="*/ 102 h 250"/>
                <a:gd name="T4" fmla="*/ 0 w 711"/>
                <a:gd name="T5" fmla="*/ 0 h 250"/>
                <a:gd name="T6" fmla="*/ 673 w 711"/>
                <a:gd name="T7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1" h="250">
                  <a:moveTo>
                    <a:pt x="673" y="250"/>
                  </a:moveTo>
                  <a:cubicBezTo>
                    <a:pt x="691" y="203"/>
                    <a:pt x="703" y="153"/>
                    <a:pt x="711" y="10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73" y="25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id="{790E892D-F8C0-074C-902C-5AB5EE97B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378" y="2073174"/>
              <a:ext cx="886208" cy="1303751"/>
            </a:xfrm>
            <a:custGeom>
              <a:avLst/>
              <a:gdLst>
                <a:gd name="T0" fmla="*/ 343 w 480"/>
                <a:gd name="T1" fmla="*/ 0 h 705"/>
                <a:gd name="T2" fmla="*/ 0 w 480"/>
                <a:gd name="T3" fmla="*/ 170 h 705"/>
                <a:gd name="T4" fmla="*/ 480 w 480"/>
                <a:gd name="T5" fmla="*/ 705 h 705"/>
                <a:gd name="T6" fmla="*/ 343 w 480"/>
                <a:gd name="T7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0" h="705">
                  <a:moveTo>
                    <a:pt x="343" y="0"/>
                  </a:moveTo>
                  <a:cubicBezTo>
                    <a:pt x="213" y="25"/>
                    <a:pt x="95" y="85"/>
                    <a:pt x="0" y="170"/>
                  </a:cubicBezTo>
                  <a:cubicBezTo>
                    <a:pt x="480" y="705"/>
                    <a:pt x="480" y="705"/>
                    <a:pt x="480" y="705"/>
                  </a:cubicBezTo>
                  <a:lnTo>
                    <a:pt x="343" y="0"/>
                  </a:lnTo>
                  <a:close/>
                </a:path>
              </a:pathLst>
            </a:custGeom>
            <a:gradFill>
              <a:gsLst>
                <a:gs pos="45000">
                  <a:sysClr val="window" lastClr="FFFFFF">
                    <a:lumMod val="75000"/>
                  </a:sysClr>
                </a:gs>
                <a:gs pos="31000">
                  <a:sysClr val="window" lastClr="FFFFFF">
                    <a:lumMod val="85000"/>
                  </a:sysClr>
                </a:gs>
                <a:gs pos="64000">
                  <a:sysClr val="window" lastClr="FFFFFF">
                    <a:lumMod val="85000"/>
                  </a:sysClr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id="{43059917-BB12-984D-BBB2-A9533F358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165314"/>
              <a:ext cx="1327892" cy="399080"/>
            </a:xfrm>
            <a:custGeom>
              <a:avLst/>
              <a:gdLst>
                <a:gd name="T0" fmla="*/ 711 w 718"/>
                <a:gd name="T1" fmla="*/ 216 h 216"/>
                <a:gd name="T2" fmla="*/ 718 w 718"/>
                <a:gd name="T3" fmla="*/ 114 h 216"/>
                <a:gd name="T4" fmla="*/ 709 w 718"/>
                <a:gd name="T5" fmla="*/ 0 h 216"/>
                <a:gd name="T6" fmla="*/ 0 w 718"/>
                <a:gd name="T7" fmla="*/ 114 h 216"/>
                <a:gd name="T8" fmla="*/ 711 w 718"/>
                <a:gd name="T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216">
                  <a:moveTo>
                    <a:pt x="711" y="216"/>
                  </a:moveTo>
                  <a:cubicBezTo>
                    <a:pt x="715" y="183"/>
                    <a:pt x="718" y="149"/>
                    <a:pt x="718" y="114"/>
                  </a:cubicBezTo>
                  <a:cubicBezTo>
                    <a:pt x="718" y="75"/>
                    <a:pt x="715" y="37"/>
                    <a:pt x="709" y="0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711" y="216"/>
                  </a:lnTo>
                  <a:close/>
                </a:path>
              </a:pathLst>
            </a:custGeom>
            <a:gradFill flip="none" rotWithShape="1">
              <a:gsLst>
                <a:gs pos="51000">
                  <a:sysClr val="window" lastClr="FFFFFF">
                    <a:lumMod val="75000"/>
                  </a:sysClr>
                </a:gs>
                <a:gs pos="33000">
                  <a:sysClr val="window" lastClr="FFFFFF">
                    <a:lumMod val="85000"/>
                  </a:sysClr>
                </a:gs>
                <a:gs pos="77000">
                  <a:sysClr val="window" lastClr="FFFFFF">
                    <a:lumMod val="85000"/>
                  </a:sysClr>
                </a:gs>
              </a:gsLst>
              <a:lin ang="528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Freeform 12">
              <a:extLst>
                <a:ext uri="{FF2B5EF4-FFF2-40B4-BE49-F238E27FC236}">
                  <a16:creationId xmlns:a16="http://schemas.microsoft.com/office/drawing/2014/main" id="{73D4AD5F-6C92-4342-9C19-B4E29B1C6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103502" cy="950120"/>
            </a:xfrm>
            <a:custGeom>
              <a:avLst/>
              <a:gdLst>
                <a:gd name="T0" fmla="*/ 502 w 597"/>
                <a:gd name="T1" fmla="*/ 514 h 514"/>
                <a:gd name="T2" fmla="*/ 597 w 597"/>
                <a:gd name="T3" fmla="*/ 399 h 514"/>
                <a:gd name="T4" fmla="*/ 0 w 597"/>
                <a:gd name="T5" fmla="*/ 0 h 514"/>
                <a:gd name="T6" fmla="*/ 502 w 597"/>
                <a:gd name="T7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514">
                  <a:moveTo>
                    <a:pt x="502" y="514"/>
                  </a:moveTo>
                  <a:cubicBezTo>
                    <a:pt x="537" y="479"/>
                    <a:pt x="569" y="440"/>
                    <a:pt x="597" y="39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02" y="514"/>
                  </a:lnTo>
                  <a:close/>
                </a:path>
              </a:pathLst>
            </a:custGeom>
            <a:gradFill>
              <a:gsLst>
                <a:gs pos="64000">
                  <a:sysClr val="window" lastClr="FFFFFF">
                    <a:lumMod val="65000"/>
                  </a:sysClr>
                </a:gs>
                <a:gs pos="39000">
                  <a:sysClr val="window" lastClr="FFFFFF">
                    <a:lumMod val="65000"/>
                  </a:sysClr>
                </a:gs>
                <a:gs pos="51000">
                  <a:sysClr val="window" lastClr="FFFFFF">
                    <a:lumMod val="95000"/>
                  </a:sysClr>
                </a:gs>
              </a:gsLst>
              <a:lin ang="7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13">
              <a:extLst>
                <a:ext uri="{FF2B5EF4-FFF2-40B4-BE49-F238E27FC236}">
                  <a16:creationId xmlns:a16="http://schemas.microsoft.com/office/drawing/2014/main" id="{B87E35BD-6577-E14A-A6E9-937D2AAEA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244100" cy="737087"/>
            </a:xfrm>
            <a:custGeom>
              <a:avLst/>
              <a:gdLst>
                <a:gd name="T0" fmla="*/ 0 w 673"/>
                <a:gd name="T1" fmla="*/ 0 h 399"/>
                <a:gd name="T2" fmla="*/ 597 w 673"/>
                <a:gd name="T3" fmla="*/ 399 h 399"/>
                <a:gd name="T4" fmla="*/ 673 w 673"/>
                <a:gd name="T5" fmla="*/ 250 h 399"/>
                <a:gd name="T6" fmla="*/ 0 w 673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3" h="399">
                  <a:moveTo>
                    <a:pt x="0" y="0"/>
                  </a:moveTo>
                  <a:cubicBezTo>
                    <a:pt x="597" y="399"/>
                    <a:pt x="597" y="399"/>
                    <a:pt x="597" y="399"/>
                  </a:cubicBezTo>
                  <a:cubicBezTo>
                    <a:pt x="628" y="353"/>
                    <a:pt x="653" y="303"/>
                    <a:pt x="673" y="25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7000">
                  <a:sysClr val="window" lastClr="FFFFFF">
                    <a:lumMod val="65000"/>
                  </a:sysClr>
                </a:gs>
                <a:gs pos="43000">
                  <a:sysClr val="window" lastClr="FFFFFF">
                    <a:lumMod val="85000"/>
                  </a:sysClr>
                </a:gs>
                <a:gs pos="69000">
                  <a:sysClr val="window" lastClr="FFFFFF">
                    <a:lumMod val="75000"/>
                  </a:sysClr>
                </a:gs>
              </a:gsLst>
              <a:lin ang="7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14">
              <a:extLst>
                <a:ext uri="{FF2B5EF4-FFF2-40B4-BE49-F238E27FC236}">
                  <a16:creationId xmlns:a16="http://schemas.microsoft.com/office/drawing/2014/main" id="{503834EE-C8B1-7D45-BD92-B0CB6881E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688" y="3376924"/>
              <a:ext cx="1327892" cy="606429"/>
            </a:xfrm>
            <a:custGeom>
              <a:avLst/>
              <a:gdLst>
                <a:gd name="T0" fmla="*/ 0 w 719"/>
                <a:gd name="T1" fmla="*/ 15 h 328"/>
                <a:gd name="T2" fmla="*/ 79 w 719"/>
                <a:gd name="T3" fmla="*/ 328 h 328"/>
                <a:gd name="T4" fmla="*/ 719 w 719"/>
                <a:gd name="T5" fmla="*/ 0 h 328"/>
                <a:gd name="T6" fmla="*/ 0 w 719"/>
                <a:gd name="T7" fmla="*/ 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328">
                  <a:moveTo>
                    <a:pt x="0" y="15"/>
                  </a:moveTo>
                  <a:cubicBezTo>
                    <a:pt x="3" y="128"/>
                    <a:pt x="31" y="234"/>
                    <a:pt x="79" y="328"/>
                  </a:cubicBezTo>
                  <a:cubicBezTo>
                    <a:pt x="719" y="0"/>
                    <a:pt x="719" y="0"/>
                    <a:pt x="719" y="0"/>
                  </a:cubicBezTo>
                  <a:lnTo>
                    <a:pt x="0" y="15"/>
                  </a:lnTo>
                  <a:close/>
                </a:path>
              </a:pathLst>
            </a:custGeom>
            <a:gradFill>
              <a:gsLst>
                <a:gs pos="69000">
                  <a:sysClr val="window" lastClr="FFFFFF">
                    <a:lumMod val="65000"/>
                  </a:sysClr>
                </a:gs>
                <a:gs pos="25000">
                  <a:sysClr val="window" lastClr="FFFFFF">
                    <a:lumMod val="75000"/>
                  </a:sysClr>
                </a:gs>
                <a:gs pos="97000">
                  <a:sysClr val="window" lastClr="FFFFFF">
                    <a:lumMod val="85000"/>
                  </a:sysClr>
                </a:gs>
              </a:gsLst>
              <a:lin ang="15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15">
              <a:extLst>
                <a:ext uri="{FF2B5EF4-FFF2-40B4-BE49-F238E27FC236}">
                  <a16:creationId xmlns:a16="http://schemas.microsoft.com/office/drawing/2014/main" id="{1EE51728-51AD-DF47-B667-D191DEDE5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970" y="3376924"/>
              <a:ext cx="1181610" cy="1014027"/>
            </a:xfrm>
            <a:custGeom>
              <a:avLst/>
              <a:gdLst>
                <a:gd name="T0" fmla="*/ 0 w 640"/>
                <a:gd name="T1" fmla="*/ 328 h 549"/>
                <a:gd name="T2" fmla="*/ 176 w 640"/>
                <a:gd name="T3" fmla="*/ 549 h 549"/>
                <a:gd name="T4" fmla="*/ 640 w 640"/>
                <a:gd name="T5" fmla="*/ 0 h 549"/>
                <a:gd name="T6" fmla="*/ 0 w 640"/>
                <a:gd name="T7" fmla="*/ 32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0" h="549">
                  <a:moveTo>
                    <a:pt x="0" y="328"/>
                  </a:moveTo>
                  <a:cubicBezTo>
                    <a:pt x="44" y="413"/>
                    <a:pt x="104" y="488"/>
                    <a:pt x="176" y="549"/>
                  </a:cubicBezTo>
                  <a:cubicBezTo>
                    <a:pt x="640" y="0"/>
                    <a:pt x="640" y="0"/>
                    <a:pt x="640" y="0"/>
                  </a:cubicBezTo>
                  <a:lnTo>
                    <a:pt x="0" y="328"/>
                  </a:lnTo>
                  <a:close/>
                </a:path>
              </a:pathLst>
            </a:custGeom>
            <a:gradFill flip="none" rotWithShape="1">
              <a:gsLst>
                <a:gs pos="69000">
                  <a:sysClr val="window" lastClr="FFFFFF">
                    <a:lumMod val="85000"/>
                  </a:sysClr>
                </a:gs>
                <a:gs pos="46000">
                  <a:sysClr val="window" lastClr="FFFFFF">
                    <a:lumMod val="75000"/>
                  </a:sysClr>
                </a:gs>
              </a:gsLst>
              <a:lin ang="348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CDE08581-FE13-C946-8B98-C38E6DEE0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928818" cy="1275348"/>
            </a:xfrm>
            <a:custGeom>
              <a:avLst/>
              <a:gdLst>
                <a:gd name="T0" fmla="*/ 202 w 502"/>
                <a:gd name="T1" fmla="*/ 690 h 690"/>
                <a:gd name="T2" fmla="*/ 502 w 502"/>
                <a:gd name="T3" fmla="*/ 514 h 690"/>
                <a:gd name="T4" fmla="*/ 0 w 502"/>
                <a:gd name="T5" fmla="*/ 0 h 690"/>
                <a:gd name="T6" fmla="*/ 202 w 502"/>
                <a:gd name="T7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2" h="690">
                  <a:moveTo>
                    <a:pt x="202" y="690"/>
                  </a:moveTo>
                  <a:cubicBezTo>
                    <a:pt x="316" y="656"/>
                    <a:pt x="419" y="595"/>
                    <a:pt x="502" y="51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02" y="690"/>
                  </a:lnTo>
                  <a:close/>
                </a:path>
              </a:pathLst>
            </a:custGeom>
            <a:gradFill>
              <a:gsLst>
                <a:gs pos="57000">
                  <a:sysClr val="window" lastClr="FFFFFF">
                    <a:lumMod val="65000"/>
                  </a:sysClr>
                </a:gs>
                <a:gs pos="37000">
                  <a:sysClr val="window" lastClr="FFFFFF">
                    <a:lumMod val="85000"/>
                  </a:sysClr>
                </a:gs>
                <a:gs pos="74000">
                  <a:sysClr val="window" lastClr="FFFFFF">
                    <a:lumMod val="75000"/>
                  </a:sysClr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id="{EFFFA78D-FC34-084B-AC3F-2458EBB85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788" y="2049027"/>
              <a:ext cx="1563650" cy="1327892"/>
            </a:xfrm>
            <a:custGeom>
              <a:avLst/>
              <a:gdLst>
                <a:gd name="T0" fmla="*/ 846 w 846"/>
                <a:gd name="T1" fmla="*/ 604 h 718"/>
                <a:gd name="T2" fmla="*/ 137 w 846"/>
                <a:gd name="T3" fmla="*/ 0 h 718"/>
                <a:gd name="T4" fmla="*/ 0 w 846"/>
                <a:gd name="T5" fmla="*/ 13 h 718"/>
                <a:gd name="T6" fmla="*/ 137 w 846"/>
                <a:gd name="T7" fmla="*/ 718 h 718"/>
                <a:gd name="T8" fmla="*/ 137 w 846"/>
                <a:gd name="T9" fmla="*/ 718 h 718"/>
                <a:gd name="T10" fmla="*/ 846 w 846"/>
                <a:gd name="T11" fmla="*/ 604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6" h="718">
                  <a:moveTo>
                    <a:pt x="846" y="604"/>
                  </a:moveTo>
                  <a:cubicBezTo>
                    <a:pt x="791" y="261"/>
                    <a:pt x="494" y="0"/>
                    <a:pt x="137" y="0"/>
                  </a:cubicBezTo>
                  <a:cubicBezTo>
                    <a:pt x="90" y="0"/>
                    <a:pt x="44" y="4"/>
                    <a:pt x="0" y="13"/>
                  </a:cubicBezTo>
                  <a:cubicBezTo>
                    <a:pt x="137" y="718"/>
                    <a:pt x="137" y="718"/>
                    <a:pt x="137" y="718"/>
                  </a:cubicBezTo>
                  <a:cubicBezTo>
                    <a:pt x="137" y="718"/>
                    <a:pt x="137" y="718"/>
                    <a:pt x="137" y="718"/>
                  </a:cubicBezTo>
                  <a:lnTo>
                    <a:pt x="846" y="604"/>
                  </a:lnTo>
                  <a:close/>
                </a:path>
              </a:pathLst>
            </a:custGeom>
            <a:gradFill flip="none" rotWithShape="1">
              <a:gsLst>
                <a:gs pos="52000">
                  <a:sysClr val="window" lastClr="FFFFFF">
                    <a:lumMod val="95000"/>
                  </a:sysClr>
                </a:gs>
                <a:gs pos="2000">
                  <a:sysClr val="window" lastClr="FFFFFF">
                    <a:lumMod val="85000"/>
                  </a:sysClr>
                </a:gs>
                <a:gs pos="99000">
                  <a:sysClr val="window" lastClr="FFFFFF">
                    <a:lumMod val="79000"/>
                  </a:sysClr>
                </a:gs>
              </a:gsLst>
              <a:lin ang="2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id="{F43653DF-50D0-AC42-84DC-F9939C1F6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198" y="3376924"/>
              <a:ext cx="1229899" cy="1326475"/>
            </a:xfrm>
            <a:custGeom>
              <a:avLst/>
              <a:gdLst>
                <a:gd name="T0" fmla="*/ 464 w 666"/>
                <a:gd name="T1" fmla="*/ 0 h 718"/>
                <a:gd name="T2" fmla="*/ 464 w 666"/>
                <a:gd name="T3" fmla="*/ 0 h 718"/>
                <a:gd name="T4" fmla="*/ 0 w 666"/>
                <a:gd name="T5" fmla="*/ 549 h 718"/>
                <a:gd name="T6" fmla="*/ 464 w 666"/>
                <a:gd name="T7" fmla="*/ 718 h 718"/>
                <a:gd name="T8" fmla="*/ 666 w 666"/>
                <a:gd name="T9" fmla="*/ 690 h 718"/>
                <a:gd name="T10" fmla="*/ 464 w 666"/>
                <a:gd name="T1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6" h="718">
                  <a:moveTo>
                    <a:pt x="464" y="0"/>
                  </a:moveTo>
                  <a:cubicBezTo>
                    <a:pt x="464" y="0"/>
                    <a:pt x="464" y="0"/>
                    <a:pt x="464" y="0"/>
                  </a:cubicBezTo>
                  <a:cubicBezTo>
                    <a:pt x="0" y="549"/>
                    <a:pt x="0" y="549"/>
                    <a:pt x="0" y="549"/>
                  </a:cubicBezTo>
                  <a:cubicBezTo>
                    <a:pt x="125" y="655"/>
                    <a:pt x="287" y="718"/>
                    <a:pt x="464" y="718"/>
                  </a:cubicBezTo>
                  <a:cubicBezTo>
                    <a:pt x="534" y="718"/>
                    <a:pt x="602" y="708"/>
                    <a:pt x="666" y="690"/>
                  </a:cubicBezTo>
                  <a:cubicBezTo>
                    <a:pt x="464" y="0"/>
                    <a:pt x="464" y="0"/>
                    <a:pt x="464" y="0"/>
                  </a:cubicBezTo>
                  <a:close/>
                </a:path>
              </a:pathLst>
            </a:custGeom>
            <a:gradFill>
              <a:gsLst>
                <a:gs pos="53000">
                  <a:sysClr val="window" lastClr="FFFFFF">
                    <a:lumMod val="95000"/>
                  </a:sysClr>
                </a:gs>
                <a:gs pos="23000">
                  <a:sysClr val="window" lastClr="FFFFFF">
                    <a:lumMod val="85000"/>
                  </a:sysClr>
                </a:gs>
                <a:gs pos="87000">
                  <a:sysClr val="window" lastClr="FFFFFF">
                    <a:lumMod val="75000"/>
                  </a:sysClr>
                </a:gs>
              </a:gsLst>
              <a:lin ang="9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93B3F73-E1E1-6749-9274-41B45E9EB42F}"/>
                </a:ext>
              </a:extLst>
            </p:cNvPr>
            <p:cNvGrpSpPr/>
            <p:nvPr/>
          </p:nvGrpSpPr>
          <p:grpSpPr>
            <a:xfrm rot="1268924">
              <a:off x="4354862" y="1882865"/>
              <a:ext cx="2988118" cy="2986696"/>
              <a:chOff x="4420264" y="2152651"/>
              <a:chExt cx="3340100" cy="3338512"/>
            </a:xfrm>
          </p:grpSpPr>
          <p:sp>
            <p:nvSpPr>
              <p:cNvPr id="202" name="Freeform 19">
                <a:extLst>
                  <a:ext uri="{FF2B5EF4-FFF2-40B4-BE49-F238E27FC236}">
                    <a16:creationId xmlns:a16="http://schemas.microsoft.com/office/drawing/2014/main" id="{591C4C99-58CB-B441-B77E-86F2F6DCCF4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1366">
                <a:off x="5249505" y="2832163"/>
                <a:ext cx="277304" cy="981224"/>
              </a:xfrm>
              <a:custGeom>
                <a:avLst/>
                <a:gdLst>
                  <a:gd name="T0" fmla="*/ 40 w 40"/>
                  <a:gd name="T1" fmla="*/ 121 h 141"/>
                  <a:gd name="T2" fmla="*/ 20 w 40"/>
                  <a:gd name="T3" fmla="*/ 141 h 141"/>
                  <a:gd name="T4" fmla="*/ 20 w 40"/>
                  <a:gd name="T5" fmla="*/ 141 h 141"/>
                  <a:gd name="T6" fmla="*/ 0 w 40"/>
                  <a:gd name="T7" fmla="*/ 121 h 141"/>
                  <a:gd name="T8" fmla="*/ 0 w 40"/>
                  <a:gd name="T9" fmla="*/ 20 h 141"/>
                  <a:gd name="T10" fmla="*/ 20 w 40"/>
                  <a:gd name="T11" fmla="*/ 0 h 141"/>
                  <a:gd name="T12" fmla="*/ 20 w 40"/>
                  <a:gd name="T13" fmla="*/ 0 h 141"/>
                  <a:gd name="T14" fmla="*/ 40 w 40"/>
                  <a:gd name="T15" fmla="*/ 20 h 141"/>
                  <a:gd name="T16" fmla="*/ 40 w 40"/>
                  <a:gd name="T17" fmla="*/ 12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41">
                    <a:moveTo>
                      <a:pt x="40" y="121"/>
                    </a:moveTo>
                    <a:cubicBezTo>
                      <a:pt x="40" y="132"/>
                      <a:pt x="31" y="141"/>
                      <a:pt x="20" y="141"/>
                    </a:cubicBezTo>
                    <a:cubicBezTo>
                      <a:pt x="20" y="141"/>
                      <a:pt x="20" y="141"/>
                      <a:pt x="20" y="141"/>
                    </a:cubicBezTo>
                    <a:cubicBezTo>
                      <a:pt x="9" y="141"/>
                      <a:pt x="0" y="132"/>
                      <a:pt x="0" y="1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lnTo>
                      <a:pt x="40" y="121"/>
                    </a:ln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3" name="Oval 5">
                <a:extLst>
                  <a:ext uri="{FF2B5EF4-FFF2-40B4-BE49-F238E27FC236}">
                    <a16:creationId xmlns:a16="http://schemas.microsoft.com/office/drawing/2014/main" id="{970ACDD6-0FF2-4640-B957-8314FA399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0264" y="2152651"/>
                <a:ext cx="3340100" cy="3338512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342900" dist="596900" dir="3000000" sx="96000" sy="96000" algn="tl" rotWithShape="0">
                  <a:prstClr val="black">
                    <a:alpha val="41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D463C003-C886-4C42-B07F-9005C3D9A3A4}"/>
              </a:ext>
            </a:extLst>
          </p:cNvPr>
          <p:cNvGrpSpPr/>
          <p:nvPr/>
        </p:nvGrpSpPr>
        <p:grpSpPr>
          <a:xfrm>
            <a:off x="7303912" y="5582323"/>
            <a:ext cx="586509" cy="548641"/>
            <a:chOff x="3799619" y="1340769"/>
            <a:chExt cx="4105934" cy="3840831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78D5704-B443-6D48-98E3-210523AF4263}"/>
                </a:ext>
              </a:extLst>
            </p:cNvPr>
            <p:cNvGrpSpPr/>
            <p:nvPr/>
          </p:nvGrpSpPr>
          <p:grpSpPr>
            <a:xfrm>
              <a:off x="3799619" y="1340769"/>
              <a:ext cx="4105934" cy="3840831"/>
              <a:chOff x="-2935217" y="1358907"/>
              <a:chExt cx="4991116" cy="4668858"/>
            </a:xfrm>
            <a:solidFill>
              <a:sysClr val="window" lastClr="FFFFFF"/>
            </a:solidFill>
          </p:grpSpPr>
          <p:sp>
            <p:nvSpPr>
              <p:cNvPr id="274" name="Freeform 6">
                <a:extLst>
                  <a:ext uri="{FF2B5EF4-FFF2-40B4-BE49-F238E27FC236}">
                    <a16:creationId xmlns:a16="http://schemas.microsoft.com/office/drawing/2014/main" id="{868392FF-307A-7F4A-9165-74E522576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5060" y="1358907"/>
                <a:ext cx="49213" cy="284164"/>
              </a:xfrm>
              <a:custGeom>
                <a:avLst/>
                <a:gdLst>
                  <a:gd name="T0" fmla="*/ 20 w 20"/>
                  <a:gd name="T1" fmla="*/ 101 h 113"/>
                  <a:gd name="T2" fmla="*/ 20 w 20"/>
                  <a:gd name="T3" fmla="*/ 13 h 113"/>
                  <a:gd name="T4" fmla="*/ 0 w 20"/>
                  <a:gd name="T5" fmla="*/ 13 h 113"/>
                  <a:gd name="T6" fmla="*/ 0 w 20"/>
                  <a:gd name="T7" fmla="*/ 101 h 113"/>
                  <a:gd name="T8" fmla="*/ 20 w 20"/>
                  <a:gd name="T9" fmla="*/ 10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3">
                    <a:moveTo>
                      <a:pt x="20" y="101"/>
                    </a:moveTo>
                    <a:cubicBezTo>
                      <a:pt x="20" y="71"/>
                      <a:pt x="20" y="42"/>
                      <a:pt x="20" y="13"/>
                    </a:cubicBezTo>
                    <a:cubicBezTo>
                      <a:pt x="20" y="0"/>
                      <a:pt x="0" y="0"/>
                      <a:pt x="0" y="13"/>
                    </a:cubicBezTo>
                    <a:cubicBezTo>
                      <a:pt x="0" y="42"/>
                      <a:pt x="0" y="71"/>
                      <a:pt x="0" y="101"/>
                    </a:cubicBezTo>
                    <a:cubicBezTo>
                      <a:pt x="0" y="113"/>
                      <a:pt x="20" y="113"/>
                      <a:pt x="20" y="10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5" name="Freeform 7">
                <a:extLst>
                  <a:ext uri="{FF2B5EF4-FFF2-40B4-BE49-F238E27FC236}">
                    <a16:creationId xmlns:a16="http://schemas.microsoft.com/office/drawing/2014/main" id="{D993FA83-FBBE-9146-BD4D-516C03183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148" y="3829068"/>
                <a:ext cx="285751" cy="49213"/>
              </a:xfrm>
              <a:custGeom>
                <a:avLst/>
                <a:gdLst>
                  <a:gd name="T0" fmla="*/ 13 w 114"/>
                  <a:gd name="T1" fmla="*/ 20 h 20"/>
                  <a:gd name="T2" fmla="*/ 101 w 114"/>
                  <a:gd name="T3" fmla="*/ 20 h 20"/>
                  <a:gd name="T4" fmla="*/ 101 w 114"/>
                  <a:gd name="T5" fmla="*/ 0 h 20"/>
                  <a:gd name="T6" fmla="*/ 13 w 114"/>
                  <a:gd name="T7" fmla="*/ 0 h 20"/>
                  <a:gd name="T8" fmla="*/ 13 w 1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">
                    <a:moveTo>
                      <a:pt x="13" y="20"/>
                    </a:moveTo>
                    <a:cubicBezTo>
                      <a:pt x="42" y="20"/>
                      <a:pt x="71" y="20"/>
                      <a:pt x="101" y="20"/>
                    </a:cubicBezTo>
                    <a:cubicBezTo>
                      <a:pt x="114" y="20"/>
                      <a:pt x="114" y="0"/>
                      <a:pt x="101" y="0"/>
                    </a:cubicBezTo>
                    <a:cubicBezTo>
                      <a:pt x="71" y="0"/>
                      <a:pt x="42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6" name="Freeform 8">
                <a:extLst>
                  <a:ext uri="{FF2B5EF4-FFF2-40B4-BE49-F238E27FC236}">
                    <a16:creationId xmlns:a16="http://schemas.microsoft.com/office/drawing/2014/main" id="{F2B37FC5-62D8-354A-8BA3-33866FE41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35217" y="3829068"/>
                <a:ext cx="285751" cy="49213"/>
              </a:xfrm>
              <a:custGeom>
                <a:avLst/>
                <a:gdLst>
                  <a:gd name="T0" fmla="*/ 13 w 114"/>
                  <a:gd name="T1" fmla="*/ 20 h 20"/>
                  <a:gd name="T2" fmla="*/ 101 w 114"/>
                  <a:gd name="T3" fmla="*/ 20 h 20"/>
                  <a:gd name="T4" fmla="*/ 101 w 114"/>
                  <a:gd name="T5" fmla="*/ 0 h 20"/>
                  <a:gd name="T6" fmla="*/ 13 w 114"/>
                  <a:gd name="T7" fmla="*/ 0 h 20"/>
                  <a:gd name="T8" fmla="*/ 13 w 1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">
                    <a:moveTo>
                      <a:pt x="13" y="20"/>
                    </a:moveTo>
                    <a:cubicBezTo>
                      <a:pt x="42" y="20"/>
                      <a:pt x="72" y="20"/>
                      <a:pt x="101" y="20"/>
                    </a:cubicBezTo>
                    <a:cubicBezTo>
                      <a:pt x="114" y="20"/>
                      <a:pt x="114" y="0"/>
                      <a:pt x="101" y="0"/>
                    </a:cubicBezTo>
                    <a:cubicBezTo>
                      <a:pt x="72" y="0"/>
                      <a:pt x="42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7" name="Freeform 9">
                <a:extLst>
                  <a:ext uri="{FF2B5EF4-FFF2-40B4-BE49-F238E27FC236}">
                    <a16:creationId xmlns:a16="http://schemas.microsoft.com/office/drawing/2014/main" id="{4DF50384-B38E-8640-A1E1-D89EF2314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432" y="1677995"/>
                <a:ext cx="185739" cy="273052"/>
              </a:xfrm>
              <a:custGeom>
                <a:avLst/>
                <a:gdLst>
                  <a:gd name="T0" fmla="*/ 24 w 74"/>
                  <a:gd name="T1" fmla="*/ 98 h 109"/>
                  <a:gd name="T2" fmla="*/ 68 w 74"/>
                  <a:gd name="T3" fmla="*/ 22 h 109"/>
                  <a:gd name="T4" fmla="*/ 51 w 74"/>
                  <a:gd name="T5" fmla="*/ 12 h 109"/>
                  <a:gd name="T6" fmla="*/ 7 w 74"/>
                  <a:gd name="T7" fmla="*/ 88 h 109"/>
                  <a:gd name="T8" fmla="*/ 24 w 74"/>
                  <a:gd name="T9" fmla="*/ 98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9">
                    <a:moveTo>
                      <a:pt x="24" y="98"/>
                    </a:moveTo>
                    <a:cubicBezTo>
                      <a:pt x="39" y="73"/>
                      <a:pt x="53" y="47"/>
                      <a:pt x="68" y="22"/>
                    </a:cubicBezTo>
                    <a:cubicBezTo>
                      <a:pt x="74" y="10"/>
                      <a:pt x="57" y="0"/>
                      <a:pt x="51" y="12"/>
                    </a:cubicBezTo>
                    <a:cubicBezTo>
                      <a:pt x="36" y="37"/>
                      <a:pt x="21" y="62"/>
                      <a:pt x="7" y="88"/>
                    </a:cubicBezTo>
                    <a:cubicBezTo>
                      <a:pt x="0" y="99"/>
                      <a:pt x="18" y="109"/>
                      <a:pt x="24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8" name="Freeform 10">
                <a:extLst>
                  <a:ext uri="{FF2B5EF4-FFF2-40B4-BE49-F238E27FC236}">
                    <a16:creationId xmlns:a16="http://schemas.microsoft.com/office/drawing/2014/main" id="{76601F60-50A8-7C47-9647-2FA57DC7C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08076" y="5756302"/>
                <a:ext cx="185739" cy="271463"/>
              </a:xfrm>
              <a:custGeom>
                <a:avLst/>
                <a:gdLst>
                  <a:gd name="T0" fmla="*/ 24 w 74"/>
                  <a:gd name="T1" fmla="*/ 97 h 108"/>
                  <a:gd name="T2" fmla="*/ 68 w 74"/>
                  <a:gd name="T3" fmla="*/ 21 h 108"/>
                  <a:gd name="T4" fmla="*/ 51 w 74"/>
                  <a:gd name="T5" fmla="*/ 11 h 108"/>
                  <a:gd name="T6" fmla="*/ 7 w 74"/>
                  <a:gd name="T7" fmla="*/ 87 h 108"/>
                  <a:gd name="T8" fmla="*/ 24 w 74"/>
                  <a:gd name="T9" fmla="*/ 9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8">
                    <a:moveTo>
                      <a:pt x="24" y="97"/>
                    </a:moveTo>
                    <a:cubicBezTo>
                      <a:pt x="39" y="72"/>
                      <a:pt x="53" y="46"/>
                      <a:pt x="68" y="21"/>
                    </a:cubicBezTo>
                    <a:cubicBezTo>
                      <a:pt x="74" y="10"/>
                      <a:pt x="57" y="0"/>
                      <a:pt x="51" y="11"/>
                    </a:cubicBezTo>
                    <a:cubicBezTo>
                      <a:pt x="36" y="36"/>
                      <a:pt x="21" y="62"/>
                      <a:pt x="7" y="87"/>
                    </a:cubicBezTo>
                    <a:cubicBezTo>
                      <a:pt x="0" y="98"/>
                      <a:pt x="18" y="108"/>
                      <a:pt x="24" y="9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9" name="Freeform 11">
                <a:extLst>
                  <a:ext uri="{FF2B5EF4-FFF2-40B4-BE49-F238E27FC236}">
                    <a16:creationId xmlns:a16="http://schemas.microsoft.com/office/drawing/2014/main" id="{2F48FADA-4617-4F48-AB67-58E9AC77C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173" y="4935560"/>
                <a:ext cx="273051" cy="185738"/>
              </a:xfrm>
              <a:custGeom>
                <a:avLst/>
                <a:gdLst>
                  <a:gd name="T0" fmla="*/ 11 w 109"/>
                  <a:gd name="T1" fmla="*/ 23 h 74"/>
                  <a:gd name="T2" fmla="*/ 88 w 109"/>
                  <a:gd name="T3" fmla="*/ 67 h 74"/>
                  <a:gd name="T4" fmla="*/ 98 w 109"/>
                  <a:gd name="T5" fmla="*/ 50 h 74"/>
                  <a:gd name="T6" fmla="*/ 21 w 109"/>
                  <a:gd name="T7" fmla="*/ 6 h 74"/>
                  <a:gd name="T8" fmla="*/ 11 w 109"/>
                  <a:gd name="T9" fmla="*/ 2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4">
                    <a:moveTo>
                      <a:pt x="11" y="23"/>
                    </a:moveTo>
                    <a:cubicBezTo>
                      <a:pt x="37" y="38"/>
                      <a:pt x="62" y="53"/>
                      <a:pt x="88" y="67"/>
                    </a:cubicBezTo>
                    <a:cubicBezTo>
                      <a:pt x="99" y="74"/>
                      <a:pt x="109" y="57"/>
                      <a:pt x="98" y="50"/>
                    </a:cubicBezTo>
                    <a:cubicBezTo>
                      <a:pt x="72" y="36"/>
                      <a:pt x="47" y="21"/>
                      <a:pt x="21" y="6"/>
                    </a:cubicBezTo>
                    <a:cubicBezTo>
                      <a:pt x="10" y="0"/>
                      <a:pt x="0" y="17"/>
                      <a:pt x="11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" name="Freeform 12">
                <a:extLst>
                  <a:ext uri="{FF2B5EF4-FFF2-40B4-BE49-F238E27FC236}">
                    <a16:creationId xmlns:a16="http://schemas.microsoft.com/office/drawing/2014/main" id="{EFF20CB8-8B13-7540-84B2-F0F1DBBA3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14541" y="2586050"/>
                <a:ext cx="274639" cy="185738"/>
              </a:xfrm>
              <a:custGeom>
                <a:avLst/>
                <a:gdLst>
                  <a:gd name="T0" fmla="*/ 11 w 109"/>
                  <a:gd name="T1" fmla="*/ 24 h 74"/>
                  <a:gd name="T2" fmla="*/ 87 w 109"/>
                  <a:gd name="T3" fmla="*/ 68 h 74"/>
                  <a:gd name="T4" fmla="*/ 97 w 109"/>
                  <a:gd name="T5" fmla="*/ 50 h 74"/>
                  <a:gd name="T6" fmla="*/ 21 w 109"/>
                  <a:gd name="T7" fmla="*/ 6 h 74"/>
                  <a:gd name="T8" fmla="*/ 11 w 109"/>
                  <a:gd name="T9" fmla="*/ 2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4">
                    <a:moveTo>
                      <a:pt x="11" y="24"/>
                    </a:moveTo>
                    <a:cubicBezTo>
                      <a:pt x="37" y="38"/>
                      <a:pt x="62" y="53"/>
                      <a:pt x="87" y="68"/>
                    </a:cubicBezTo>
                    <a:cubicBezTo>
                      <a:pt x="99" y="74"/>
                      <a:pt x="109" y="57"/>
                      <a:pt x="97" y="50"/>
                    </a:cubicBezTo>
                    <a:cubicBezTo>
                      <a:pt x="72" y="36"/>
                      <a:pt x="47" y="21"/>
                      <a:pt x="21" y="6"/>
                    </a:cubicBezTo>
                    <a:cubicBezTo>
                      <a:pt x="10" y="0"/>
                      <a:pt x="0" y="17"/>
                      <a:pt x="11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Freeform 13">
                <a:extLst>
                  <a:ext uri="{FF2B5EF4-FFF2-40B4-BE49-F238E27FC236}">
                    <a16:creationId xmlns:a16="http://schemas.microsoft.com/office/drawing/2014/main" id="{FE640C49-6F75-8142-8C89-8DFB1DC0E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8998" y="2579700"/>
                <a:ext cx="271463" cy="185738"/>
              </a:xfrm>
              <a:custGeom>
                <a:avLst/>
                <a:gdLst>
                  <a:gd name="T0" fmla="*/ 21 w 108"/>
                  <a:gd name="T1" fmla="*/ 68 h 74"/>
                  <a:gd name="T2" fmla="*/ 97 w 108"/>
                  <a:gd name="T3" fmla="*/ 24 h 74"/>
                  <a:gd name="T4" fmla="*/ 87 w 108"/>
                  <a:gd name="T5" fmla="*/ 6 h 74"/>
                  <a:gd name="T6" fmla="*/ 11 w 108"/>
                  <a:gd name="T7" fmla="*/ 51 h 74"/>
                  <a:gd name="T8" fmla="*/ 21 w 108"/>
                  <a:gd name="T9" fmla="*/ 6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4">
                    <a:moveTo>
                      <a:pt x="21" y="68"/>
                    </a:moveTo>
                    <a:cubicBezTo>
                      <a:pt x="46" y="53"/>
                      <a:pt x="72" y="38"/>
                      <a:pt x="97" y="24"/>
                    </a:cubicBezTo>
                    <a:cubicBezTo>
                      <a:pt x="108" y="17"/>
                      <a:pt x="98" y="0"/>
                      <a:pt x="87" y="6"/>
                    </a:cubicBezTo>
                    <a:cubicBezTo>
                      <a:pt x="62" y="21"/>
                      <a:pt x="36" y="36"/>
                      <a:pt x="11" y="51"/>
                    </a:cubicBezTo>
                    <a:cubicBezTo>
                      <a:pt x="0" y="57"/>
                      <a:pt x="10" y="74"/>
                      <a:pt x="21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" name="Freeform 14">
                <a:extLst>
                  <a:ext uri="{FF2B5EF4-FFF2-40B4-BE49-F238E27FC236}">
                    <a16:creationId xmlns:a16="http://schemas.microsoft.com/office/drawing/2014/main" id="{8BED28C6-9309-D241-B5BE-78FEA91C0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09778" y="4940323"/>
                <a:ext cx="271463" cy="188913"/>
              </a:xfrm>
              <a:custGeom>
                <a:avLst/>
                <a:gdLst>
                  <a:gd name="T0" fmla="*/ 21 w 108"/>
                  <a:gd name="T1" fmla="*/ 68 h 75"/>
                  <a:gd name="T2" fmla="*/ 97 w 108"/>
                  <a:gd name="T3" fmla="*/ 24 h 75"/>
                  <a:gd name="T4" fmla="*/ 87 w 108"/>
                  <a:gd name="T5" fmla="*/ 7 h 75"/>
                  <a:gd name="T6" fmla="*/ 11 w 108"/>
                  <a:gd name="T7" fmla="*/ 51 h 75"/>
                  <a:gd name="T8" fmla="*/ 21 w 108"/>
                  <a:gd name="T9" fmla="*/ 6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5">
                    <a:moveTo>
                      <a:pt x="21" y="68"/>
                    </a:moveTo>
                    <a:cubicBezTo>
                      <a:pt x="46" y="54"/>
                      <a:pt x="72" y="39"/>
                      <a:pt x="97" y="24"/>
                    </a:cubicBezTo>
                    <a:cubicBezTo>
                      <a:pt x="108" y="18"/>
                      <a:pt x="98" y="0"/>
                      <a:pt x="87" y="7"/>
                    </a:cubicBezTo>
                    <a:cubicBezTo>
                      <a:pt x="62" y="22"/>
                      <a:pt x="36" y="36"/>
                      <a:pt x="11" y="51"/>
                    </a:cubicBezTo>
                    <a:cubicBezTo>
                      <a:pt x="0" y="58"/>
                      <a:pt x="10" y="75"/>
                      <a:pt x="21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Freeform 15">
                <a:extLst>
                  <a:ext uri="{FF2B5EF4-FFF2-40B4-BE49-F238E27FC236}">
                    <a16:creationId xmlns:a16="http://schemas.microsoft.com/office/drawing/2014/main" id="{975F217E-6998-F244-91EE-B71261CE9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781" y="5751539"/>
                <a:ext cx="185739" cy="273052"/>
              </a:xfrm>
              <a:custGeom>
                <a:avLst/>
                <a:gdLst>
                  <a:gd name="T0" fmla="*/ 6 w 74"/>
                  <a:gd name="T1" fmla="*/ 21 h 109"/>
                  <a:gd name="T2" fmla="*/ 51 w 74"/>
                  <a:gd name="T3" fmla="*/ 97 h 109"/>
                  <a:gd name="T4" fmla="*/ 68 w 74"/>
                  <a:gd name="T5" fmla="*/ 87 h 109"/>
                  <a:gd name="T6" fmla="*/ 24 w 74"/>
                  <a:gd name="T7" fmla="*/ 11 h 109"/>
                  <a:gd name="T8" fmla="*/ 6 w 74"/>
                  <a:gd name="T9" fmla="*/ 2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9">
                    <a:moveTo>
                      <a:pt x="6" y="21"/>
                    </a:moveTo>
                    <a:cubicBezTo>
                      <a:pt x="21" y="47"/>
                      <a:pt x="36" y="72"/>
                      <a:pt x="51" y="97"/>
                    </a:cubicBezTo>
                    <a:cubicBezTo>
                      <a:pt x="57" y="109"/>
                      <a:pt x="74" y="99"/>
                      <a:pt x="68" y="87"/>
                    </a:cubicBezTo>
                    <a:cubicBezTo>
                      <a:pt x="53" y="62"/>
                      <a:pt x="38" y="37"/>
                      <a:pt x="24" y="11"/>
                    </a:cubicBezTo>
                    <a:cubicBezTo>
                      <a:pt x="17" y="0"/>
                      <a:pt x="0" y="10"/>
                      <a:pt x="6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Freeform 16">
                <a:extLst>
                  <a:ext uri="{FF2B5EF4-FFF2-40B4-BE49-F238E27FC236}">
                    <a16:creationId xmlns:a16="http://schemas.microsoft.com/office/drawing/2014/main" id="{9E1B8BB1-5058-3B48-95AF-B9429DC2D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16013" y="1682758"/>
                <a:ext cx="188913" cy="273052"/>
              </a:xfrm>
              <a:custGeom>
                <a:avLst/>
                <a:gdLst>
                  <a:gd name="T0" fmla="*/ 7 w 75"/>
                  <a:gd name="T1" fmla="*/ 21 h 109"/>
                  <a:gd name="T2" fmla="*/ 51 w 75"/>
                  <a:gd name="T3" fmla="*/ 97 h 109"/>
                  <a:gd name="T4" fmla="*/ 68 w 75"/>
                  <a:gd name="T5" fmla="*/ 87 h 109"/>
                  <a:gd name="T6" fmla="*/ 24 w 75"/>
                  <a:gd name="T7" fmla="*/ 11 h 109"/>
                  <a:gd name="T8" fmla="*/ 7 w 75"/>
                  <a:gd name="T9" fmla="*/ 2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09">
                    <a:moveTo>
                      <a:pt x="7" y="21"/>
                    </a:moveTo>
                    <a:cubicBezTo>
                      <a:pt x="22" y="47"/>
                      <a:pt x="36" y="72"/>
                      <a:pt x="51" y="97"/>
                    </a:cubicBezTo>
                    <a:cubicBezTo>
                      <a:pt x="58" y="109"/>
                      <a:pt x="75" y="99"/>
                      <a:pt x="68" y="87"/>
                    </a:cubicBezTo>
                    <a:cubicBezTo>
                      <a:pt x="54" y="62"/>
                      <a:pt x="39" y="37"/>
                      <a:pt x="24" y="11"/>
                    </a:cubicBezTo>
                    <a:cubicBezTo>
                      <a:pt x="18" y="0"/>
                      <a:pt x="0" y="10"/>
                      <a:pt x="7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5" name="Freeform 17">
                <a:extLst>
                  <a:ext uri="{FF2B5EF4-FFF2-40B4-BE49-F238E27FC236}">
                    <a16:creationId xmlns:a16="http://schemas.microsoft.com/office/drawing/2014/main" id="{87365A55-70BB-B142-BB24-51A992F73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6933" y="1465270"/>
                <a:ext cx="69850" cy="192088"/>
              </a:xfrm>
              <a:custGeom>
                <a:avLst/>
                <a:gdLst>
                  <a:gd name="T0" fmla="*/ 21 w 28"/>
                  <a:gd name="T1" fmla="*/ 64 h 77"/>
                  <a:gd name="T2" fmla="*/ 26 w 28"/>
                  <a:gd name="T3" fmla="*/ 13 h 77"/>
                  <a:gd name="T4" fmla="*/ 6 w 28"/>
                  <a:gd name="T5" fmla="*/ 13 h 77"/>
                  <a:gd name="T6" fmla="*/ 1 w 28"/>
                  <a:gd name="T7" fmla="*/ 64 h 77"/>
                  <a:gd name="T8" fmla="*/ 21 w 28"/>
                  <a:gd name="T9" fmla="*/ 6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7">
                    <a:moveTo>
                      <a:pt x="21" y="64"/>
                    </a:moveTo>
                    <a:cubicBezTo>
                      <a:pt x="23" y="47"/>
                      <a:pt x="25" y="30"/>
                      <a:pt x="26" y="13"/>
                    </a:cubicBezTo>
                    <a:cubicBezTo>
                      <a:pt x="28" y="0"/>
                      <a:pt x="8" y="0"/>
                      <a:pt x="6" y="13"/>
                    </a:cubicBezTo>
                    <a:cubicBezTo>
                      <a:pt x="5" y="30"/>
                      <a:pt x="3" y="47"/>
                      <a:pt x="1" y="64"/>
                    </a:cubicBezTo>
                    <a:cubicBezTo>
                      <a:pt x="0" y="77"/>
                      <a:pt x="20" y="77"/>
                      <a:pt x="21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Freeform 18">
                <a:extLst>
                  <a:ext uri="{FF2B5EF4-FFF2-40B4-BE49-F238E27FC236}">
                    <a16:creationId xmlns:a16="http://schemas.microsoft.com/office/drawing/2014/main" id="{F92373FC-79AF-324A-A565-6B431293E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860" y="4064019"/>
                <a:ext cx="192088" cy="71439"/>
              </a:xfrm>
              <a:custGeom>
                <a:avLst/>
                <a:gdLst>
                  <a:gd name="T0" fmla="*/ 13 w 77"/>
                  <a:gd name="T1" fmla="*/ 21 h 28"/>
                  <a:gd name="T2" fmla="*/ 64 w 77"/>
                  <a:gd name="T3" fmla="*/ 27 h 28"/>
                  <a:gd name="T4" fmla="*/ 64 w 77"/>
                  <a:gd name="T5" fmla="*/ 7 h 28"/>
                  <a:gd name="T6" fmla="*/ 13 w 77"/>
                  <a:gd name="T7" fmla="*/ 1 h 28"/>
                  <a:gd name="T8" fmla="*/ 13 w 77"/>
                  <a:gd name="T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3" y="21"/>
                    </a:moveTo>
                    <a:cubicBezTo>
                      <a:pt x="30" y="23"/>
                      <a:pt x="47" y="25"/>
                      <a:pt x="64" y="27"/>
                    </a:cubicBezTo>
                    <a:cubicBezTo>
                      <a:pt x="77" y="28"/>
                      <a:pt x="77" y="8"/>
                      <a:pt x="64" y="7"/>
                    </a:cubicBezTo>
                    <a:cubicBezTo>
                      <a:pt x="47" y="5"/>
                      <a:pt x="30" y="3"/>
                      <a:pt x="13" y="1"/>
                    </a:cubicBezTo>
                    <a:cubicBezTo>
                      <a:pt x="0" y="0"/>
                      <a:pt x="0" y="20"/>
                      <a:pt x="13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7" name="Freeform 19">
                <a:extLst>
                  <a:ext uri="{FF2B5EF4-FFF2-40B4-BE49-F238E27FC236}">
                    <a16:creationId xmlns:a16="http://schemas.microsoft.com/office/drawing/2014/main" id="{F2488500-8412-9447-B1B1-1A7FF2F90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27267" y="3570304"/>
                <a:ext cx="193676" cy="73025"/>
              </a:xfrm>
              <a:custGeom>
                <a:avLst/>
                <a:gdLst>
                  <a:gd name="T0" fmla="*/ 13 w 77"/>
                  <a:gd name="T1" fmla="*/ 22 h 29"/>
                  <a:gd name="T2" fmla="*/ 64 w 77"/>
                  <a:gd name="T3" fmla="*/ 27 h 29"/>
                  <a:gd name="T4" fmla="*/ 64 w 77"/>
                  <a:gd name="T5" fmla="*/ 7 h 29"/>
                  <a:gd name="T6" fmla="*/ 13 w 77"/>
                  <a:gd name="T7" fmla="*/ 2 h 29"/>
                  <a:gd name="T8" fmla="*/ 13 w 77"/>
                  <a:gd name="T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9">
                    <a:moveTo>
                      <a:pt x="13" y="22"/>
                    </a:moveTo>
                    <a:cubicBezTo>
                      <a:pt x="30" y="24"/>
                      <a:pt x="47" y="25"/>
                      <a:pt x="64" y="27"/>
                    </a:cubicBezTo>
                    <a:cubicBezTo>
                      <a:pt x="77" y="29"/>
                      <a:pt x="77" y="9"/>
                      <a:pt x="64" y="7"/>
                    </a:cubicBezTo>
                    <a:cubicBezTo>
                      <a:pt x="47" y="5"/>
                      <a:pt x="30" y="4"/>
                      <a:pt x="13" y="2"/>
                    </a:cubicBezTo>
                    <a:cubicBezTo>
                      <a:pt x="0" y="0"/>
                      <a:pt x="0" y="20"/>
                      <a:pt x="13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8" name="Freeform 20">
                <a:extLst>
                  <a:ext uri="{FF2B5EF4-FFF2-40B4-BE49-F238E27FC236}">
                    <a16:creationId xmlns:a16="http://schemas.microsoft.com/office/drawing/2014/main" id="{F3D4FD57-3567-664C-BD1E-B97E6F1E1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" y="1500195"/>
                <a:ext cx="88901" cy="203201"/>
              </a:xfrm>
              <a:custGeom>
                <a:avLst/>
                <a:gdLst>
                  <a:gd name="T0" fmla="*/ 22 w 35"/>
                  <a:gd name="T1" fmla="*/ 68 h 81"/>
                  <a:gd name="T2" fmla="*/ 32 w 35"/>
                  <a:gd name="T3" fmla="*/ 18 h 81"/>
                  <a:gd name="T4" fmla="*/ 13 w 35"/>
                  <a:gd name="T5" fmla="*/ 12 h 81"/>
                  <a:gd name="T6" fmla="*/ 2 w 35"/>
                  <a:gd name="T7" fmla="*/ 63 h 81"/>
                  <a:gd name="T8" fmla="*/ 22 w 35"/>
                  <a:gd name="T9" fmla="*/ 6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1">
                    <a:moveTo>
                      <a:pt x="22" y="68"/>
                    </a:moveTo>
                    <a:cubicBezTo>
                      <a:pt x="25" y="51"/>
                      <a:pt x="29" y="34"/>
                      <a:pt x="32" y="18"/>
                    </a:cubicBezTo>
                    <a:cubicBezTo>
                      <a:pt x="35" y="5"/>
                      <a:pt x="16" y="0"/>
                      <a:pt x="13" y="12"/>
                    </a:cubicBezTo>
                    <a:cubicBezTo>
                      <a:pt x="10" y="29"/>
                      <a:pt x="6" y="46"/>
                      <a:pt x="2" y="63"/>
                    </a:cubicBezTo>
                    <a:cubicBezTo>
                      <a:pt x="0" y="75"/>
                      <a:pt x="19" y="81"/>
                      <a:pt x="22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9" name="Freeform 21">
                <a:extLst>
                  <a:ext uri="{FF2B5EF4-FFF2-40B4-BE49-F238E27FC236}">
                    <a16:creationId xmlns:a16="http://schemas.microsoft.com/office/drawing/2014/main" id="{39C7C164-AE56-3D47-95D7-25DC92EC4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998" y="4295794"/>
                <a:ext cx="203201" cy="90488"/>
              </a:xfrm>
              <a:custGeom>
                <a:avLst/>
                <a:gdLst>
                  <a:gd name="T0" fmla="*/ 12 w 81"/>
                  <a:gd name="T1" fmla="*/ 22 h 36"/>
                  <a:gd name="T2" fmla="*/ 63 w 81"/>
                  <a:gd name="T3" fmla="*/ 33 h 36"/>
                  <a:gd name="T4" fmla="*/ 68 w 81"/>
                  <a:gd name="T5" fmla="*/ 14 h 36"/>
                  <a:gd name="T6" fmla="*/ 17 w 81"/>
                  <a:gd name="T7" fmla="*/ 3 h 36"/>
                  <a:gd name="T8" fmla="*/ 12 w 81"/>
                  <a:gd name="T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2" y="22"/>
                    </a:moveTo>
                    <a:cubicBezTo>
                      <a:pt x="29" y="26"/>
                      <a:pt x="46" y="29"/>
                      <a:pt x="63" y="33"/>
                    </a:cubicBezTo>
                    <a:cubicBezTo>
                      <a:pt x="75" y="36"/>
                      <a:pt x="81" y="16"/>
                      <a:pt x="68" y="14"/>
                    </a:cubicBezTo>
                    <a:cubicBezTo>
                      <a:pt x="51" y="10"/>
                      <a:pt x="34" y="6"/>
                      <a:pt x="17" y="3"/>
                    </a:cubicBezTo>
                    <a:cubicBezTo>
                      <a:pt x="5" y="0"/>
                      <a:pt x="0" y="19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Freeform 22">
                <a:extLst>
                  <a:ext uri="{FF2B5EF4-FFF2-40B4-BE49-F238E27FC236}">
                    <a16:creationId xmlns:a16="http://schemas.microsoft.com/office/drawing/2014/main" id="{81EAC843-30CF-E04C-B556-D759F85F2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95517" y="3321066"/>
                <a:ext cx="203201" cy="90488"/>
              </a:xfrm>
              <a:custGeom>
                <a:avLst/>
                <a:gdLst>
                  <a:gd name="T0" fmla="*/ 13 w 81"/>
                  <a:gd name="T1" fmla="*/ 22 h 36"/>
                  <a:gd name="T2" fmla="*/ 63 w 81"/>
                  <a:gd name="T3" fmla="*/ 33 h 36"/>
                  <a:gd name="T4" fmla="*/ 69 w 81"/>
                  <a:gd name="T5" fmla="*/ 14 h 36"/>
                  <a:gd name="T6" fmla="*/ 18 w 81"/>
                  <a:gd name="T7" fmla="*/ 3 h 36"/>
                  <a:gd name="T8" fmla="*/ 13 w 81"/>
                  <a:gd name="T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3" y="22"/>
                    </a:moveTo>
                    <a:cubicBezTo>
                      <a:pt x="30" y="26"/>
                      <a:pt x="47" y="29"/>
                      <a:pt x="63" y="33"/>
                    </a:cubicBezTo>
                    <a:cubicBezTo>
                      <a:pt x="76" y="36"/>
                      <a:pt x="81" y="16"/>
                      <a:pt x="69" y="14"/>
                    </a:cubicBezTo>
                    <a:cubicBezTo>
                      <a:pt x="52" y="10"/>
                      <a:pt x="35" y="6"/>
                      <a:pt x="18" y="3"/>
                    </a:cubicBezTo>
                    <a:cubicBezTo>
                      <a:pt x="6" y="0"/>
                      <a:pt x="0" y="19"/>
                      <a:pt x="13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1" name="Freeform 23">
                <a:extLst>
                  <a:ext uri="{FF2B5EF4-FFF2-40B4-BE49-F238E27FC236}">
                    <a16:creationId xmlns:a16="http://schemas.microsoft.com/office/drawing/2014/main" id="{B6334CAE-8587-7649-83C2-F58AC9350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094" y="1565283"/>
                <a:ext cx="109539" cy="198438"/>
              </a:xfrm>
              <a:custGeom>
                <a:avLst/>
                <a:gdLst>
                  <a:gd name="T0" fmla="*/ 24 w 44"/>
                  <a:gd name="T1" fmla="*/ 67 h 79"/>
                  <a:gd name="T2" fmla="*/ 40 w 44"/>
                  <a:gd name="T3" fmla="*/ 18 h 79"/>
                  <a:gd name="T4" fmla="*/ 20 w 44"/>
                  <a:gd name="T5" fmla="*/ 12 h 79"/>
                  <a:gd name="T6" fmla="*/ 4 w 44"/>
                  <a:gd name="T7" fmla="*/ 61 h 79"/>
                  <a:gd name="T8" fmla="*/ 24 w 44"/>
                  <a:gd name="T9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79">
                    <a:moveTo>
                      <a:pt x="24" y="67"/>
                    </a:moveTo>
                    <a:cubicBezTo>
                      <a:pt x="29" y="50"/>
                      <a:pt x="34" y="34"/>
                      <a:pt x="40" y="18"/>
                    </a:cubicBezTo>
                    <a:cubicBezTo>
                      <a:pt x="44" y="6"/>
                      <a:pt x="24" y="0"/>
                      <a:pt x="20" y="12"/>
                    </a:cubicBezTo>
                    <a:cubicBezTo>
                      <a:pt x="15" y="29"/>
                      <a:pt x="10" y="45"/>
                      <a:pt x="4" y="61"/>
                    </a:cubicBezTo>
                    <a:cubicBezTo>
                      <a:pt x="0" y="74"/>
                      <a:pt x="20" y="79"/>
                      <a:pt x="2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2" name="Freeform 24">
                <a:extLst>
                  <a:ext uri="{FF2B5EF4-FFF2-40B4-BE49-F238E27FC236}">
                    <a16:creationId xmlns:a16="http://schemas.microsoft.com/office/drawing/2014/main" id="{58CC37E1-71BB-734D-98BD-321A3DE31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499" y="4521220"/>
                <a:ext cx="198438" cy="107950"/>
              </a:xfrm>
              <a:custGeom>
                <a:avLst/>
                <a:gdLst>
                  <a:gd name="T0" fmla="*/ 12 w 79"/>
                  <a:gd name="T1" fmla="*/ 23 h 43"/>
                  <a:gd name="T2" fmla="*/ 61 w 79"/>
                  <a:gd name="T3" fmla="*/ 39 h 43"/>
                  <a:gd name="T4" fmla="*/ 67 w 79"/>
                  <a:gd name="T5" fmla="*/ 20 h 43"/>
                  <a:gd name="T6" fmla="*/ 18 w 79"/>
                  <a:gd name="T7" fmla="*/ 4 h 43"/>
                  <a:gd name="T8" fmla="*/ 12 w 79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2" y="23"/>
                    </a:moveTo>
                    <a:cubicBezTo>
                      <a:pt x="29" y="28"/>
                      <a:pt x="45" y="34"/>
                      <a:pt x="61" y="39"/>
                    </a:cubicBezTo>
                    <a:cubicBezTo>
                      <a:pt x="74" y="43"/>
                      <a:pt x="79" y="24"/>
                      <a:pt x="67" y="20"/>
                    </a:cubicBezTo>
                    <a:cubicBezTo>
                      <a:pt x="50" y="14"/>
                      <a:pt x="34" y="9"/>
                      <a:pt x="18" y="4"/>
                    </a:cubicBezTo>
                    <a:cubicBezTo>
                      <a:pt x="5" y="0"/>
                      <a:pt x="0" y="19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Freeform 25">
                <a:extLst>
                  <a:ext uri="{FF2B5EF4-FFF2-40B4-BE49-F238E27FC236}">
                    <a16:creationId xmlns:a16="http://schemas.microsoft.com/office/drawing/2014/main" id="{EF13CCC0-E694-F945-83CC-5BFD5F50C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27253" y="3078177"/>
                <a:ext cx="198438" cy="107950"/>
              </a:xfrm>
              <a:custGeom>
                <a:avLst/>
                <a:gdLst>
                  <a:gd name="T0" fmla="*/ 12 w 79"/>
                  <a:gd name="T1" fmla="*/ 23 h 43"/>
                  <a:gd name="T2" fmla="*/ 61 w 79"/>
                  <a:gd name="T3" fmla="*/ 39 h 43"/>
                  <a:gd name="T4" fmla="*/ 66 w 79"/>
                  <a:gd name="T5" fmla="*/ 20 h 43"/>
                  <a:gd name="T6" fmla="*/ 17 w 79"/>
                  <a:gd name="T7" fmla="*/ 4 h 43"/>
                  <a:gd name="T8" fmla="*/ 12 w 79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2" y="23"/>
                    </a:moveTo>
                    <a:cubicBezTo>
                      <a:pt x="28" y="28"/>
                      <a:pt x="45" y="34"/>
                      <a:pt x="61" y="39"/>
                    </a:cubicBezTo>
                    <a:cubicBezTo>
                      <a:pt x="73" y="43"/>
                      <a:pt x="79" y="24"/>
                      <a:pt x="66" y="20"/>
                    </a:cubicBezTo>
                    <a:cubicBezTo>
                      <a:pt x="50" y="14"/>
                      <a:pt x="34" y="9"/>
                      <a:pt x="17" y="4"/>
                    </a:cubicBezTo>
                    <a:cubicBezTo>
                      <a:pt x="5" y="0"/>
                      <a:pt x="0" y="19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4" name="Freeform 26">
                <a:extLst>
                  <a:ext uri="{FF2B5EF4-FFF2-40B4-BE49-F238E27FC236}">
                    <a16:creationId xmlns:a16="http://schemas.microsoft.com/office/drawing/2014/main" id="{91E8D01A-C3F5-F347-8931-2C2058373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757" y="1652596"/>
                <a:ext cx="122238" cy="201613"/>
              </a:xfrm>
              <a:custGeom>
                <a:avLst/>
                <a:gdLst>
                  <a:gd name="T0" fmla="*/ 22 w 49"/>
                  <a:gd name="T1" fmla="*/ 68 h 80"/>
                  <a:gd name="T2" fmla="*/ 44 w 49"/>
                  <a:gd name="T3" fmla="*/ 21 h 80"/>
                  <a:gd name="T4" fmla="*/ 26 w 49"/>
                  <a:gd name="T5" fmla="*/ 11 h 80"/>
                  <a:gd name="T6" fmla="*/ 5 w 49"/>
                  <a:gd name="T7" fmla="*/ 58 h 80"/>
                  <a:gd name="T8" fmla="*/ 22 w 49"/>
                  <a:gd name="T9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0">
                    <a:moveTo>
                      <a:pt x="22" y="68"/>
                    </a:moveTo>
                    <a:cubicBezTo>
                      <a:pt x="29" y="53"/>
                      <a:pt x="36" y="37"/>
                      <a:pt x="44" y="21"/>
                    </a:cubicBezTo>
                    <a:cubicBezTo>
                      <a:pt x="49" y="10"/>
                      <a:pt x="32" y="0"/>
                      <a:pt x="26" y="11"/>
                    </a:cubicBezTo>
                    <a:cubicBezTo>
                      <a:pt x="19" y="27"/>
                      <a:pt x="12" y="43"/>
                      <a:pt x="5" y="58"/>
                    </a:cubicBezTo>
                    <a:cubicBezTo>
                      <a:pt x="0" y="70"/>
                      <a:pt x="17" y="80"/>
                      <a:pt x="22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Freeform 27">
                <a:extLst>
                  <a:ext uri="{FF2B5EF4-FFF2-40B4-BE49-F238E27FC236}">
                    <a16:creationId xmlns:a16="http://schemas.microsoft.com/office/drawing/2014/main" id="{CC7E2BD5-EDED-1B45-A0D6-393D2D6B4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010" y="4740296"/>
                <a:ext cx="203201" cy="122238"/>
              </a:xfrm>
              <a:custGeom>
                <a:avLst/>
                <a:gdLst>
                  <a:gd name="T0" fmla="*/ 12 w 81"/>
                  <a:gd name="T1" fmla="*/ 23 h 49"/>
                  <a:gd name="T2" fmla="*/ 59 w 81"/>
                  <a:gd name="T3" fmla="*/ 44 h 49"/>
                  <a:gd name="T4" fmla="*/ 69 w 81"/>
                  <a:gd name="T5" fmla="*/ 27 h 49"/>
                  <a:gd name="T6" fmla="*/ 22 w 81"/>
                  <a:gd name="T7" fmla="*/ 5 h 49"/>
                  <a:gd name="T8" fmla="*/ 12 w 81"/>
                  <a:gd name="T9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12" y="23"/>
                    </a:moveTo>
                    <a:cubicBezTo>
                      <a:pt x="28" y="30"/>
                      <a:pt x="43" y="37"/>
                      <a:pt x="59" y="44"/>
                    </a:cubicBezTo>
                    <a:cubicBezTo>
                      <a:pt x="71" y="49"/>
                      <a:pt x="81" y="32"/>
                      <a:pt x="69" y="27"/>
                    </a:cubicBezTo>
                    <a:cubicBezTo>
                      <a:pt x="53" y="20"/>
                      <a:pt x="38" y="13"/>
                      <a:pt x="22" y="5"/>
                    </a:cubicBezTo>
                    <a:cubicBezTo>
                      <a:pt x="10" y="0"/>
                      <a:pt x="0" y="17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6" name="Freeform 28">
                <a:extLst>
                  <a:ext uri="{FF2B5EF4-FFF2-40B4-BE49-F238E27FC236}">
                    <a16:creationId xmlns:a16="http://schemas.microsoft.com/office/drawing/2014/main" id="{078A13B6-D32C-854E-AC09-28DA1FB9B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41528" y="2843225"/>
                <a:ext cx="203201" cy="122238"/>
              </a:xfrm>
              <a:custGeom>
                <a:avLst/>
                <a:gdLst>
                  <a:gd name="T0" fmla="*/ 12 w 81"/>
                  <a:gd name="T1" fmla="*/ 23 h 49"/>
                  <a:gd name="T2" fmla="*/ 59 w 81"/>
                  <a:gd name="T3" fmla="*/ 44 h 49"/>
                  <a:gd name="T4" fmla="*/ 69 w 81"/>
                  <a:gd name="T5" fmla="*/ 27 h 49"/>
                  <a:gd name="T6" fmla="*/ 22 w 81"/>
                  <a:gd name="T7" fmla="*/ 6 h 49"/>
                  <a:gd name="T8" fmla="*/ 12 w 81"/>
                  <a:gd name="T9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12" y="23"/>
                    </a:moveTo>
                    <a:cubicBezTo>
                      <a:pt x="28" y="30"/>
                      <a:pt x="43" y="37"/>
                      <a:pt x="59" y="44"/>
                    </a:cubicBezTo>
                    <a:cubicBezTo>
                      <a:pt x="71" y="49"/>
                      <a:pt x="81" y="32"/>
                      <a:pt x="69" y="27"/>
                    </a:cubicBezTo>
                    <a:cubicBezTo>
                      <a:pt x="53" y="20"/>
                      <a:pt x="38" y="13"/>
                      <a:pt x="22" y="6"/>
                    </a:cubicBezTo>
                    <a:cubicBezTo>
                      <a:pt x="10" y="0"/>
                      <a:pt x="0" y="18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Freeform 29">
                <a:extLst>
                  <a:ext uri="{FF2B5EF4-FFF2-40B4-BE49-F238E27FC236}">
                    <a16:creationId xmlns:a16="http://schemas.microsoft.com/office/drawing/2014/main" id="{E797D6B7-B8BB-6D4D-BAA8-3089302A0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96" y="1898658"/>
                <a:ext cx="158751" cy="180975"/>
              </a:xfrm>
              <a:custGeom>
                <a:avLst/>
                <a:gdLst>
                  <a:gd name="T0" fmla="*/ 25 w 63"/>
                  <a:gd name="T1" fmla="*/ 62 h 72"/>
                  <a:gd name="T2" fmla="*/ 55 w 63"/>
                  <a:gd name="T3" fmla="*/ 20 h 72"/>
                  <a:gd name="T4" fmla="*/ 38 w 63"/>
                  <a:gd name="T5" fmla="*/ 10 h 72"/>
                  <a:gd name="T6" fmla="*/ 8 w 63"/>
                  <a:gd name="T7" fmla="*/ 52 h 72"/>
                  <a:gd name="T8" fmla="*/ 25 w 63"/>
                  <a:gd name="T9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2">
                    <a:moveTo>
                      <a:pt x="25" y="62"/>
                    </a:moveTo>
                    <a:cubicBezTo>
                      <a:pt x="35" y="48"/>
                      <a:pt x="45" y="34"/>
                      <a:pt x="55" y="20"/>
                    </a:cubicBezTo>
                    <a:cubicBezTo>
                      <a:pt x="63" y="10"/>
                      <a:pt x="45" y="0"/>
                      <a:pt x="38" y="10"/>
                    </a:cubicBezTo>
                    <a:cubicBezTo>
                      <a:pt x="28" y="24"/>
                      <a:pt x="18" y="38"/>
                      <a:pt x="8" y="52"/>
                    </a:cubicBezTo>
                    <a:cubicBezTo>
                      <a:pt x="0" y="62"/>
                      <a:pt x="17" y="72"/>
                      <a:pt x="25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8" name="Freeform 30">
                <a:extLst>
                  <a:ext uri="{FF2B5EF4-FFF2-40B4-BE49-F238E27FC236}">
                    <a16:creationId xmlns:a16="http://schemas.microsoft.com/office/drawing/2014/main" id="{B25396C9-7554-8F4D-88CE-C1B48C964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73175" y="5626125"/>
                <a:ext cx="157163" cy="182564"/>
              </a:xfrm>
              <a:custGeom>
                <a:avLst/>
                <a:gdLst>
                  <a:gd name="T0" fmla="*/ 25 w 63"/>
                  <a:gd name="T1" fmla="*/ 63 h 73"/>
                  <a:gd name="T2" fmla="*/ 55 w 63"/>
                  <a:gd name="T3" fmla="*/ 21 h 73"/>
                  <a:gd name="T4" fmla="*/ 38 w 63"/>
                  <a:gd name="T5" fmla="*/ 11 h 73"/>
                  <a:gd name="T6" fmla="*/ 8 w 63"/>
                  <a:gd name="T7" fmla="*/ 53 h 73"/>
                  <a:gd name="T8" fmla="*/ 25 w 63"/>
                  <a:gd name="T9" fmla="*/ 6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3">
                    <a:moveTo>
                      <a:pt x="25" y="63"/>
                    </a:moveTo>
                    <a:cubicBezTo>
                      <a:pt x="35" y="49"/>
                      <a:pt x="45" y="35"/>
                      <a:pt x="55" y="21"/>
                    </a:cubicBezTo>
                    <a:cubicBezTo>
                      <a:pt x="63" y="10"/>
                      <a:pt x="46" y="0"/>
                      <a:pt x="38" y="11"/>
                    </a:cubicBezTo>
                    <a:cubicBezTo>
                      <a:pt x="28" y="25"/>
                      <a:pt x="18" y="39"/>
                      <a:pt x="8" y="53"/>
                    </a:cubicBezTo>
                    <a:cubicBezTo>
                      <a:pt x="0" y="63"/>
                      <a:pt x="17" y="73"/>
                      <a:pt x="25" y="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9" name="Freeform 31">
                <a:extLst>
                  <a:ext uri="{FF2B5EF4-FFF2-40B4-BE49-F238E27FC236}">
                    <a16:creationId xmlns:a16="http://schemas.microsoft.com/office/drawing/2014/main" id="{1CE0B784-DDD7-2F44-B845-C51E9B2BC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85" y="5129235"/>
                <a:ext cx="182564" cy="157163"/>
              </a:xfrm>
              <a:custGeom>
                <a:avLst/>
                <a:gdLst>
                  <a:gd name="T0" fmla="*/ 10 w 73"/>
                  <a:gd name="T1" fmla="*/ 25 h 63"/>
                  <a:gd name="T2" fmla="*/ 52 w 73"/>
                  <a:gd name="T3" fmla="*/ 56 h 63"/>
                  <a:gd name="T4" fmla="*/ 62 w 73"/>
                  <a:gd name="T5" fmla="*/ 38 h 63"/>
                  <a:gd name="T6" fmla="*/ 20 w 73"/>
                  <a:gd name="T7" fmla="*/ 8 h 63"/>
                  <a:gd name="T8" fmla="*/ 10 w 73"/>
                  <a:gd name="T9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3">
                    <a:moveTo>
                      <a:pt x="10" y="25"/>
                    </a:moveTo>
                    <a:cubicBezTo>
                      <a:pt x="24" y="35"/>
                      <a:pt x="38" y="45"/>
                      <a:pt x="52" y="56"/>
                    </a:cubicBezTo>
                    <a:cubicBezTo>
                      <a:pt x="63" y="63"/>
                      <a:pt x="73" y="46"/>
                      <a:pt x="62" y="38"/>
                    </a:cubicBezTo>
                    <a:cubicBezTo>
                      <a:pt x="48" y="28"/>
                      <a:pt x="34" y="18"/>
                      <a:pt x="20" y="8"/>
                    </a:cubicBezTo>
                    <a:cubicBezTo>
                      <a:pt x="10" y="0"/>
                      <a:pt x="0" y="18"/>
                      <a:pt x="10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0" name="Freeform 32">
                <a:extLst>
                  <a:ext uri="{FF2B5EF4-FFF2-40B4-BE49-F238E27FC236}">
                    <a16:creationId xmlns:a16="http://schemas.microsoft.com/office/drawing/2014/main" id="{438799EA-AC3E-DF40-9689-91FD52B4E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5465" y="2417774"/>
                <a:ext cx="182564" cy="158751"/>
              </a:xfrm>
              <a:custGeom>
                <a:avLst/>
                <a:gdLst>
                  <a:gd name="T0" fmla="*/ 11 w 73"/>
                  <a:gd name="T1" fmla="*/ 25 h 63"/>
                  <a:gd name="T2" fmla="*/ 52 w 73"/>
                  <a:gd name="T3" fmla="*/ 56 h 63"/>
                  <a:gd name="T4" fmla="*/ 62 w 73"/>
                  <a:gd name="T5" fmla="*/ 38 h 63"/>
                  <a:gd name="T6" fmla="*/ 21 w 73"/>
                  <a:gd name="T7" fmla="*/ 8 h 63"/>
                  <a:gd name="T8" fmla="*/ 11 w 73"/>
                  <a:gd name="T9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3">
                    <a:moveTo>
                      <a:pt x="11" y="25"/>
                    </a:moveTo>
                    <a:cubicBezTo>
                      <a:pt x="25" y="35"/>
                      <a:pt x="38" y="46"/>
                      <a:pt x="52" y="56"/>
                    </a:cubicBezTo>
                    <a:cubicBezTo>
                      <a:pt x="63" y="63"/>
                      <a:pt x="73" y="46"/>
                      <a:pt x="62" y="38"/>
                    </a:cubicBezTo>
                    <a:cubicBezTo>
                      <a:pt x="49" y="28"/>
                      <a:pt x="35" y="18"/>
                      <a:pt x="21" y="8"/>
                    </a:cubicBezTo>
                    <a:cubicBezTo>
                      <a:pt x="10" y="0"/>
                      <a:pt x="0" y="18"/>
                      <a:pt x="11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1" name="Freeform 33">
                <a:extLst>
                  <a:ext uri="{FF2B5EF4-FFF2-40B4-BE49-F238E27FC236}">
                    <a16:creationId xmlns:a16="http://schemas.microsoft.com/office/drawing/2014/main" id="{B47EF3AA-C90E-8341-A4AE-0D7DED725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34" y="2052647"/>
                <a:ext cx="165101" cy="179389"/>
              </a:xfrm>
              <a:custGeom>
                <a:avLst/>
                <a:gdLst>
                  <a:gd name="T0" fmla="*/ 22 w 66"/>
                  <a:gd name="T1" fmla="*/ 62 h 72"/>
                  <a:gd name="T2" fmla="*/ 57 w 66"/>
                  <a:gd name="T3" fmla="*/ 24 h 72"/>
                  <a:gd name="T4" fmla="*/ 43 w 66"/>
                  <a:gd name="T5" fmla="*/ 10 h 72"/>
                  <a:gd name="T6" fmla="*/ 8 w 66"/>
                  <a:gd name="T7" fmla="*/ 48 h 72"/>
                  <a:gd name="T8" fmla="*/ 22 w 66"/>
                  <a:gd name="T9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2">
                    <a:moveTo>
                      <a:pt x="22" y="62"/>
                    </a:moveTo>
                    <a:cubicBezTo>
                      <a:pt x="34" y="49"/>
                      <a:pt x="46" y="37"/>
                      <a:pt x="57" y="24"/>
                    </a:cubicBezTo>
                    <a:cubicBezTo>
                      <a:pt x="66" y="14"/>
                      <a:pt x="52" y="0"/>
                      <a:pt x="43" y="10"/>
                    </a:cubicBezTo>
                    <a:cubicBezTo>
                      <a:pt x="31" y="23"/>
                      <a:pt x="20" y="35"/>
                      <a:pt x="8" y="48"/>
                    </a:cubicBezTo>
                    <a:cubicBezTo>
                      <a:pt x="0" y="58"/>
                      <a:pt x="14" y="72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2" name="Freeform 34">
                <a:extLst>
                  <a:ext uri="{FF2B5EF4-FFF2-40B4-BE49-F238E27FC236}">
                    <a16:creationId xmlns:a16="http://schemas.microsoft.com/office/drawing/2014/main" id="{26F8EF80-A93E-4F45-8A14-041E110D8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66851" y="5475313"/>
                <a:ext cx="165101" cy="177800"/>
              </a:xfrm>
              <a:custGeom>
                <a:avLst/>
                <a:gdLst>
                  <a:gd name="T0" fmla="*/ 23 w 66"/>
                  <a:gd name="T1" fmla="*/ 62 h 71"/>
                  <a:gd name="T2" fmla="*/ 58 w 66"/>
                  <a:gd name="T3" fmla="*/ 24 h 71"/>
                  <a:gd name="T4" fmla="*/ 43 w 66"/>
                  <a:gd name="T5" fmla="*/ 9 h 71"/>
                  <a:gd name="T6" fmla="*/ 9 w 66"/>
                  <a:gd name="T7" fmla="*/ 48 h 71"/>
                  <a:gd name="T8" fmla="*/ 23 w 66"/>
                  <a:gd name="T9" fmla="*/ 6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1">
                    <a:moveTo>
                      <a:pt x="23" y="62"/>
                    </a:moveTo>
                    <a:cubicBezTo>
                      <a:pt x="35" y="49"/>
                      <a:pt x="46" y="36"/>
                      <a:pt x="58" y="24"/>
                    </a:cubicBezTo>
                    <a:cubicBezTo>
                      <a:pt x="66" y="14"/>
                      <a:pt x="52" y="0"/>
                      <a:pt x="43" y="9"/>
                    </a:cubicBezTo>
                    <a:cubicBezTo>
                      <a:pt x="32" y="22"/>
                      <a:pt x="20" y="35"/>
                      <a:pt x="9" y="48"/>
                    </a:cubicBezTo>
                    <a:cubicBezTo>
                      <a:pt x="0" y="57"/>
                      <a:pt x="14" y="71"/>
                      <a:pt x="23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Freeform 35">
                <a:extLst>
                  <a:ext uri="{FF2B5EF4-FFF2-40B4-BE49-F238E27FC236}">
                    <a16:creationId xmlns:a16="http://schemas.microsoft.com/office/drawing/2014/main" id="{B4E1C5AF-D91E-544F-8ACE-63164E0B0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184" y="5314974"/>
                <a:ext cx="179389" cy="165101"/>
              </a:xfrm>
              <a:custGeom>
                <a:avLst/>
                <a:gdLst>
                  <a:gd name="T0" fmla="*/ 10 w 72"/>
                  <a:gd name="T1" fmla="*/ 23 h 66"/>
                  <a:gd name="T2" fmla="*/ 48 w 72"/>
                  <a:gd name="T3" fmla="*/ 57 h 66"/>
                  <a:gd name="T4" fmla="*/ 62 w 72"/>
                  <a:gd name="T5" fmla="*/ 43 h 66"/>
                  <a:gd name="T6" fmla="*/ 24 w 72"/>
                  <a:gd name="T7" fmla="*/ 9 h 66"/>
                  <a:gd name="T8" fmla="*/ 10 w 72"/>
                  <a:gd name="T9" fmla="*/ 2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10" y="23"/>
                    </a:moveTo>
                    <a:cubicBezTo>
                      <a:pt x="23" y="34"/>
                      <a:pt x="36" y="46"/>
                      <a:pt x="48" y="57"/>
                    </a:cubicBezTo>
                    <a:cubicBezTo>
                      <a:pt x="58" y="66"/>
                      <a:pt x="72" y="52"/>
                      <a:pt x="62" y="43"/>
                    </a:cubicBezTo>
                    <a:cubicBezTo>
                      <a:pt x="50" y="32"/>
                      <a:pt x="37" y="20"/>
                      <a:pt x="24" y="9"/>
                    </a:cubicBezTo>
                    <a:cubicBezTo>
                      <a:pt x="15" y="0"/>
                      <a:pt x="0" y="14"/>
                      <a:pt x="10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4" name="Freeform 36">
                <a:extLst>
                  <a:ext uri="{FF2B5EF4-FFF2-40B4-BE49-F238E27FC236}">
                    <a16:creationId xmlns:a16="http://schemas.microsoft.com/office/drawing/2014/main" id="{EF0E3C93-FF3A-184E-9894-E468DEF99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39890" y="2227273"/>
                <a:ext cx="177800" cy="166688"/>
              </a:xfrm>
              <a:custGeom>
                <a:avLst/>
                <a:gdLst>
                  <a:gd name="T0" fmla="*/ 9 w 71"/>
                  <a:gd name="T1" fmla="*/ 22 h 66"/>
                  <a:gd name="T2" fmla="*/ 48 w 71"/>
                  <a:gd name="T3" fmla="*/ 57 h 66"/>
                  <a:gd name="T4" fmla="*/ 62 w 71"/>
                  <a:gd name="T5" fmla="*/ 43 h 66"/>
                  <a:gd name="T6" fmla="*/ 24 w 71"/>
                  <a:gd name="T7" fmla="*/ 8 h 66"/>
                  <a:gd name="T8" fmla="*/ 9 w 71"/>
                  <a:gd name="T9" fmla="*/ 2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6">
                    <a:moveTo>
                      <a:pt x="9" y="22"/>
                    </a:moveTo>
                    <a:cubicBezTo>
                      <a:pt x="22" y="34"/>
                      <a:pt x="35" y="45"/>
                      <a:pt x="48" y="57"/>
                    </a:cubicBezTo>
                    <a:cubicBezTo>
                      <a:pt x="57" y="66"/>
                      <a:pt x="71" y="51"/>
                      <a:pt x="62" y="43"/>
                    </a:cubicBezTo>
                    <a:cubicBezTo>
                      <a:pt x="49" y="31"/>
                      <a:pt x="36" y="20"/>
                      <a:pt x="24" y="8"/>
                    </a:cubicBezTo>
                    <a:cubicBezTo>
                      <a:pt x="14" y="0"/>
                      <a:pt x="0" y="14"/>
                      <a:pt x="9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5" name="Freeform 37">
                <a:extLst>
                  <a:ext uri="{FF2B5EF4-FFF2-40B4-BE49-F238E27FC236}">
                    <a16:creationId xmlns:a16="http://schemas.microsoft.com/office/drawing/2014/main" id="{1044E21B-E1FB-CA41-B4F3-9EC218A34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5947" y="2232035"/>
                <a:ext cx="180975" cy="166688"/>
              </a:xfrm>
              <a:custGeom>
                <a:avLst/>
                <a:gdLst>
                  <a:gd name="T0" fmla="*/ 24 w 72"/>
                  <a:gd name="T1" fmla="*/ 57 h 66"/>
                  <a:gd name="T2" fmla="*/ 62 w 72"/>
                  <a:gd name="T3" fmla="*/ 23 h 66"/>
                  <a:gd name="T4" fmla="*/ 48 w 72"/>
                  <a:gd name="T5" fmla="*/ 8 h 66"/>
                  <a:gd name="T6" fmla="*/ 10 w 72"/>
                  <a:gd name="T7" fmla="*/ 43 h 66"/>
                  <a:gd name="T8" fmla="*/ 24 w 72"/>
                  <a:gd name="T9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24" y="57"/>
                    </a:moveTo>
                    <a:cubicBezTo>
                      <a:pt x="37" y="46"/>
                      <a:pt x="50" y="34"/>
                      <a:pt x="62" y="23"/>
                    </a:cubicBezTo>
                    <a:cubicBezTo>
                      <a:pt x="72" y="14"/>
                      <a:pt x="58" y="0"/>
                      <a:pt x="48" y="8"/>
                    </a:cubicBezTo>
                    <a:cubicBezTo>
                      <a:pt x="35" y="20"/>
                      <a:pt x="23" y="31"/>
                      <a:pt x="10" y="43"/>
                    </a:cubicBezTo>
                    <a:cubicBezTo>
                      <a:pt x="0" y="51"/>
                      <a:pt x="14" y="66"/>
                      <a:pt x="2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6" name="Freeform 38">
                <a:extLst>
                  <a:ext uri="{FF2B5EF4-FFF2-40B4-BE49-F238E27FC236}">
                    <a16:creationId xmlns:a16="http://schemas.microsoft.com/office/drawing/2014/main" id="{B4D41577-B0A4-F245-9D3A-0138CD9E1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44652" y="5308624"/>
                <a:ext cx="179389" cy="166688"/>
              </a:xfrm>
              <a:custGeom>
                <a:avLst/>
                <a:gdLst>
                  <a:gd name="T0" fmla="*/ 24 w 72"/>
                  <a:gd name="T1" fmla="*/ 57 h 66"/>
                  <a:gd name="T2" fmla="*/ 62 w 72"/>
                  <a:gd name="T3" fmla="*/ 23 h 66"/>
                  <a:gd name="T4" fmla="*/ 48 w 72"/>
                  <a:gd name="T5" fmla="*/ 9 h 66"/>
                  <a:gd name="T6" fmla="*/ 9 w 72"/>
                  <a:gd name="T7" fmla="*/ 43 h 66"/>
                  <a:gd name="T8" fmla="*/ 24 w 72"/>
                  <a:gd name="T9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24" y="57"/>
                    </a:moveTo>
                    <a:cubicBezTo>
                      <a:pt x="36" y="46"/>
                      <a:pt x="49" y="34"/>
                      <a:pt x="62" y="23"/>
                    </a:cubicBezTo>
                    <a:cubicBezTo>
                      <a:pt x="72" y="14"/>
                      <a:pt x="57" y="0"/>
                      <a:pt x="48" y="9"/>
                    </a:cubicBezTo>
                    <a:cubicBezTo>
                      <a:pt x="35" y="20"/>
                      <a:pt x="22" y="32"/>
                      <a:pt x="9" y="43"/>
                    </a:cubicBezTo>
                    <a:cubicBezTo>
                      <a:pt x="0" y="52"/>
                      <a:pt x="14" y="66"/>
                      <a:pt x="2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7" name="Freeform 39">
                <a:extLst>
                  <a:ext uri="{FF2B5EF4-FFF2-40B4-BE49-F238E27FC236}">
                    <a16:creationId xmlns:a16="http://schemas.microsoft.com/office/drawing/2014/main" id="{F354D1F1-A413-B04E-8E2E-985CA8860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671" y="5480074"/>
                <a:ext cx="163513" cy="177800"/>
              </a:xfrm>
              <a:custGeom>
                <a:avLst/>
                <a:gdLst>
                  <a:gd name="T0" fmla="*/ 8 w 65"/>
                  <a:gd name="T1" fmla="*/ 23 h 71"/>
                  <a:gd name="T2" fmla="*/ 43 w 65"/>
                  <a:gd name="T3" fmla="*/ 62 h 71"/>
                  <a:gd name="T4" fmla="*/ 57 w 65"/>
                  <a:gd name="T5" fmla="*/ 48 h 71"/>
                  <a:gd name="T6" fmla="*/ 22 w 65"/>
                  <a:gd name="T7" fmla="*/ 9 h 71"/>
                  <a:gd name="T8" fmla="*/ 8 w 65"/>
                  <a:gd name="T9" fmla="*/ 2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71">
                    <a:moveTo>
                      <a:pt x="8" y="23"/>
                    </a:moveTo>
                    <a:cubicBezTo>
                      <a:pt x="20" y="36"/>
                      <a:pt x="31" y="49"/>
                      <a:pt x="43" y="62"/>
                    </a:cubicBezTo>
                    <a:cubicBezTo>
                      <a:pt x="51" y="71"/>
                      <a:pt x="65" y="57"/>
                      <a:pt x="57" y="48"/>
                    </a:cubicBezTo>
                    <a:cubicBezTo>
                      <a:pt x="45" y="35"/>
                      <a:pt x="34" y="22"/>
                      <a:pt x="22" y="9"/>
                    </a:cubicBezTo>
                    <a:cubicBezTo>
                      <a:pt x="14" y="0"/>
                      <a:pt x="0" y="14"/>
                      <a:pt x="8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" name="Freeform 40">
                <a:extLst>
                  <a:ext uri="{FF2B5EF4-FFF2-40B4-BE49-F238E27FC236}">
                    <a16:creationId xmlns:a16="http://schemas.microsoft.com/office/drawing/2014/main" id="{72C8098E-DC9B-7B4E-99E5-9604BF2D4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62090" y="2046297"/>
                <a:ext cx="165101" cy="180975"/>
              </a:xfrm>
              <a:custGeom>
                <a:avLst/>
                <a:gdLst>
                  <a:gd name="T0" fmla="*/ 9 w 66"/>
                  <a:gd name="T1" fmla="*/ 24 h 72"/>
                  <a:gd name="T2" fmla="*/ 43 w 66"/>
                  <a:gd name="T3" fmla="*/ 62 h 72"/>
                  <a:gd name="T4" fmla="*/ 58 w 66"/>
                  <a:gd name="T5" fmla="*/ 48 h 72"/>
                  <a:gd name="T6" fmla="*/ 23 w 66"/>
                  <a:gd name="T7" fmla="*/ 10 h 72"/>
                  <a:gd name="T8" fmla="*/ 9 w 66"/>
                  <a:gd name="T9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2">
                    <a:moveTo>
                      <a:pt x="9" y="24"/>
                    </a:moveTo>
                    <a:cubicBezTo>
                      <a:pt x="20" y="37"/>
                      <a:pt x="32" y="50"/>
                      <a:pt x="43" y="62"/>
                    </a:cubicBezTo>
                    <a:cubicBezTo>
                      <a:pt x="52" y="72"/>
                      <a:pt x="66" y="58"/>
                      <a:pt x="58" y="48"/>
                    </a:cubicBezTo>
                    <a:cubicBezTo>
                      <a:pt x="46" y="35"/>
                      <a:pt x="35" y="23"/>
                      <a:pt x="23" y="10"/>
                    </a:cubicBezTo>
                    <a:cubicBezTo>
                      <a:pt x="15" y="0"/>
                      <a:pt x="0" y="14"/>
                      <a:pt x="9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" name="Freeform 41">
                <a:extLst>
                  <a:ext uri="{FF2B5EF4-FFF2-40B4-BE49-F238E27FC236}">
                    <a16:creationId xmlns:a16="http://schemas.microsoft.com/office/drawing/2014/main" id="{CF7D7476-6B62-2D4A-80AD-358995DB2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347" y="2425712"/>
                <a:ext cx="180975" cy="155575"/>
              </a:xfrm>
              <a:custGeom>
                <a:avLst/>
                <a:gdLst>
                  <a:gd name="T0" fmla="*/ 20 w 72"/>
                  <a:gd name="T1" fmla="*/ 55 h 62"/>
                  <a:gd name="T2" fmla="*/ 62 w 72"/>
                  <a:gd name="T3" fmla="*/ 25 h 62"/>
                  <a:gd name="T4" fmla="*/ 52 w 72"/>
                  <a:gd name="T5" fmla="*/ 7 h 62"/>
                  <a:gd name="T6" fmla="*/ 10 w 72"/>
                  <a:gd name="T7" fmla="*/ 38 h 62"/>
                  <a:gd name="T8" fmla="*/ 20 w 72"/>
                  <a:gd name="T9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2">
                    <a:moveTo>
                      <a:pt x="20" y="55"/>
                    </a:moveTo>
                    <a:cubicBezTo>
                      <a:pt x="34" y="45"/>
                      <a:pt x="48" y="35"/>
                      <a:pt x="62" y="25"/>
                    </a:cubicBezTo>
                    <a:cubicBezTo>
                      <a:pt x="72" y="17"/>
                      <a:pt x="62" y="0"/>
                      <a:pt x="52" y="7"/>
                    </a:cubicBezTo>
                    <a:cubicBezTo>
                      <a:pt x="38" y="18"/>
                      <a:pt x="24" y="28"/>
                      <a:pt x="10" y="38"/>
                    </a:cubicBezTo>
                    <a:cubicBezTo>
                      <a:pt x="0" y="45"/>
                      <a:pt x="10" y="62"/>
                      <a:pt x="20" y="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" name="Freeform 42">
                <a:extLst>
                  <a:ext uri="{FF2B5EF4-FFF2-40B4-BE49-F238E27FC236}">
                    <a16:creationId xmlns:a16="http://schemas.microsoft.com/office/drawing/2014/main" id="{4D998065-4FD2-0041-91D1-C1D10EDC7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8640" y="5122885"/>
                <a:ext cx="180975" cy="158751"/>
              </a:xfrm>
              <a:custGeom>
                <a:avLst/>
                <a:gdLst>
                  <a:gd name="T0" fmla="*/ 20 w 72"/>
                  <a:gd name="T1" fmla="*/ 55 h 63"/>
                  <a:gd name="T2" fmla="*/ 62 w 72"/>
                  <a:gd name="T3" fmla="*/ 25 h 63"/>
                  <a:gd name="T4" fmla="*/ 52 w 72"/>
                  <a:gd name="T5" fmla="*/ 8 h 63"/>
                  <a:gd name="T6" fmla="*/ 10 w 72"/>
                  <a:gd name="T7" fmla="*/ 38 h 63"/>
                  <a:gd name="T8" fmla="*/ 20 w 72"/>
                  <a:gd name="T9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3">
                    <a:moveTo>
                      <a:pt x="20" y="55"/>
                    </a:moveTo>
                    <a:cubicBezTo>
                      <a:pt x="34" y="45"/>
                      <a:pt x="48" y="35"/>
                      <a:pt x="62" y="25"/>
                    </a:cubicBezTo>
                    <a:cubicBezTo>
                      <a:pt x="72" y="18"/>
                      <a:pt x="62" y="0"/>
                      <a:pt x="52" y="8"/>
                    </a:cubicBezTo>
                    <a:cubicBezTo>
                      <a:pt x="38" y="18"/>
                      <a:pt x="24" y="28"/>
                      <a:pt x="10" y="38"/>
                    </a:cubicBezTo>
                    <a:cubicBezTo>
                      <a:pt x="0" y="45"/>
                      <a:pt x="10" y="63"/>
                      <a:pt x="20" y="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1" name="Freeform 43">
                <a:extLst>
                  <a:ext uri="{FF2B5EF4-FFF2-40B4-BE49-F238E27FC236}">
                    <a16:creationId xmlns:a16="http://schemas.microsoft.com/office/drawing/2014/main" id="{9C3CC3F1-BA97-F045-B054-3DF6C9597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33" y="5630888"/>
                <a:ext cx="155576" cy="182564"/>
              </a:xfrm>
              <a:custGeom>
                <a:avLst/>
                <a:gdLst>
                  <a:gd name="T0" fmla="*/ 7 w 62"/>
                  <a:gd name="T1" fmla="*/ 20 h 73"/>
                  <a:gd name="T2" fmla="*/ 38 w 62"/>
                  <a:gd name="T3" fmla="*/ 62 h 73"/>
                  <a:gd name="T4" fmla="*/ 55 w 62"/>
                  <a:gd name="T5" fmla="*/ 52 h 73"/>
                  <a:gd name="T6" fmla="*/ 25 w 62"/>
                  <a:gd name="T7" fmla="*/ 10 h 73"/>
                  <a:gd name="T8" fmla="*/ 7 w 62"/>
                  <a:gd name="T9" fmla="*/ 2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73">
                    <a:moveTo>
                      <a:pt x="7" y="20"/>
                    </a:moveTo>
                    <a:cubicBezTo>
                      <a:pt x="17" y="34"/>
                      <a:pt x="27" y="48"/>
                      <a:pt x="38" y="62"/>
                    </a:cubicBezTo>
                    <a:cubicBezTo>
                      <a:pt x="45" y="73"/>
                      <a:pt x="62" y="63"/>
                      <a:pt x="55" y="52"/>
                    </a:cubicBezTo>
                    <a:cubicBezTo>
                      <a:pt x="45" y="38"/>
                      <a:pt x="35" y="24"/>
                      <a:pt x="25" y="10"/>
                    </a:cubicBezTo>
                    <a:cubicBezTo>
                      <a:pt x="17" y="0"/>
                      <a:pt x="0" y="1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2" name="Freeform 44">
                <a:extLst>
                  <a:ext uri="{FF2B5EF4-FFF2-40B4-BE49-F238E27FC236}">
                    <a16:creationId xmlns:a16="http://schemas.microsoft.com/office/drawing/2014/main" id="{3CEFAB40-AD64-D94A-8451-5D88EDC93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68414" y="1893897"/>
                <a:ext cx="157163" cy="182564"/>
              </a:xfrm>
              <a:custGeom>
                <a:avLst/>
                <a:gdLst>
                  <a:gd name="T0" fmla="*/ 8 w 63"/>
                  <a:gd name="T1" fmla="*/ 20 h 73"/>
                  <a:gd name="T2" fmla="*/ 38 w 63"/>
                  <a:gd name="T3" fmla="*/ 62 h 73"/>
                  <a:gd name="T4" fmla="*/ 56 w 63"/>
                  <a:gd name="T5" fmla="*/ 52 h 73"/>
                  <a:gd name="T6" fmla="*/ 25 w 63"/>
                  <a:gd name="T7" fmla="*/ 10 h 73"/>
                  <a:gd name="T8" fmla="*/ 8 w 63"/>
                  <a:gd name="T9" fmla="*/ 2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3">
                    <a:moveTo>
                      <a:pt x="8" y="20"/>
                    </a:moveTo>
                    <a:cubicBezTo>
                      <a:pt x="18" y="34"/>
                      <a:pt x="28" y="48"/>
                      <a:pt x="38" y="62"/>
                    </a:cubicBezTo>
                    <a:cubicBezTo>
                      <a:pt x="46" y="73"/>
                      <a:pt x="63" y="63"/>
                      <a:pt x="56" y="52"/>
                    </a:cubicBezTo>
                    <a:cubicBezTo>
                      <a:pt x="45" y="38"/>
                      <a:pt x="35" y="24"/>
                      <a:pt x="25" y="10"/>
                    </a:cubicBezTo>
                    <a:cubicBezTo>
                      <a:pt x="18" y="0"/>
                      <a:pt x="0" y="10"/>
                      <a:pt x="8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3" name="Freeform 45">
                <a:extLst>
                  <a:ext uri="{FF2B5EF4-FFF2-40B4-BE49-F238E27FC236}">
                    <a16:creationId xmlns:a16="http://schemas.microsoft.com/office/drawing/2014/main" id="{EB49C2E6-AA46-C94B-ABC5-0D67D2BFD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185" y="2849575"/>
                <a:ext cx="203201" cy="123826"/>
              </a:xfrm>
              <a:custGeom>
                <a:avLst/>
                <a:gdLst>
                  <a:gd name="T0" fmla="*/ 22 w 81"/>
                  <a:gd name="T1" fmla="*/ 44 h 49"/>
                  <a:gd name="T2" fmla="*/ 69 w 81"/>
                  <a:gd name="T3" fmla="*/ 23 h 49"/>
                  <a:gd name="T4" fmla="*/ 59 w 81"/>
                  <a:gd name="T5" fmla="*/ 5 h 49"/>
                  <a:gd name="T6" fmla="*/ 12 w 81"/>
                  <a:gd name="T7" fmla="*/ 26 h 49"/>
                  <a:gd name="T8" fmla="*/ 22 w 81"/>
                  <a:gd name="T9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22" y="44"/>
                    </a:moveTo>
                    <a:cubicBezTo>
                      <a:pt x="38" y="37"/>
                      <a:pt x="54" y="30"/>
                      <a:pt x="69" y="23"/>
                    </a:cubicBezTo>
                    <a:cubicBezTo>
                      <a:pt x="81" y="17"/>
                      <a:pt x="71" y="0"/>
                      <a:pt x="59" y="5"/>
                    </a:cubicBezTo>
                    <a:cubicBezTo>
                      <a:pt x="43" y="12"/>
                      <a:pt x="28" y="19"/>
                      <a:pt x="12" y="26"/>
                    </a:cubicBezTo>
                    <a:cubicBezTo>
                      <a:pt x="0" y="32"/>
                      <a:pt x="10" y="49"/>
                      <a:pt x="22" y="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4" name="Freeform 46">
                <a:extLst>
                  <a:ext uri="{FF2B5EF4-FFF2-40B4-BE49-F238E27FC236}">
                    <a16:creationId xmlns:a16="http://schemas.microsoft.com/office/drawing/2014/main" id="{557C8493-C3D4-EE4B-8A8E-AB10043A1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44703" y="4733946"/>
                <a:ext cx="203201" cy="123826"/>
              </a:xfrm>
              <a:custGeom>
                <a:avLst/>
                <a:gdLst>
                  <a:gd name="T0" fmla="*/ 22 w 81"/>
                  <a:gd name="T1" fmla="*/ 43 h 49"/>
                  <a:gd name="T2" fmla="*/ 69 w 81"/>
                  <a:gd name="T3" fmla="*/ 22 h 49"/>
                  <a:gd name="T4" fmla="*/ 59 w 81"/>
                  <a:gd name="T5" fmla="*/ 5 h 49"/>
                  <a:gd name="T6" fmla="*/ 12 w 81"/>
                  <a:gd name="T7" fmla="*/ 26 h 49"/>
                  <a:gd name="T8" fmla="*/ 22 w 81"/>
                  <a:gd name="T9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22" y="43"/>
                    </a:moveTo>
                    <a:cubicBezTo>
                      <a:pt x="37" y="36"/>
                      <a:pt x="53" y="29"/>
                      <a:pt x="69" y="22"/>
                    </a:cubicBezTo>
                    <a:cubicBezTo>
                      <a:pt x="81" y="17"/>
                      <a:pt x="70" y="0"/>
                      <a:pt x="59" y="5"/>
                    </a:cubicBezTo>
                    <a:cubicBezTo>
                      <a:pt x="43" y="12"/>
                      <a:pt x="27" y="19"/>
                      <a:pt x="12" y="26"/>
                    </a:cubicBezTo>
                    <a:cubicBezTo>
                      <a:pt x="0" y="31"/>
                      <a:pt x="10" y="49"/>
                      <a:pt x="22" y="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" name="Freeform 47">
                <a:extLst>
                  <a:ext uri="{FF2B5EF4-FFF2-40B4-BE49-F238E27FC236}">
                    <a16:creationId xmlns:a16="http://schemas.microsoft.com/office/drawing/2014/main" id="{3BDDEA28-2510-4E41-8CCD-2722CF2C4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41375" y="1647833"/>
                <a:ext cx="122238" cy="203201"/>
              </a:xfrm>
              <a:custGeom>
                <a:avLst/>
                <a:gdLst>
                  <a:gd name="T0" fmla="*/ 5 w 49"/>
                  <a:gd name="T1" fmla="*/ 22 h 81"/>
                  <a:gd name="T2" fmla="*/ 26 w 49"/>
                  <a:gd name="T3" fmla="*/ 69 h 81"/>
                  <a:gd name="T4" fmla="*/ 43 w 49"/>
                  <a:gd name="T5" fmla="*/ 59 h 81"/>
                  <a:gd name="T6" fmla="*/ 22 w 49"/>
                  <a:gd name="T7" fmla="*/ 12 h 81"/>
                  <a:gd name="T8" fmla="*/ 5 w 49"/>
                  <a:gd name="T9" fmla="*/ 2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1">
                    <a:moveTo>
                      <a:pt x="5" y="22"/>
                    </a:moveTo>
                    <a:cubicBezTo>
                      <a:pt x="12" y="38"/>
                      <a:pt x="19" y="54"/>
                      <a:pt x="26" y="69"/>
                    </a:cubicBezTo>
                    <a:cubicBezTo>
                      <a:pt x="31" y="81"/>
                      <a:pt x="49" y="71"/>
                      <a:pt x="43" y="59"/>
                    </a:cubicBezTo>
                    <a:cubicBezTo>
                      <a:pt x="36" y="43"/>
                      <a:pt x="29" y="28"/>
                      <a:pt x="22" y="12"/>
                    </a:cubicBezTo>
                    <a:cubicBezTo>
                      <a:pt x="17" y="0"/>
                      <a:pt x="0" y="11"/>
                      <a:pt x="5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" name="Freeform 48">
                <a:extLst>
                  <a:ext uri="{FF2B5EF4-FFF2-40B4-BE49-F238E27FC236}">
                    <a16:creationId xmlns:a16="http://schemas.microsoft.com/office/drawing/2014/main" id="{DF39FBE7-A0F3-4147-A387-74CF07DBC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674" y="3082938"/>
                <a:ext cx="198438" cy="111125"/>
              </a:xfrm>
              <a:custGeom>
                <a:avLst/>
                <a:gdLst>
                  <a:gd name="T0" fmla="*/ 18 w 79"/>
                  <a:gd name="T1" fmla="*/ 40 h 44"/>
                  <a:gd name="T2" fmla="*/ 67 w 79"/>
                  <a:gd name="T3" fmla="*/ 24 h 44"/>
                  <a:gd name="T4" fmla="*/ 61 w 79"/>
                  <a:gd name="T5" fmla="*/ 4 h 44"/>
                  <a:gd name="T6" fmla="*/ 12 w 79"/>
                  <a:gd name="T7" fmla="*/ 20 h 44"/>
                  <a:gd name="T8" fmla="*/ 18 w 79"/>
                  <a:gd name="T9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4">
                    <a:moveTo>
                      <a:pt x="18" y="40"/>
                    </a:moveTo>
                    <a:cubicBezTo>
                      <a:pt x="34" y="34"/>
                      <a:pt x="50" y="29"/>
                      <a:pt x="67" y="24"/>
                    </a:cubicBezTo>
                    <a:cubicBezTo>
                      <a:pt x="79" y="20"/>
                      <a:pt x="74" y="0"/>
                      <a:pt x="61" y="4"/>
                    </a:cubicBezTo>
                    <a:cubicBezTo>
                      <a:pt x="45" y="10"/>
                      <a:pt x="29" y="15"/>
                      <a:pt x="12" y="20"/>
                    </a:cubicBezTo>
                    <a:cubicBezTo>
                      <a:pt x="0" y="24"/>
                      <a:pt x="5" y="44"/>
                      <a:pt x="18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" name="Freeform 49">
                <a:extLst>
                  <a:ext uri="{FF2B5EF4-FFF2-40B4-BE49-F238E27FC236}">
                    <a16:creationId xmlns:a16="http://schemas.microsoft.com/office/drawing/2014/main" id="{5A1B464B-ACA2-1E4C-B8E4-32A536126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28841" y="4513282"/>
                <a:ext cx="196851" cy="107950"/>
              </a:xfrm>
              <a:custGeom>
                <a:avLst/>
                <a:gdLst>
                  <a:gd name="T0" fmla="*/ 18 w 79"/>
                  <a:gd name="T1" fmla="*/ 39 h 43"/>
                  <a:gd name="T2" fmla="*/ 67 w 79"/>
                  <a:gd name="T3" fmla="*/ 23 h 43"/>
                  <a:gd name="T4" fmla="*/ 61 w 79"/>
                  <a:gd name="T5" fmla="*/ 4 h 43"/>
                  <a:gd name="T6" fmla="*/ 12 w 79"/>
                  <a:gd name="T7" fmla="*/ 20 h 43"/>
                  <a:gd name="T8" fmla="*/ 18 w 79"/>
                  <a:gd name="T9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8" y="39"/>
                    </a:moveTo>
                    <a:cubicBezTo>
                      <a:pt x="34" y="34"/>
                      <a:pt x="50" y="29"/>
                      <a:pt x="67" y="23"/>
                    </a:cubicBezTo>
                    <a:cubicBezTo>
                      <a:pt x="79" y="19"/>
                      <a:pt x="74" y="0"/>
                      <a:pt x="61" y="4"/>
                    </a:cubicBezTo>
                    <a:cubicBezTo>
                      <a:pt x="45" y="9"/>
                      <a:pt x="29" y="15"/>
                      <a:pt x="12" y="20"/>
                    </a:cubicBezTo>
                    <a:cubicBezTo>
                      <a:pt x="0" y="24"/>
                      <a:pt x="5" y="43"/>
                      <a:pt x="1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" name="Freeform 50">
                <a:extLst>
                  <a:ext uri="{FF2B5EF4-FFF2-40B4-BE49-F238E27FC236}">
                    <a16:creationId xmlns:a16="http://schemas.microsoft.com/office/drawing/2014/main" id="{F491D9E6-1D5E-C24D-9B16-B6219B4AA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08011" y="1562108"/>
                <a:ext cx="107950" cy="198438"/>
              </a:xfrm>
              <a:custGeom>
                <a:avLst/>
                <a:gdLst>
                  <a:gd name="T0" fmla="*/ 4 w 43"/>
                  <a:gd name="T1" fmla="*/ 18 h 79"/>
                  <a:gd name="T2" fmla="*/ 20 w 43"/>
                  <a:gd name="T3" fmla="*/ 67 h 79"/>
                  <a:gd name="T4" fmla="*/ 39 w 43"/>
                  <a:gd name="T5" fmla="*/ 62 h 79"/>
                  <a:gd name="T6" fmla="*/ 23 w 43"/>
                  <a:gd name="T7" fmla="*/ 13 h 79"/>
                  <a:gd name="T8" fmla="*/ 4 w 43"/>
                  <a:gd name="T9" fmla="*/ 1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79">
                    <a:moveTo>
                      <a:pt x="4" y="18"/>
                    </a:moveTo>
                    <a:cubicBezTo>
                      <a:pt x="9" y="34"/>
                      <a:pt x="15" y="51"/>
                      <a:pt x="20" y="67"/>
                    </a:cubicBezTo>
                    <a:cubicBezTo>
                      <a:pt x="24" y="79"/>
                      <a:pt x="43" y="74"/>
                      <a:pt x="39" y="62"/>
                    </a:cubicBezTo>
                    <a:cubicBezTo>
                      <a:pt x="34" y="45"/>
                      <a:pt x="29" y="29"/>
                      <a:pt x="23" y="13"/>
                    </a:cubicBezTo>
                    <a:cubicBezTo>
                      <a:pt x="19" y="0"/>
                      <a:pt x="0" y="6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" name="Freeform 51">
                <a:extLst>
                  <a:ext uri="{FF2B5EF4-FFF2-40B4-BE49-F238E27FC236}">
                    <a16:creationId xmlns:a16="http://schemas.microsoft.com/office/drawing/2014/main" id="{FC9ACCFD-92D5-1840-947D-523E7F467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998" y="3329002"/>
                <a:ext cx="203201" cy="88901"/>
              </a:xfrm>
              <a:custGeom>
                <a:avLst/>
                <a:gdLst>
                  <a:gd name="T0" fmla="*/ 18 w 81"/>
                  <a:gd name="T1" fmla="*/ 33 h 35"/>
                  <a:gd name="T2" fmla="*/ 69 w 81"/>
                  <a:gd name="T3" fmla="*/ 22 h 35"/>
                  <a:gd name="T4" fmla="*/ 63 w 81"/>
                  <a:gd name="T5" fmla="*/ 3 h 35"/>
                  <a:gd name="T6" fmla="*/ 13 w 81"/>
                  <a:gd name="T7" fmla="*/ 13 h 35"/>
                  <a:gd name="T8" fmla="*/ 18 w 81"/>
                  <a:gd name="T9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5">
                    <a:moveTo>
                      <a:pt x="18" y="33"/>
                    </a:moveTo>
                    <a:cubicBezTo>
                      <a:pt x="35" y="29"/>
                      <a:pt x="52" y="25"/>
                      <a:pt x="69" y="22"/>
                    </a:cubicBezTo>
                    <a:cubicBezTo>
                      <a:pt x="81" y="19"/>
                      <a:pt x="76" y="0"/>
                      <a:pt x="63" y="3"/>
                    </a:cubicBezTo>
                    <a:cubicBezTo>
                      <a:pt x="46" y="6"/>
                      <a:pt x="30" y="10"/>
                      <a:pt x="13" y="13"/>
                    </a:cubicBezTo>
                    <a:cubicBezTo>
                      <a:pt x="0" y="16"/>
                      <a:pt x="6" y="35"/>
                      <a:pt x="18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" name="Freeform 52">
                <a:extLst>
                  <a:ext uri="{FF2B5EF4-FFF2-40B4-BE49-F238E27FC236}">
                    <a16:creationId xmlns:a16="http://schemas.microsoft.com/office/drawing/2014/main" id="{C92BA9E4-6409-E549-A598-40E2A7476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95517" y="4287857"/>
                <a:ext cx="203201" cy="90488"/>
              </a:xfrm>
              <a:custGeom>
                <a:avLst/>
                <a:gdLst>
                  <a:gd name="T0" fmla="*/ 18 w 81"/>
                  <a:gd name="T1" fmla="*/ 33 h 36"/>
                  <a:gd name="T2" fmla="*/ 68 w 81"/>
                  <a:gd name="T3" fmla="*/ 22 h 36"/>
                  <a:gd name="T4" fmla="*/ 63 w 81"/>
                  <a:gd name="T5" fmla="*/ 3 h 36"/>
                  <a:gd name="T6" fmla="*/ 12 w 81"/>
                  <a:gd name="T7" fmla="*/ 14 h 36"/>
                  <a:gd name="T8" fmla="*/ 18 w 81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8" y="33"/>
                    </a:moveTo>
                    <a:cubicBezTo>
                      <a:pt x="34" y="30"/>
                      <a:pt x="51" y="26"/>
                      <a:pt x="68" y="22"/>
                    </a:cubicBezTo>
                    <a:cubicBezTo>
                      <a:pt x="81" y="20"/>
                      <a:pt x="75" y="0"/>
                      <a:pt x="63" y="3"/>
                    </a:cubicBezTo>
                    <a:cubicBezTo>
                      <a:pt x="46" y="7"/>
                      <a:pt x="29" y="10"/>
                      <a:pt x="12" y="14"/>
                    </a:cubicBezTo>
                    <a:cubicBezTo>
                      <a:pt x="0" y="16"/>
                      <a:pt x="5" y="36"/>
                      <a:pt x="18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Freeform 53">
                <a:extLst>
                  <a:ext uri="{FF2B5EF4-FFF2-40B4-BE49-F238E27FC236}">
                    <a16:creationId xmlns:a16="http://schemas.microsoft.com/office/drawing/2014/main" id="{BED9CDF9-FC3F-EB40-B8F5-92B88B562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61948" y="1497020"/>
                <a:ext cx="87313" cy="203201"/>
              </a:xfrm>
              <a:custGeom>
                <a:avLst/>
                <a:gdLst>
                  <a:gd name="T0" fmla="*/ 2 w 35"/>
                  <a:gd name="T1" fmla="*/ 18 h 81"/>
                  <a:gd name="T2" fmla="*/ 13 w 35"/>
                  <a:gd name="T3" fmla="*/ 69 h 81"/>
                  <a:gd name="T4" fmla="*/ 32 w 35"/>
                  <a:gd name="T5" fmla="*/ 63 h 81"/>
                  <a:gd name="T6" fmla="*/ 21 w 35"/>
                  <a:gd name="T7" fmla="*/ 13 h 81"/>
                  <a:gd name="T8" fmla="*/ 2 w 35"/>
                  <a:gd name="T9" fmla="*/ 1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1">
                    <a:moveTo>
                      <a:pt x="2" y="18"/>
                    </a:moveTo>
                    <a:cubicBezTo>
                      <a:pt x="6" y="35"/>
                      <a:pt x="9" y="52"/>
                      <a:pt x="13" y="69"/>
                    </a:cubicBezTo>
                    <a:cubicBezTo>
                      <a:pt x="16" y="81"/>
                      <a:pt x="35" y="76"/>
                      <a:pt x="32" y="63"/>
                    </a:cubicBezTo>
                    <a:cubicBezTo>
                      <a:pt x="29" y="46"/>
                      <a:pt x="25" y="30"/>
                      <a:pt x="21" y="13"/>
                    </a:cubicBezTo>
                    <a:cubicBezTo>
                      <a:pt x="19" y="0"/>
                      <a:pt x="0" y="5"/>
                      <a:pt x="2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" name="Freeform 54">
                <a:extLst>
                  <a:ext uri="{FF2B5EF4-FFF2-40B4-BE49-F238E27FC236}">
                    <a16:creationId xmlns:a16="http://schemas.microsoft.com/office/drawing/2014/main" id="{B2D546AA-1002-A348-8F51-08858A264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860" y="3578241"/>
                <a:ext cx="192088" cy="69850"/>
              </a:xfrm>
              <a:custGeom>
                <a:avLst/>
                <a:gdLst>
                  <a:gd name="T0" fmla="*/ 13 w 77"/>
                  <a:gd name="T1" fmla="*/ 27 h 28"/>
                  <a:gd name="T2" fmla="*/ 64 w 77"/>
                  <a:gd name="T3" fmla="*/ 22 h 28"/>
                  <a:gd name="T4" fmla="*/ 64 w 77"/>
                  <a:gd name="T5" fmla="*/ 2 h 28"/>
                  <a:gd name="T6" fmla="*/ 13 w 77"/>
                  <a:gd name="T7" fmla="*/ 7 h 28"/>
                  <a:gd name="T8" fmla="*/ 13 w 7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3" y="27"/>
                    </a:moveTo>
                    <a:cubicBezTo>
                      <a:pt x="30" y="25"/>
                      <a:pt x="47" y="24"/>
                      <a:pt x="64" y="22"/>
                    </a:cubicBezTo>
                    <a:cubicBezTo>
                      <a:pt x="77" y="20"/>
                      <a:pt x="77" y="0"/>
                      <a:pt x="64" y="2"/>
                    </a:cubicBezTo>
                    <a:cubicBezTo>
                      <a:pt x="47" y="4"/>
                      <a:pt x="30" y="5"/>
                      <a:pt x="13" y="7"/>
                    </a:cubicBezTo>
                    <a:cubicBezTo>
                      <a:pt x="0" y="8"/>
                      <a:pt x="0" y="28"/>
                      <a:pt x="13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" name="Freeform 55">
                <a:extLst>
                  <a:ext uri="{FF2B5EF4-FFF2-40B4-BE49-F238E27FC236}">
                    <a16:creationId xmlns:a16="http://schemas.microsoft.com/office/drawing/2014/main" id="{E48BB041-FDB2-ED4C-986C-C4A12A49B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27267" y="4057669"/>
                <a:ext cx="193676" cy="69850"/>
              </a:xfrm>
              <a:custGeom>
                <a:avLst/>
                <a:gdLst>
                  <a:gd name="T0" fmla="*/ 12 w 77"/>
                  <a:gd name="T1" fmla="*/ 27 h 28"/>
                  <a:gd name="T2" fmla="*/ 64 w 77"/>
                  <a:gd name="T3" fmla="*/ 22 h 28"/>
                  <a:gd name="T4" fmla="*/ 64 w 77"/>
                  <a:gd name="T5" fmla="*/ 2 h 28"/>
                  <a:gd name="T6" fmla="*/ 12 w 77"/>
                  <a:gd name="T7" fmla="*/ 7 h 28"/>
                  <a:gd name="T8" fmla="*/ 12 w 7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2" y="27"/>
                    </a:moveTo>
                    <a:cubicBezTo>
                      <a:pt x="30" y="25"/>
                      <a:pt x="47" y="23"/>
                      <a:pt x="64" y="22"/>
                    </a:cubicBezTo>
                    <a:cubicBezTo>
                      <a:pt x="76" y="20"/>
                      <a:pt x="77" y="0"/>
                      <a:pt x="64" y="2"/>
                    </a:cubicBezTo>
                    <a:cubicBezTo>
                      <a:pt x="47" y="3"/>
                      <a:pt x="30" y="5"/>
                      <a:pt x="12" y="7"/>
                    </a:cubicBezTo>
                    <a:cubicBezTo>
                      <a:pt x="0" y="8"/>
                      <a:pt x="0" y="28"/>
                      <a:pt x="12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" name="Freeform 56">
                <a:extLst>
                  <a:ext uri="{FF2B5EF4-FFF2-40B4-BE49-F238E27FC236}">
                    <a16:creationId xmlns:a16="http://schemas.microsoft.com/office/drawing/2014/main" id="{13648815-9EF7-E24B-AE7C-51677D046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14295" y="1465268"/>
                <a:ext cx="69850" cy="192088"/>
              </a:xfrm>
              <a:custGeom>
                <a:avLst/>
                <a:gdLst>
                  <a:gd name="T0" fmla="*/ 1 w 28"/>
                  <a:gd name="T1" fmla="*/ 13 h 77"/>
                  <a:gd name="T2" fmla="*/ 7 w 28"/>
                  <a:gd name="T3" fmla="*/ 64 h 77"/>
                  <a:gd name="T4" fmla="*/ 27 w 28"/>
                  <a:gd name="T5" fmla="*/ 64 h 77"/>
                  <a:gd name="T6" fmla="*/ 21 w 28"/>
                  <a:gd name="T7" fmla="*/ 13 h 77"/>
                  <a:gd name="T8" fmla="*/ 1 w 28"/>
                  <a:gd name="T9" fmla="*/ 1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7">
                    <a:moveTo>
                      <a:pt x="1" y="13"/>
                    </a:moveTo>
                    <a:cubicBezTo>
                      <a:pt x="3" y="30"/>
                      <a:pt x="5" y="47"/>
                      <a:pt x="7" y="64"/>
                    </a:cubicBezTo>
                    <a:cubicBezTo>
                      <a:pt x="8" y="77"/>
                      <a:pt x="28" y="77"/>
                      <a:pt x="27" y="64"/>
                    </a:cubicBezTo>
                    <a:cubicBezTo>
                      <a:pt x="25" y="47"/>
                      <a:pt x="23" y="30"/>
                      <a:pt x="21" y="13"/>
                    </a:cubicBezTo>
                    <a:cubicBezTo>
                      <a:pt x="20" y="0"/>
                      <a:pt x="0" y="0"/>
                      <a:pt x="1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57" name="Oval 5">
              <a:extLst>
                <a:ext uri="{FF2B5EF4-FFF2-40B4-BE49-F238E27FC236}">
                  <a16:creationId xmlns:a16="http://schemas.microsoft.com/office/drawing/2014/main" id="{5EDF8A54-B750-0845-A051-F24C7D333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8527" y="1882865"/>
              <a:ext cx="2988118" cy="2986696"/>
            </a:xfrm>
            <a:prstGeom prst="ellipse">
              <a:avLst/>
            </a:prstGeom>
            <a:gradFill flip="none" rotWithShape="1">
              <a:gsLst>
                <a:gs pos="78000">
                  <a:sysClr val="window" lastClr="FFFFFF">
                    <a:lumMod val="75000"/>
                  </a:sysClr>
                </a:gs>
                <a:gs pos="26000">
                  <a:sysClr val="window" lastClr="FFFFFF">
                    <a:lumMod val="65000"/>
                  </a:sysClr>
                </a:gs>
                <a:gs pos="53000">
                  <a:sysClr val="window" lastClr="FFFFFF"/>
                </a:gs>
                <a:gs pos="2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342900" dist="596900" dir="3000000" sx="96000" sy="96000" algn="tl" rotWithShape="0">
                <a:prstClr val="black">
                  <a:alpha val="4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Freeform 6">
              <a:extLst>
                <a:ext uri="{FF2B5EF4-FFF2-40B4-BE49-F238E27FC236}">
                  <a16:creationId xmlns:a16="http://schemas.microsoft.com/office/drawing/2014/main" id="{3826DB81-C968-1C49-9C67-430F8D2E2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688" y="3026133"/>
              <a:ext cx="1327892" cy="377778"/>
            </a:xfrm>
            <a:custGeom>
              <a:avLst/>
              <a:gdLst>
                <a:gd name="T0" fmla="*/ 25 w 719"/>
                <a:gd name="T1" fmla="*/ 0 h 204"/>
                <a:gd name="T2" fmla="*/ 0 w 719"/>
                <a:gd name="T3" fmla="*/ 189 h 204"/>
                <a:gd name="T4" fmla="*/ 0 w 719"/>
                <a:gd name="T5" fmla="*/ 204 h 204"/>
                <a:gd name="T6" fmla="*/ 719 w 719"/>
                <a:gd name="T7" fmla="*/ 189 h 204"/>
                <a:gd name="T8" fmla="*/ 25 w 719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204">
                  <a:moveTo>
                    <a:pt x="25" y="0"/>
                  </a:moveTo>
                  <a:cubicBezTo>
                    <a:pt x="9" y="60"/>
                    <a:pt x="0" y="124"/>
                    <a:pt x="0" y="189"/>
                  </a:cubicBezTo>
                  <a:cubicBezTo>
                    <a:pt x="0" y="194"/>
                    <a:pt x="0" y="199"/>
                    <a:pt x="0" y="204"/>
                  </a:cubicBezTo>
                  <a:cubicBezTo>
                    <a:pt x="719" y="189"/>
                    <a:pt x="719" y="189"/>
                    <a:pt x="719" y="189"/>
                  </a:cubicBezTo>
                  <a:lnTo>
                    <a:pt x="25" y="0"/>
                  </a:lnTo>
                  <a:close/>
                </a:path>
              </a:pathLst>
            </a:custGeom>
            <a:gradFill>
              <a:gsLst>
                <a:gs pos="67000">
                  <a:sysClr val="window" lastClr="FFFFFF"/>
                </a:gs>
                <a:gs pos="39000">
                  <a:sysClr val="window" lastClr="FFFFFF">
                    <a:lumMod val="85000"/>
                  </a:sysClr>
                </a:gs>
                <a:gs pos="88000">
                  <a:sysClr val="window" lastClr="FFFFFF">
                    <a:lumMod val="85000"/>
                  </a:sysClr>
                </a:gs>
              </a:gsLst>
              <a:lin ang="576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Freeform 7">
              <a:extLst>
                <a:ext uri="{FF2B5EF4-FFF2-40B4-BE49-F238E27FC236}">
                  <a16:creationId xmlns:a16="http://schemas.microsoft.com/office/drawing/2014/main" id="{AE2FAE73-1974-9E4C-A84D-F9E7580EC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41" y="2387039"/>
              <a:ext cx="1141845" cy="989885"/>
            </a:xfrm>
            <a:custGeom>
              <a:avLst/>
              <a:gdLst>
                <a:gd name="T0" fmla="*/ 138 w 618"/>
                <a:gd name="T1" fmla="*/ 0 h 535"/>
                <a:gd name="T2" fmla="*/ 0 w 618"/>
                <a:gd name="T3" fmla="*/ 168 h 535"/>
                <a:gd name="T4" fmla="*/ 618 w 618"/>
                <a:gd name="T5" fmla="*/ 535 h 535"/>
                <a:gd name="T6" fmla="*/ 138 w 618"/>
                <a:gd name="T7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8" h="535">
                  <a:moveTo>
                    <a:pt x="138" y="0"/>
                  </a:moveTo>
                  <a:cubicBezTo>
                    <a:pt x="84" y="48"/>
                    <a:pt x="37" y="105"/>
                    <a:pt x="0" y="168"/>
                  </a:cubicBezTo>
                  <a:cubicBezTo>
                    <a:pt x="618" y="535"/>
                    <a:pt x="618" y="535"/>
                    <a:pt x="618" y="535"/>
                  </a:cubicBezTo>
                  <a:lnTo>
                    <a:pt x="138" y="0"/>
                  </a:lnTo>
                  <a:close/>
                </a:path>
              </a:pathLst>
            </a:custGeom>
            <a:gradFill>
              <a:gsLst>
                <a:gs pos="51000">
                  <a:sysClr val="window" lastClr="FFFFFF"/>
                </a:gs>
                <a:gs pos="38000">
                  <a:sysClr val="window" lastClr="FFFFFF">
                    <a:lumMod val="85000"/>
                  </a:sysClr>
                </a:gs>
                <a:gs pos="63000">
                  <a:sysClr val="window" lastClr="FFFFFF">
                    <a:lumMod val="85000"/>
                  </a:sysClr>
                </a:gs>
              </a:gsLst>
              <a:lin ang="7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Freeform 8">
              <a:extLst>
                <a:ext uri="{FF2B5EF4-FFF2-40B4-BE49-F238E27FC236}">
                  <a16:creationId xmlns:a16="http://schemas.microsoft.com/office/drawing/2014/main" id="{647DEDD1-D4DB-8646-A5D9-52DAFD974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137" y="2698066"/>
              <a:ext cx="1282449" cy="678859"/>
            </a:xfrm>
            <a:custGeom>
              <a:avLst/>
              <a:gdLst>
                <a:gd name="T0" fmla="*/ 76 w 694"/>
                <a:gd name="T1" fmla="*/ 0 h 367"/>
                <a:gd name="T2" fmla="*/ 0 w 694"/>
                <a:gd name="T3" fmla="*/ 178 h 367"/>
                <a:gd name="T4" fmla="*/ 694 w 694"/>
                <a:gd name="T5" fmla="*/ 367 h 367"/>
                <a:gd name="T6" fmla="*/ 76 w 694"/>
                <a:gd name="T7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4" h="367">
                  <a:moveTo>
                    <a:pt x="76" y="0"/>
                  </a:moveTo>
                  <a:cubicBezTo>
                    <a:pt x="43" y="55"/>
                    <a:pt x="18" y="115"/>
                    <a:pt x="0" y="178"/>
                  </a:cubicBezTo>
                  <a:cubicBezTo>
                    <a:pt x="694" y="367"/>
                    <a:pt x="694" y="367"/>
                    <a:pt x="694" y="367"/>
                  </a:cubicBezTo>
                  <a:lnTo>
                    <a:pt x="76" y="0"/>
                  </a:lnTo>
                  <a:close/>
                </a:path>
              </a:pathLst>
            </a:custGeom>
            <a:gradFill>
              <a:gsLst>
                <a:gs pos="55000">
                  <a:sysClr val="window" lastClr="FFFFFF">
                    <a:lumMod val="75000"/>
                  </a:sysClr>
                </a:gs>
                <a:gs pos="31000">
                  <a:sysClr val="window" lastClr="FFFFFF">
                    <a:lumMod val="85000"/>
                  </a:sysClr>
                </a:gs>
                <a:gs pos="63000">
                  <a:sysClr val="window" lastClr="FFFFFF">
                    <a:lumMod val="85000"/>
                  </a:sysClr>
                </a:gs>
              </a:gsLst>
              <a:lin ang="6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Freeform 9">
              <a:extLst>
                <a:ext uri="{FF2B5EF4-FFF2-40B4-BE49-F238E27FC236}">
                  <a16:creationId xmlns:a16="http://schemas.microsoft.com/office/drawing/2014/main" id="{FF8CA2DE-B154-1C4D-BCF0-18B778E27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315113" cy="461564"/>
            </a:xfrm>
            <a:custGeom>
              <a:avLst/>
              <a:gdLst>
                <a:gd name="T0" fmla="*/ 673 w 711"/>
                <a:gd name="T1" fmla="*/ 250 h 250"/>
                <a:gd name="T2" fmla="*/ 711 w 711"/>
                <a:gd name="T3" fmla="*/ 102 h 250"/>
                <a:gd name="T4" fmla="*/ 0 w 711"/>
                <a:gd name="T5" fmla="*/ 0 h 250"/>
                <a:gd name="T6" fmla="*/ 673 w 711"/>
                <a:gd name="T7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1" h="250">
                  <a:moveTo>
                    <a:pt x="673" y="250"/>
                  </a:moveTo>
                  <a:cubicBezTo>
                    <a:pt x="691" y="203"/>
                    <a:pt x="703" y="153"/>
                    <a:pt x="711" y="10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73" y="25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Freeform 10">
              <a:extLst>
                <a:ext uri="{FF2B5EF4-FFF2-40B4-BE49-F238E27FC236}">
                  <a16:creationId xmlns:a16="http://schemas.microsoft.com/office/drawing/2014/main" id="{A0ABC9E0-295D-E848-B140-429FA509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378" y="2073174"/>
              <a:ext cx="886208" cy="1303751"/>
            </a:xfrm>
            <a:custGeom>
              <a:avLst/>
              <a:gdLst>
                <a:gd name="T0" fmla="*/ 343 w 480"/>
                <a:gd name="T1" fmla="*/ 0 h 705"/>
                <a:gd name="T2" fmla="*/ 0 w 480"/>
                <a:gd name="T3" fmla="*/ 170 h 705"/>
                <a:gd name="T4" fmla="*/ 480 w 480"/>
                <a:gd name="T5" fmla="*/ 705 h 705"/>
                <a:gd name="T6" fmla="*/ 343 w 480"/>
                <a:gd name="T7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0" h="705">
                  <a:moveTo>
                    <a:pt x="343" y="0"/>
                  </a:moveTo>
                  <a:cubicBezTo>
                    <a:pt x="213" y="25"/>
                    <a:pt x="95" y="85"/>
                    <a:pt x="0" y="170"/>
                  </a:cubicBezTo>
                  <a:cubicBezTo>
                    <a:pt x="480" y="705"/>
                    <a:pt x="480" y="705"/>
                    <a:pt x="480" y="705"/>
                  </a:cubicBezTo>
                  <a:lnTo>
                    <a:pt x="343" y="0"/>
                  </a:lnTo>
                  <a:close/>
                </a:path>
              </a:pathLst>
            </a:custGeom>
            <a:gradFill>
              <a:gsLst>
                <a:gs pos="45000">
                  <a:sysClr val="window" lastClr="FFFFFF">
                    <a:lumMod val="75000"/>
                  </a:sysClr>
                </a:gs>
                <a:gs pos="31000">
                  <a:sysClr val="window" lastClr="FFFFFF">
                    <a:lumMod val="85000"/>
                  </a:sysClr>
                </a:gs>
                <a:gs pos="64000">
                  <a:sysClr val="window" lastClr="FFFFFF">
                    <a:lumMod val="85000"/>
                  </a:sysClr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Freeform 11">
              <a:extLst>
                <a:ext uri="{FF2B5EF4-FFF2-40B4-BE49-F238E27FC236}">
                  <a16:creationId xmlns:a16="http://schemas.microsoft.com/office/drawing/2014/main" id="{2456BC75-4F72-9C4B-B378-0CC13C113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165314"/>
              <a:ext cx="1327892" cy="399080"/>
            </a:xfrm>
            <a:custGeom>
              <a:avLst/>
              <a:gdLst>
                <a:gd name="T0" fmla="*/ 711 w 718"/>
                <a:gd name="T1" fmla="*/ 216 h 216"/>
                <a:gd name="T2" fmla="*/ 718 w 718"/>
                <a:gd name="T3" fmla="*/ 114 h 216"/>
                <a:gd name="T4" fmla="*/ 709 w 718"/>
                <a:gd name="T5" fmla="*/ 0 h 216"/>
                <a:gd name="T6" fmla="*/ 0 w 718"/>
                <a:gd name="T7" fmla="*/ 114 h 216"/>
                <a:gd name="T8" fmla="*/ 711 w 718"/>
                <a:gd name="T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216">
                  <a:moveTo>
                    <a:pt x="711" y="216"/>
                  </a:moveTo>
                  <a:cubicBezTo>
                    <a:pt x="715" y="183"/>
                    <a:pt x="718" y="149"/>
                    <a:pt x="718" y="114"/>
                  </a:cubicBezTo>
                  <a:cubicBezTo>
                    <a:pt x="718" y="75"/>
                    <a:pt x="715" y="37"/>
                    <a:pt x="709" y="0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711" y="216"/>
                  </a:lnTo>
                  <a:close/>
                </a:path>
              </a:pathLst>
            </a:custGeom>
            <a:gradFill flip="none" rotWithShape="1">
              <a:gsLst>
                <a:gs pos="51000">
                  <a:sysClr val="window" lastClr="FFFFFF">
                    <a:lumMod val="75000"/>
                  </a:sysClr>
                </a:gs>
                <a:gs pos="33000">
                  <a:sysClr val="window" lastClr="FFFFFF">
                    <a:lumMod val="85000"/>
                  </a:sysClr>
                </a:gs>
                <a:gs pos="77000">
                  <a:sysClr val="window" lastClr="FFFFFF">
                    <a:lumMod val="85000"/>
                  </a:sysClr>
                </a:gs>
              </a:gsLst>
              <a:lin ang="528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Freeform 12">
              <a:extLst>
                <a:ext uri="{FF2B5EF4-FFF2-40B4-BE49-F238E27FC236}">
                  <a16:creationId xmlns:a16="http://schemas.microsoft.com/office/drawing/2014/main" id="{0F9312D8-007C-694C-942F-24A98A1C3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103502" cy="950120"/>
            </a:xfrm>
            <a:custGeom>
              <a:avLst/>
              <a:gdLst>
                <a:gd name="T0" fmla="*/ 502 w 597"/>
                <a:gd name="T1" fmla="*/ 514 h 514"/>
                <a:gd name="T2" fmla="*/ 597 w 597"/>
                <a:gd name="T3" fmla="*/ 399 h 514"/>
                <a:gd name="T4" fmla="*/ 0 w 597"/>
                <a:gd name="T5" fmla="*/ 0 h 514"/>
                <a:gd name="T6" fmla="*/ 502 w 597"/>
                <a:gd name="T7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514">
                  <a:moveTo>
                    <a:pt x="502" y="514"/>
                  </a:moveTo>
                  <a:cubicBezTo>
                    <a:pt x="537" y="479"/>
                    <a:pt x="569" y="440"/>
                    <a:pt x="597" y="39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02" y="514"/>
                  </a:lnTo>
                  <a:close/>
                </a:path>
              </a:pathLst>
            </a:custGeom>
            <a:gradFill>
              <a:gsLst>
                <a:gs pos="64000">
                  <a:sysClr val="window" lastClr="FFFFFF">
                    <a:lumMod val="65000"/>
                  </a:sysClr>
                </a:gs>
                <a:gs pos="39000">
                  <a:sysClr val="window" lastClr="FFFFFF">
                    <a:lumMod val="65000"/>
                  </a:sysClr>
                </a:gs>
                <a:gs pos="51000">
                  <a:sysClr val="window" lastClr="FFFFFF">
                    <a:lumMod val="95000"/>
                  </a:sysClr>
                </a:gs>
              </a:gsLst>
              <a:lin ang="7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Freeform 13">
              <a:extLst>
                <a:ext uri="{FF2B5EF4-FFF2-40B4-BE49-F238E27FC236}">
                  <a16:creationId xmlns:a16="http://schemas.microsoft.com/office/drawing/2014/main" id="{96700FF8-F67D-924D-B4E1-51BADDFDF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244100" cy="737087"/>
            </a:xfrm>
            <a:custGeom>
              <a:avLst/>
              <a:gdLst>
                <a:gd name="T0" fmla="*/ 0 w 673"/>
                <a:gd name="T1" fmla="*/ 0 h 399"/>
                <a:gd name="T2" fmla="*/ 597 w 673"/>
                <a:gd name="T3" fmla="*/ 399 h 399"/>
                <a:gd name="T4" fmla="*/ 673 w 673"/>
                <a:gd name="T5" fmla="*/ 250 h 399"/>
                <a:gd name="T6" fmla="*/ 0 w 673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3" h="399">
                  <a:moveTo>
                    <a:pt x="0" y="0"/>
                  </a:moveTo>
                  <a:cubicBezTo>
                    <a:pt x="597" y="399"/>
                    <a:pt x="597" y="399"/>
                    <a:pt x="597" y="399"/>
                  </a:cubicBezTo>
                  <a:cubicBezTo>
                    <a:pt x="628" y="353"/>
                    <a:pt x="653" y="303"/>
                    <a:pt x="673" y="25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7000">
                  <a:sysClr val="window" lastClr="FFFFFF">
                    <a:lumMod val="65000"/>
                  </a:sysClr>
                </a:gs>
                <a:gs pos="43000">
                  <a:sysClr val="window" lastClr="FFFFFF">
                    <a:lumMod val="85000"/>
                  </a:sysClr>
                </a:gs>
                <a:gs pos="69000">
                  <a:sysClr val="window" lastClr="FFFFFF">
                    <a:lumMod val="75000"/>
                  </a:sysClr>
                </a:gs>
              </a:gsLst>
              <a:lin ang="7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Freeform 14">
              <a:extLst>
                <a:ext uri="{FF2B5EF4-FFF2-40B4-BE49-F238E27FC236}">
                  <a16:creationId xmlns:a16="http://schemas.microsoft.com/office/drawing/2014/main" id="{27C92F20-C0E6-E948-AB06-B0C56AF04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688" y="3376924"/>
              <a:ext cx="1327892" cy="606429"/>
            </a:xfrm>
            <a:custGeom>
              <a:avLst/>
              <a:gdLst>
                <a:gd name="T0" fmla="*/ 0 w 719"/>
                <a:gd name="T1" fmla="*/ 15 h 328"/>
                <a:gd name="T2" fmla="*/ 79 w 719"/>
                <a:gd name="T3" fmla="*/ 328 h 328"/>
                <a:gd name="T4" fmla="*/ 719 w 719"/>
                <a:gd name="T5" fmla="*/ 0 h 328"/>
                <a:gd name="T6" fmla="*/ 0 w 719"/>
                <a:gd name="T7" fmla="*/ 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328">
                  <a:moveTo>
                    <a:pt x="0" y="15"/>
                  </a:moveTo>
                  <a:cubicBezTo>
                    <a:pt x="3" y="128"/>
                    <a:pt x="31" y="234"/>
                    <a:pt x="79" y="328"/>
                  </a:cubicBezTo>
                  <a:cubicBezTo>
                    <a:pt x="719" y="0"/>
                    <a:pt x="719" y="0"/>
                    <a:pt x="719" y="0"/>
                  </a:cubicBezTo>
                  <a:lnTo>
                    <a:pt x="0" y="15"/>
                  </a:lnTo>
                  <a:close/>
                </a:path>
              </a:pathLst>
            </a:custGeom>
            <a:gradFill>
              <a:gsLst>
                <a:gs pos="69000">
                  <a:sysClr val="window" lastClr="FFFFFF">
                    <a:lumMod val="65000"/>
                  </a:sysClr>
                </a:gs>
                <a:gs pos="25000">
                  <a:sysClr val="window" lastClr="FFFFFF">
                    <a:lumMod val="75000"/>
                  </a:sysClr>
                </a:gs>
                <a:gs pos="97000">
                  <a:sysClr val="window" lastClr="FFFFFF">
                    <a:lumMod val="85000"/>
                  </a:sysClr>
                </a:gs>
              </a:gsLst>
              <a:lin ang="15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Freeform 15">
              <a:extLst>
                <a:ext uri="{FF2B5EF4-FFF2-40B4-BE49-F238E27FC236}">
                  <a16:creationId xmlns:a16="http://schemas.microsoft.com/office/drawing/2014/main" id="{30BBE1F6-2FAA-F644-82E5-9169712FD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970" y="3376924"/>
              <a:ext cx="1181610" cy="1014027"/>
            </a:xfrm>
            <a:custGeom>
              <a:avLst/>
              <a:gdLst>
                <a:gd name="T0" fmla="*/ 0 w 640"/>
                <a:gd name="T1" fmla="*/ 328 h 549"/>
                <a:gd name="T2" fmla="*/ 176 w 640"/>
                <a:gd name="T3" fmla="*/ 549 h 549"/>
                <a:gd name="T4" fmla="*/ 640 w 640"/>
                <a:gd name="T5" fmla="*/ 0 h 549"/>
                <a:gd name="T6" fmla="*/ 0 w 640"/>
                <a:gd name="T7" fmla="*/ 32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0" h="549">
                  <a:moveTo>
                    <a:pt x="0" y="328"/>
                  </a:moveTo>
                  <a:cubicBezTo>
                    <a:pt x="44" y="413"/>
                    <a:pt x="104" y="488"/>
                    <a:pt x="176" y="549"/>
                  </a:cubicBezTo>
                  <a:cubicBezTo>
                    <a:pt x="640" y="0"/>
                    <a:pt x="640" y="0"/>
                    <a:pt x="640" y="0"/>
                  </a:cubicBezTo>
                  <a:lnTo>
                    <a:pt x="0" y="328"/>
                  </a:lnTo>
                  <a:close/>
                </a:path>
              </a:pathLst>
            </a:custGeom>
            <a:gradFill flip="none" rotWithShape="1">
              <a:gsLst>
                <a:gs pos="69000">
                  <a:sysClr val="window" lastClr="FFFFFF">
                    <a:lumMod val="85000"/>
                  </a:sysClr>
                </a:gs>
                <a:gs pos="46000">
                  <a:sysClr val="window" lastClr="FFFFFF">
                    <a:lumMod val="75000"/>
                  </a:sysClr>
                </a:gs>
              </a:gsLst>
              <a:lin ang="348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Freeform 16">
              <a:extLst>
                <a:ext uri="{FF2B5EF4-FFF2-40B4-BE49-F238E27FC236}">
                  <a16:creationId xmlns:a16="http://schemas.microsoft.com/office/drawing/2014/main" id="{1E0F7881-830F-5347-85C4-C0C3F779C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928818" cy="1275348"/>
            </a:xfrm>
            <a:custGeom>
              <a:avLst/>
              <a:gdLst>
                <a:gd name="T0" fmla="*/ 202 w 502"/>
                <a:gd name="T1" fmla="*/ 690 h 690"/>
                <a:gd name="T2" fmla="*/ 502 w 502"/>
                <a:gd name="T3" fmla="*/ 514 h 690"/>
                <a:gd name="T4" fmla="*/ 0 w 502"/>
                <a:gd name="T5" fmla="*/ 0 h 690"/>
                <a:gd name="T6" fmla="*/ 202 w 502"/>
                <a:gd name="T7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2" h="690">
                  <a:moveTo>
                    <a:pt x="202" y="690"/>
                  </a:moveTo>
                  <a:cubicBezTo>
                    <a:pt x="316" y="656"/>
                    <a:pt x="419" y="595"/>
                    <a:pt x="502" y="51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02" y="690"/>
                  </a:lnTo>
                  <a:close/>
                </a:path>
              </a:pathLst>
            </a:custGeom>
            <a:gradFill>
              <a:gsLst>
                <a:gs pos="57000">
                  <a:sysClr val="window" lastClr="FFFFFF">
                    <a:lumMod val="65000"/>
                  </a:sysClr>
                </a:gs>
                <a:gs pos="37000">
                  <a:sysClr val="window" lastClr="FFFFFF">
                    <a:lumMod val="85000"/>
                  </a:sysClr>
                </a:gs>
                <a:gs pos="74000">
                  <a:sysClr val="window" lastClr="FFFFFF">
                    <a:lumMod val="75000"/>
                  </a:sysClr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Freeform 17">
              <a:extLst>
                <a:ext uri="{FF2B5EF4-FFF2-40B4-BE49-F238E27FC236}">
                  <a16:creationId xmlns:a16="http://schemas.microsoft.com/office/drawing/2014/main" id="{2770B70D-1F8D-0746-849A-93B522DBC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788" y="2049027"/>
              <a:ext cx="1563650" cy="1327892"/>
            </a:xfrm>
            <a:custGeom>
              <a:avLst/>
              <a:gdLst>
                <a:gd name="T0" fmla="*/ 846 w 846"/>
                <a:gd name="T1" fmla="*/ 604 h 718"/>
                <a:gd name="T2" fmla="*/ 137 w 846"/>
                <a:gd name="T3" fmla="*/ 0 h 718"/>
                <a:gd name="T4" fmla="*/ 0 w 846"/>
                <a:gd name="T5" fmla="*/ 13 h 718"/>
                <a:gd name="T6" fmla="*/ 137 w 846"/>
                <a:gd name="T7" fmla="*/ 718 h 718"/>
                <a:gd name="T8" fmla="*/ 137 w 846"/>
                <a:gd name="T9" fmla="*/ 718 h 718"/>
                <a:gd name="T10" fmla="*/ 846 w 846"/>
                <a:gd name="T11" fmla="*/ 604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6" h="718">
                  <a:moveTo>
                    <a:pt x="846" y="604"/>
                  </a:moveTo>
                  <a:cubicBezTo>
                    <a:pt x="791" y="261"/>
                    <a:pt x="494" y="0"/>
                    <a:pt x="137" y="0"/>
                  </a:cubicBezTo>
                  <a:cubicBezTo>
                    <a:pt x="90" y="0"/>
                    <a:pt x="44" y="4"/>
                    <a:pt x="0" y="13"/>
                  </a:cubicBezTo>
                  <a:cubicBezTo>
                    <a:pt x="137" y="718"/>
                    <a:pt x="137" y="718"/>
                    <a:pt x="137" y="718"/>
                  </a:cubicBezTo>
                  <a:cubicBezTo>
                    <a:pt x="137" y="718"/>
                    <a:pt x="137" y="718"/>
                    <a:pt x="137" y="718"/>
                  </a:cubicBezTo>
                  <a:lnTo>
                    <a:pt x="846" y="604"/>
                  </a:lnTo>
                  <a:close/>
                </a:path>
              </a:pathLst>
            </a:custGeom>
            <a:gradFill flip="none" rotWithShape="1">
              <a:gsLst>
                <a:gs pos="52000">
                  <a:sysClr val="window" lastClr="FFFFFF">
                    <a:lumMod val="95000"/>
                  </a:sysClr>
                </a:gs>
                <a:gs pos="2000">
                  <a:sysClr val="window" lastClr="FFFFFF">
                    <a:lumMod val="85000"/>
                  </a:sysClr>
                </a:gs>
                <a:gs pos="99000">
                  <a:sysClr val="window" lastClr="FFFFFF">
                    <a:lumMod val="79000"/>
                  </a:sysClr>
                </a:gs>
              </a:gsLst>
              <a:lin ang="2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Freeform 18">
              <a:extLst>
                <a:ext uri="{FF2B5EF4-FFF2-40B4-BE49-F238E27FC236}">
                  <a16:creationId xmlns:a16="http://schemas.microsoft.com/office/drawing/2014/main" id="{CF928698-0153-D247-9EF6-439AFF8AB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198" y="3376924"/>
              <a:ext cx="1229899" cy="1326475"/>
            </a:xfrm>
            <a:custGeom>
              <a:avLst/>
              <a:gdLst>
                <a:gd name="T0" fmla="*/ 464 w 666"/>
                <a:gd name="T1" fmla="*/ 0 h 718"/>
                <a:gd name="T2" fmla="*/ 464 w 666"/>
                <a:gd name="T3" fmla="*/ 0 h 718"/>
                <a:gd name="T4" fmla="*/ 0 w 666"/>
                <a:gd name="T5" fmla="*/ 549 h 718"/>
                <a:gd name="T6" fmla="*/ 464 w 666"/>
                <a:gd name="T7" fmla="*/ 718 h 718"/>
                <a:gd name="T8" fmla="*/ 666 w 666"/>
                <a:gd name="T9" fmla="*/ 690 h 718"/>
                <a:gd name="T10" fmla="*/ 464 w 666"/>
                <a:gd name="T1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6" h="718">
                  <a:moveTo>
                    <a:pt x="464" y="0"/>
                  </a:moveTo>
                  <a:cubicBezTo>
                    <a:pt x="464" y="0"/>
                    <a:pt x="464" y="0"/>
                    <a:pt x="464" y="0"/>
                  </a:cubicBezTo>
                  <a:cubicBezTo>
                    <a:pt x="0" y="549"/>
                    <a:pt x="0" y="549"/>
                    <a:pt x="0" y="549"/>
                  </a:cubicBezTo>
                  <a:cubicBezTo>
                    <a:pt x="125" y="655"/>
                    <a:pt x="287" y="718"/>
                    <a:pt x="464" y="718"/>
                  </a:cubicBezTo>
                  <a:cubicBezTo>
                    <a:pt x="534" y="718"/>
                    <a:pt x="602" y="708"/>
                    <a:pt x="666" y="690"/>
                  </a:cubicBezTo>
                  <a:cubicBezTo>
                    <a:pt x="464" y="0"/>
                    <a:pt x="464" y="0"/>
                    <a:pt x="464" y="0"/>
                  </a:cubicBezTo>
                  <a:close/>
                </a:path>
              </a:pathLst>
            </a:custGeom>
            <a:gradFill>
              <a:gsLst>
                <a:gs pos="53000">
                  <a:sysClr val="window" lastClr="FFFFFF">
                    <a:lumMod val="95000"/>
                  </a:sysClr>
                </a:gs>
                <a:gs pos="23000">
                  <a:sysClr val="window" lastClr="FFFFFF">
                    <a:lumMod val="85000"/>
                  </a:sysClr>
                </a:gs>
                <a:gs pos="87000">
                  <a:sysClr val="window" lastClr="FFFFFF">
                    <a:lumMod val="75000"/>
                  </a:sysClr>
                </a:gs>
              </a:gsLst>
              <a:lin ang="9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ED762766-0EE8-3643-AE37-267FB6BCC441}"/>
                </a:ext>
              </a:extLst>
            </p:cNvPr>
            <p:cNvGrpSpPr/>
            <p:nvPr/>
          </p:nvGrpSpPr>
          <p:grpSpPr>
            <a:xfrm rot="1268924">
              <a:off x="4354862" y="1882865"/>
              <a:ext cx="2988118" cy="2986696"/>
              <a:chOff x="4420264" y="2152651"/>
              <a:chExt cx="3340100" cy="3338512"/>
            </a:xfrm>
          </p:grpSpPr>
          <p:sp>
            <p:nvSpPr>
              <p:cNvPr id="272" name="Freeform 19">
                <a:extLst>
                  <a:ext uri="{FF2B5EF4-FFF2-40B4-BE49-F238E27FC236}">
                    <a16:creationId xmlns:a16="http://schemas.microsoft.com/office/drawing/2014/main" id="{5006E0CF-5394-7F40-B894-0CC3C9AA9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7982326">
                <a:off x="6631402" y="3753414"/>
                <a:ext cx="277304" cy="981224"/>
              </a:xfrm>
              <a:custGeom>
                <a:avLst/>
                <a:gdLst>
                  <a:gd name="T0" fmla="*/ 40 w 40"/>
                  <a:gd name="T1" fmla="*/ 121 h 141"/>
                  <a:gd name="T2" fmla="*/ 20 w 40"/>
                  <a:gd name="T3" fmla="*/ 141 h 141"/>
                  <a:gd name="T4" fmla="*/ 20 w 40"/>
                  <a:gd name="T5" fmla="*/ 141 h 141"/>
                  <a:gd name="T6" fmla="*/ 0 w 40"/>
                  <a:gd name="T7" fmla="*/ 121 h 141"/>
                  <a:gd name="T8" fmla="*/ 0 w 40"/>
                  <a:gd name="T9" fmla="*/ 20 h 141"/>
                  <a:gd name="T10" fmla="*/ 20 w 40"/>
                  <a:gd name="T11" fmla="*/ 0 h 141"/>
                  <a:gd name="T12" fmla="*/ 20 w 40"/>
                  <a:gd name="T13" fmla="*/ 0 h 141"/>
                  <a:gd name="T14" fmla="*/ 40 w 40"/>
                  <a:gd name="T15" fmla="*/ 20 h 141"/>
                  <a:gd name="T16" fmla="*/ 40 w 40"/>
                  <a:gd name="T17" fmla="*/ 12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41">
                    <a:moveTo>
                      <a:pt x="40" y="121"/>
                    </a:moveTo>
                    <a:cubicBezTo>
                      <a:pt x="40" y="132"/>
                      <a:pt x="31" y="141"/>
                      <a:pt x="20" y="141"/>
                    </a:cubicBezTo>
                    <a:cubicBezTo>
                      <a:pt x="20" y="141"/>
                      <a:pt x="20" y="141"/>
                      <a:pt x="20" y="141"/>
                    </a:cubicBezTo>
                    <a:cubicBezTo>
                      <a:pt x="9" y="141"/>
                      <a:pt x="0" y="132"/>
                      <a:pt x="0" y="1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lnTo>
                      <a:pt x="40" y="121"/>
                    </a:ln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3" name="Oval 5">
                <a:extLst>
                  <a:ext uri="{FF2B5EF4-FFF2-40B4-BE49-F238E27FC236}">
                    <a16:creationId xmlns:a16="http://schemas.microsoft.com/office/drawing/2014/main" id="{27037750-EF65-6647-BBBF-205B07B65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0264" y="2152651"/>
                <a:ext cx="3340100" cy="3338512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342900" dist="596900" dir="3000000" sx="96000" sy="96000" algn="tl" rotWithShape="0">
                  <a:prstClr val="black">
                    <a:alpha val="41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aphicFrame>
        <p:nvGraphicFramePr>
          <p:cNvPr id="325" name="Table 324">
            <a:extLst>
              <a:ext uri="{FF2B5EF4-FFF2-40B4-BE49-F238E27FC236}">
                <a16:creationId xmlns:a16="http://schemas.microsoft.com/office/drawing/2014/main" id="{2E5E0CDB-DC7D-A044-B0EC-D784EAAB4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581996"/>
              </p:ext>
            </p:extLst>
          </p:nvPr>
        </p:nvGraphicFramePr>
        <p:xfrm>
          <a:off x="8120656" y="5582323"/>
          <a:ext cx="27432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32715595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0138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718083"/>
                  </a:ext>
                </a:extLst>
              </a:tr>
            </a:tbl>
          </a:graphicData>
        </a:graphic>
      </p:graphicFrame>
      <p:graphicFrame>
        <p:nvGraphicFramePr>
          <p:cNvPr id="326" name="Table 325">
            <a:extLst>
              <a:ext uri="{FF2B5EF4-FFF2-40B4-BE49-F238E27FC236}">
                <a16:creationId xmlns:a16="http://schemas.microsoft.com/office/drawing/2014/main" id="{4C3666FE-9DA6-0044-A901-E8B359DAF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056312"/>
              </p:ext>
            </p:extLst>
          </p:nvPr>
        </p:nvGraphicFramePr>
        <p:xfrm>
          <a:off x="8645266" y="5582323"/>
          <a:ext cx="27432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32715595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0138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718083"/>
                  </a:ext>
                </a:extLst>
              </a:tr>
            </a:tbl>
          </a:graphicData>
        </a:graphic>
      </p:graphicFrame>
      <p:grpSp>
        <p:nvGrpSpPr>
          <p:cNvPr id="327" name="Group 326">
            <a:extLst>
              <a:ext uri="{FF2B5EF4-FFF2-40B4-BE49-F238E27FC236}">
                <a16:creationId xmlns:a16="http://schemas.microsoft.com/office/drawing/2014/main" id="{CB7DAEB0-DD27-8545-80EE-85A3C176E73C}"/>
              </a:ext>
            </a:extLst>
          </p:cNvPr>
          <p:cNvGrpSpPr/>
          <p:nvPr/>
        </p:nvGrpSpPr>
        <p:grpSpPr>
          <a:xfrm>
            <a:off x="9042579" y="5559136"/>
            <a:ext cx="830677" cy="624631"/>
            <a:chOff x="6797370" y="5453736"/>
            <a:chExt cx="830677" cy="624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8" name="Rectangle 327">
                  <a:extLst>
                    <a:ext uri="{FF2B5EF4-FFF2-40B4-BE49-F238E27FC236}">
                      <a16:creationId xmlns:a16="http://schemas.microsoft.com/office/drawing/2014/main" id="{4397D404-233D-6648-ACA6-DBCFC9E10BA4}"/>
                    </a:ext>
                  </a:extLst>
                </p:cNvPr>
                <p:cNvSpPr/>
                <p:nvPr/>
              </p:nvSpPr>
              <p:spPr>
                <a:xfrm>
                  <a:off x="6797370" y="5616702"/>
                  <a:ext cx="83067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⋯⋯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44" name="Rectangle 1043">
                  <a:extLst>
                    <a:ext uri="{FF2B5EF4-FFF2-40B4-BE49-F238E27FC236}">
                      <a16:creationId xmlns:a16="http://schemas.microsoft.com/office/drawing/2014/main" id="{BEB457A6-83DD-8B46-8438-4434E1D9AD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7370" y="5616702"/>
                  <a:ext cx="830677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51579AED-841E-3E4B-845C-851E71AC73DB}"/>
                </a:ext>
              </a:extLst>
            </p:cNvPr>
            <p:cNvSpPr/>
            <p:nvPr/>
          </p:nvSpPr>
          <p:spPr>
            <a:xfrm>
              <a:off x="6856412" y="5453736"/>
              <a:ext cx="6962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More</a:t>
              </a:r>
              <a:endParaRPr lang="en-US" sz="2000" dirty="0"/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C5FB8555-E18A-E040-A730-35761D5626FA}"/>
              </a:ext>
            </a:extLst>
          </p:cNvPr>
          <p:cNvGrpSpPr/>
          <p:nvPr/>
        </p:nvGrpSpPr>
        <p:grpSpPr>
          <a:xfrm>
            <a:off x="2884836" y="5081874"/>
            <a:ext cx="923576" cy="915185"/>
            <a:chOff x="2915290" y="3253492"/>
            <a:chExt cx="923576" cy="915185"/>
          </a:xfrm>
        </p:grpSpPr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27AB3AE2-D37A-AD4C-A385-11B2A76BBB06}"/>
                </a:ext>
              </a:extLst>
            </p:cNvPr>
            <p:cNvGrpSpPr/>
            <p:nvPr/>
          </p:nvGrpSpPr>
          <p:grpSpPr>
            <a:xfrm>
              <a:off x="2915290" y="3253492"/>
              <a:ext cx="923576" cy="915185"/>
              <a:chOff x="8124708" y="1773230"/>
              <a:chExt cx="1569198" cy="1554941"/>
            </a:xfrm>
          </p:grpSpPr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4659A19D-E298-AC42-9780-AE7797137717}"/>
                  </a:ext>
                </a:extLst>
              </p:cNvPr>
              <p:cNvSpPr/>
              <p:nvPr/>
            </p:nvSpPr>
            <p:spPr>
              <a:xfrm>
                <a:off x="8295251" y="1967752"/>
                <a:ext cx="1187825" cy="1187825"/>
              </a:xfrm>
              <a:prstGeom prst="ellipse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 29">
                <a:extLst>
                  <a:ext uri="{FF2B5EF4-FFF2-40B4-BE49-F238E27FC236}">
                    <a16:creationId xmlns:a16="http://schemas.microsoft.com/office/drawing/2014/main" id="{C77FACB9-7166-2A49-9085-9386D9C18A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24708" y="1773230"/>
                <a:ext cx="1569198" cy="1554941"/>
              </a:xfrm>
              <a:custGeom>
                <a:avLst/>
                <a:gdLst/>
                <a:ahLst/>
                <a:cxnLst>
                  <a:cxn ang="0">
                    <a:pos x="1446" y="1547"/>
                  </a:cxn>
                  <a:cxn ang="0">
                    <a:pos x="315" y="1547"/>
                  </a:cxn>
                  <a:cxn ang="0">
                    <a:pos x="375" y="1413"/>
                  </a:cxn>
                  <a:cxn ang="0">
                    <a:pos x="1666" y="1272"/>
                  </a:cxn>
                  <a:cxn ang="0">
                    <a:pos x="0" y="923"/>
                  </a:cxn>
                  <a:cxn ang="0">
                    <a:pos x="153" y="785"/>
                  </a:cxn>
                  <a:cxn ang="0">
                    <a:pos x="155" y="769"/>
                  </a:cxn>
                  <a:cxn ang="0">
                    <a:pos x="1493" y="468"/>
                  </a:cxn>
                  <a:cxn ang="0">
                    <a:pos x="881" y="275"/>
                  </a:cxn>
                  <a:cxn ang="0">
                    <a:pos x="583" y="355"/>
                  </a:cxn>
                  <a:cxn ang="0">
                    <a:pos x="372" y="567"/>
                  </a:cxn>
                  <a:cxn ang="0">
                    <a:pos x="293" y="865"/>
                  </a:cxn>
                  <a:cxn ang="0">
                    <a:pos x="338" y="1108"/>
                  </a:cxn>
                  <a:cxn ang="0">
                    <a:pos x="521" y="1346"/>
                  </a:cxn>
                  <a:cxn ang="0">
                    <a:pos x="801" y="1465"/>
                  </a:cxn>
                  <a:cxn ang="0">
                    <a:pos x="1109" y="1424"/>
                  </a:cxn>
                  <a:cxn ang="0">
                    <a:pos x="1347" y="1240"/>
                  </a:cxn>
                  <a:cxn ang="0">
                    <a:pos x="1463" y="958"/>
                  </a:cxn>
                  <a:cxn ang="0">
                    <a:pos x="1447" y="708"/>
                  </a:cxn>
                  <a:cxn ang="0">
                    <a:pos x="1296" y="448"/>
                  </a:cxn>
                  <a:cxn ang="0">
                    <a:pos x="1037" y="297"/>
                  </a:cxn>
                  <a:cxn ang="0">
                    <a:pos x="1305" y="270"/>
                  </a:cxn>
                  <a:cxn ang="0">
                    <a:pos x="1277" y="252"/>
                  </a:cxn>
                  <a:cxn ang="0">
                    <a:pos x="463" y="104"/>
                  </a:cxn>
                  <a:cxn ang="0">
                    <a:pos x="942" y="2"/>
                  </a:cxn>
                  <a:cxn ang="0">
                    <a:pos x="1187" y="55"/>
                  </a:cxn>
                  <a:cxn ang="0">
                    <a:pos x="1270" y="247"/>
                  </a:cxn>
                  <a:cxn ang="0">
                    <a:pos x="1498" y="254"/>
                  </a:cxn>
                  <a:cxn ang="0">
                    <a:pos x="1493" y="468"/>
                  </a:cxn>
                  <a:cxn ang="0">
                    <a:pos x="1703" y="561"/>
                  </a:cxn>
                  <a:cxn ang="0">
                    <a:pos x="1602" y="752"/>
                  </a:cxn>
                  <a:cxn ang="0">
                    <a:pos x="1609" y="819"/>
                  </a:cxn>
                  <a:cxn ang="0">
                    <a:pos x="1747" y="1038"/>
                  </a:cxn>
                  <a:cxn ang="0">
                    <a:pos x="1557" y="1163"/>
                  </a:cxn>
                  <a:cxn ang="0">
                    <a:pos x="1602" y="1376"/>
                  </a:cxn>
                  <a:cxn ang="0">
                    <a:pos x="1386" y="1413"/>
                  </a:cxn>
                  <a:cxn ang="0">
                    <a:pos x="1393" y="1588"/>
                  </a:cxn>
                  <a:cxn ang="0">
                    <a:pos x="1125" y="1560"/>
                  </a:cxn>
                  <a:cxn ang="0">
                    <a:pos x="995" y="1745"/>
                  </a:cxn>
                  <a:cxn ang="0">
                    <a:pos x="856" y="1600"/>
                  </a:cxn>
                  <a:cxn ang="0">
                    <a:pos x="634" y="1717"/>
                  </a:cxn>
                  <a:cxn ang="0">
                    <a:pos x="541" y="1517"/>
                  </a:cxn>
                  <a:cxn ang="0">
                    <a:pos x="321" y="1551"/>
                  </a:cxn>
                  <a:cxn ang="0">
                    <a:pos x="344" y="1366"/>
                  </a:cxn>
                  <a:cxn ang="0">
                    <a:pos x="95" y="1272"/>
                  </a:cxn>
                  <a:cxn ang="0">
                    <a:pos x="208" y="1158"/>
                  </a:cxn>
                  <a:cxn ang="0">
                    <a:pos x="6" y="974"/>
                  </a:cxn>
                  <a:cxn ang="0">
                    <a:pos x="159" y="762"/>
                  </a:cxn>
                  <a:cxn ang="0">
                    <a:pos x="25" y="671"/>
                  </a:cxn>
                  <a:cxn ang="0">
                    <a:pos x="241" y="526"/>
                  </a:cxn>
                  <a:cxn ang="0">
                    <a:pos x="178" y="334"/>
                  </a:cxn>
                  <a:cxn ang="0">
                    <a:pos x="396" y="334"/>
                  </a:cxn>
                  <a:cxn ang="0">
                    <a:pos x="493" y="245"/>
                  </a:cxn>
                  <a:cxn ang="0">
                    <a:pos x="574" y="55"/>
                  </a:cxn>
                  <a:cxn ang="0">
                    <a:pos x="819" y="2"/>
                  </a:cxn>
                </a:cxnLst>
                <a:rect l="0" t="0" r="r" b="b"/>
                <a:pathLst>
                  <a:path w="1761" h="1745">
                    <a:moveTo>
                      <a:pt x="1446" y="1547"/>
                    </a:moveTo>
                    <a:lnTo>
                      <a:pt x="1444" y="1549"/>
                    </a:lnTo>
                    <a:lnTo>
                      <a:pt x="1442" y="1549"/>
                    </a:lnTo>
                    <a:lnTo>
                      <a:pt x="1446" y="1547"/>
                    </a:lnTo>
                    <a:close/>
                    <a:moveTo>
                      <a:pt x="315" y="1547"/>
                    </a:moveTo>
                    <a:lnTo>
                      <a:pt x="319" y="1549"/>
                    </a:lnTo>
                    <a:lnTo>
                      <a:pt x="317" y="1549"/>
                    </a:lnTo>
                    <a:lnTo>
                      <a:pt x="315" y="1547"/>
                    </a:lnTo>
                    <a:close/>
                    <a:moveTo>
                      <a:pt x="1386" y="1413"/>
                    </a:moveTo>
                    <a:lnTo>
                      <a:pt x="1446" y="1547"/>
                    </a:lnTo>
                    <a:lnTo>
                      <a:pt x="1386" y="1413"/>
                    </a:lnTo>
                    <a:close/>
                    <a:moveTo>
                      <a:pt x="375" y="1413"/>
                    </a:moveTo>
                    <a:lnTo>
                      <a:pt x="315" y="1547"/>
                    </a:lnTo>
                    <a:lnTo>
                      <a:pt x="375" y="1413"/>
                    </a:lnTo>
                    <a:close/>
                    <a:moveTo>
                      <a:pt x="1671" y="1262"/>
                    </a:moveTo>
                    <a:lnTo>
                      <a:pt x="1666" y="1272"/>
                    </a:lnTo>
                    <a:lnTo>
                      <a:pt x="1671" y="1262"/>
                    </a:lnTo>
                    <a:close/>
                    <a:moveTo>
                      <a:pt x="0" y="909"/>
                    </a:moveTo>
                    <a:lnTo>
                      <a:pt x="2" y="923"/>
                    </a:lnTo>
                    <a:lnTo>
                      <a:pt x="0" y="923"/>
                    </a:lnTo>
                    <a:lnTo>
                      <a:pt x="0" y="909"/>
                    </a:lnTo>
                    <a:close/>
                    <a:moveTo>
                      <a:pt x="155" y="773"/>
                    </a:moveTo>
                    <a:lnTo>
                      <a:pt x="155" y="776"/>
                    </a:lnTo>
                    <a:lnTo>
                      <a:pt x="153" y="785"/>
                    </a:lnTo>
                    <a:lnTo>
                      <a:pt x="155" y="773"/>
                    </a:lnTo>
                    <a:close/>
                    <a:moveTo>
                      <a:pt x="157" y="762"/>
                    </a:moveTo>
                    <a:lnTo>
                      <a:pt x="155" y="773"/>
                    </a:lnTo>
                    <a:lnTo>
                      <a:pt x="155" y="769"/>
                    </a:lnTo>
                    <a:lnTo>
                      <a:pt x="157" y="762"/>
                    </a:lnTo>
                    <a:close/>
                    <a:moveTo>
                      <a:pt x="1493" y="468"/>
                    </a:moveTo>
                    <a:lnTo>
                      <a:pt x="1521" y="515"/>
                    </a:lnTo>
                    <a:lnTo>
                      <a:pt x="1493" y="468"/>
                    </a:lnTo>
                    <a:close/>
                    <a:moveTo>
                      <a:pt x="268" y="468"/>
                    </a:moveTo>
                    <a:lnTo>
                      <a:pt x="240" y="515"/>
                    </a:lnTo>
                    <a:lnTo>
                      <a:pt x="268" y="468"/>
                    </a:lnTo>
                    <a:close/>
                    <a:moveTo>
                      <a:pt x="881" y="275"/>
                    </a:moveTo>
                    <a:lnTo>
                      <a:pt x="801" y="281"/>
                    </a:lnTo>
                    <a:lnTo>
                      <a:pt x="724" y="297"/>
                    </a:lnTo>
                    <a:lnTo>
                      <a:pt x="652" y="321"/>
                    </a:lnTo>
                    <a:lnTo>
                      <a:pt x="583" y="355"/>
                    </a:lnTo>
                    <a:lnTo>
                      <a:pt x="521" y="397"/>
                    </a:lnTo>
                    <a:lnTo>
                      <a:pt x="465" y="448"/>
                    </a:lnTo>
                    <a:lnTo>
                      <a:pt x="414" y="505"/>
                    </a:lnTo>
                    <a:lnTo>
                      <a:pt x="372" y="567"/>
                    </a:lnTo>
                    <a:lnTo>
                      <a:pt x="338" y="635"/>
                    </a:lnTo>
                    <a:lnTo>
                      <a:pt x="314" y="708"/>
                    </a:lnTo>
                    <a:lnTo>
                      <a:pt x="298" y="785"/>
                    </a:lnTo>
                    <a:lnTo>
                      <a:pt x="293" y="865"/>
                    </a:lnTo>
                    <a:lnTo>
                      <a:pt x="293" y="879"/>
                    </a:lnTo>
                    <a:lnTo>
                      <a:pt x="298" y="958"/>
                    </a:lnTo>
                    <a:lnTo>
                      <a:pt x="314" y="1036"/>
                    </a:lnTo>
                    <a:lnTo>
                      <a:pt x="338" y="1108"/>
                    </a:lnTo>
                    <a:lnTo>
                      <a:pt x="372" y="1177"/>
                    </a:lnTo>
                    <a:lnTo>
                      <a:pt x="414" y="1240"/>
                    </a:lnTo>
                    <a:lnTo>
                      <a:pt x="465" y="1297"/>
                    </a:lnTo>
                    <a:lnTo>
                      <a:pt x="521" y="1346"/>
                    </a:lnTo>
                    <a:lnTo>
                      <a:pt x="583" y="1389"/>
                    </a:lnTo>
                    <a:lnTo>
                      <a:pt x="652" y="1424"/>
                    </a:lnTo>
                    <a:lnTo>
                      <a:pt x="724" y="1449"/>
                    </a:lnTo>
                    <a:lnTo>
                      <a:pt x="801" y="1465"/>
                    </a:lnTo>
                    <a:lnTo>
                      <a:pt x="881" y="1470"/>
                    </a:lnTo>
                    <a:lnTo>
                      <a:pt x="960" y="1465"/>
                    </a:lnTo>
                    <a:lnTo>
                      <a:pt x="1037" y="1449"/>
                    </a:lnTo>
                    <a:lnTo>
                      <a:pt x="1109" y="1424"/>
                    </a:lnTo>
                    <a:lnTo>
                      <a:pt x="1178" y="1389"/>
                    </a:lnTo>
                    <a:lnTo>
                      <a:pt x="1240" y="1346"/>
                    </a:lnTo>
                    <a:lnTo>
                      <a:pt x="1296" y="1297"/>
                    </a:lnTo>
                    <a:lnTo>
                      <a:pt x="1347" y="1240"/>
                    </a:lnTo>
                    <a:lnTo>
                      <a:pt x="1389" y="1177"/>
                    </a:lnTo>
                    <a:lnTo>
                      <a:pt x="1423" y="1108"/>
                    </a:lnTo>
                    <a:lnTo>
                      <a:pt x="1447" y="1036"/>
                    </a:lnTo>
                    <a:lnTo>
                      <a:pt x="1463" y="958"/>
                    </a:lnTo>
                    <a:lnTo>
                      <a:pt x="1469" y="879"/>
                    </a:lnTo>
                    <a:lnTo>
                      <a:pt x="1469" y="865"/>
                    </a:lnTo>
                    <a:lnTo>
                      <a:pt x="1463" y="785"/>
                    </a:lnTo>
                    <a:lnTo>
                      <a:pt x="1447" y="708"/>
                    </a:lnTo>
                    <a:lnTo>
                      <a:pt x="1423" y="635"/>
                    </a:lnTo>
                    <a:lnTo>
                      <a:pt x="1389" y="567"/>
                    </a:lnTo>
                    <a:lnTo>
                      <a:pt x="1347" y="505"/>
                    </a:lnTo>
                    <a:lnTo>
                      <a:pt x="1296" y="448"/>
                    </a:lnTo>
                    <a:lnTo>
                      <a:pt x="1240" y="397"/>
                    </a:lnTo>
                    <a:lnTo>
                      <a:pt x="1178" y="355"/>
                    </a:lnTo>
                    <a:lnTo>
                      <a:pt x="1109" y="321"/>
                    </a:lnTo>
                    <a:lnTo>
                      <a:pt x="1037" y="297"/>
                    </a:lnTo>
                    <a:lnTo>
                      <a:pt x="960" y="281"/>
                    </a:lnTo>
                    <a:lnTo>
                      <a:pt x="881" y="275"/>
                    </a:lnTo>
                    <a:close/>
                    <a:moveTo>
                      <a:pt x="1277" y="252"/>
                    </a:moveTo>
                    <a:lnTo>
                      <a:pt x="1305" y="270"/>
                    </a:lnTo>
                    <a:lnTo>
                      <a:pt x="1342" y="298"/>
                    </a:lnTo>
                    <a:lnTo>
                      <a:pt x="1277" y="252"/>
                    </a:lnTo>
                    <a:close/>
                    <a:moveTo>
                      <a:pt x="1270" y="247"/>
                    </a:moveTo>
                    <a:lnTo>
                      <a:pt x="1277" y="252"/>
                    </a:lnTo>
                    <a:lnTo>
                      <a:pt x="1270" y="247"/>
                    </a:lnTo>
                    <a:close/>
                    <a:moveTo>
                      <a:pt x="461" y="90"/>
                    </a:moveTo>
                    <a:lnTo>
                      <a:pt x="465" y="104"/>
                    </a:lnTo>
                    <a:lnTo>
                      <a:pt x="463" y="104"/>
                    </a:lnTo>
                    <a:lnTo>
                      <a:pt x="461" y="90"/>
                    </a:lnTo>
                    <a:close/>
                    <a:moveTo>
                      <a:pt x="849" y="0"/>
                    </a:moveTo>
                    <a:lnTo>
                      <a:pt x="912" y="0"/>
                    </a:lnTo>
                    <a:lnTo>
                      <a:pt x="942" y="2"/>
                    </a:lnTo>
                    <a:lnTo>
                      <a:pt x="974" y="155"/>
                    </a:lnTo>
                    <a:lnTo>
                      <a:pt x="1035" y="166"/>
                    </a:lnTo>
                    <a:lnTo>
                      <a:pt x="1095" y="182"/>
                    </a:lnTo>
                    <a:lnTo>
                      <a:pt x="1187" y="55"/>
                    </a:lnTo>
                    <a:lnTo>
                      <a:pt x="1243" y="78"/>
                    </a:lnTo>
                    <a:lnTo>
                      <a:pt x="1298" y="104"/>
                    </a:lnTo>
                    <a:lnTo>
                      <a:pt x="1266" y="245"/>
                    </a:lnTo>
                    <a:lnTo>
                      <a:pt x="1270" y="247"/>
                    </a:lnTo>
                    <a:lnTo>
                      <a:pt x="1266" y="260"/>
                    </a:lnTo>
                    <a:lnTo>
                      <a:pt x="1317" y="293"/>
                    </a:lnTo>
                    <a:lnTo>
                      <a:pt x="1365" y="334"/>
                    </a:lnTo>
                    <a:lnTo>
                      <a:pt x="1498" y="254"/>
                    </a:lnTo>
                    <a:lnTo>
                      <a:pt x="1539" y="297"/>
                    </a:lnTo>
                    <a:lnTo>
                      <a:pt x="1576" y="341"/>
                    </a:lnTo>
                    <a:lnTo>
                      <a:pt x="1488" y="461"/>
                    </a:lnTo>
                    <a:lnTo>
                      <a:pt x="1493" y="468"/>
                    </a:lnTo>
                    <a:lnTo>
                      <a:pt x="1488" y="475"/>
                    </a:lnTo>
                    <a:lnTo>
                      <a:pt x="1520" y="526"/>
                    </a:lnTo>
                    <a:lnTo>
                      <a:pt x="1546" y="579"/>
                    </a:lnTo>
                    <a:lnTo>
                      <a:pt x="1703" y="561"/>
                    </a:lnTo>
                    <a:lnTo>
                      <a:pt x="1722" y="616"/>
                    </a:lnTo>
                    <a:lnTo>
                      <a:pt x="1736" y="671"/>
                    </a:lnTo>
                    <a:lnTo>
                      <a:pt x="1602" y="746"/>
                    </a:lnTo>
                    <a:lnTo>
                      <a:pt x="1602" y="752"/>
                    </a:lnTo>
                    <a:lnTo>
                      <a:pt x="1604" y="757"/>
                    </a:lnTo>
                    <a:lnTo>
                      <a:pt x="1604" y="761"/>
                    </a:lnTo>
                    <a:lnTo>
                      <a:pt x="1602" y="762"/>
                    </a:lnTo>
                    <a:lnTo>
                      <a:pt x="1609" y="819"/>
                    </a:lnTo>
                    <a:lnTo>
                      <a:pt x="1613" y="877"/>
                    </a:lnTo>
                    <a:lnTo>
                      <a:pt x="1761" y="923"/>
                    </a:lnTo>
                    <a:lnTo>
                      <a:pt x="1756" y="981"/>
                    </a:lnTo>
                    <a:lnTo>
                      <a:pt x="1747" y="1038"/>
                    </a:lnTo>
                    <a:lnTo>
                      <a:pt x="1588" y="1053"/>
                    </a:lnTo>
                    <a:lnTo>
                      <a:pt x="1572" y="1106"/>
                    </a:lnTo>
                    <a:lnTo>
                      <a:pt x="1553" y="1158"/>
                    </a:lnTo>
                    <a:lnTo>
                      <a:pt x="1557" y="1163"/>
                    </a:lnTo>
                    <a:lnTo>
                      <a:pt x="1553" y="1173"/>
                    </a:lnTo>
                    <a:lnTo>
                      <a:pt x="1666" y="1272"/>
                    </a:lnTo>
                    <a:lnTo>
                      <a:pt x="1638" y="1320"/>
                    </a:lnTo>
                    <a:lnTo>
                      <a:pt x="1602" y="1376"/>
                    </a:lnTo>
                    <a:lnTo>
                      <a:pt x="1453" y="1325"/>
                    </a:lnTo>
                    <a:lnTo>
                      <a:pt x="1417" y="1366"/>
                    </a:lnTo>
                    <a:lnTo>
                      <a:pt x="1381" y="1405"/>
                    </a:lnTo>
                    <a:lnTo>
                      <a:pt x="1386" y="1413"/>
                    </a:lnTo>
                    <a:lnTo>
                      <a:pt x="1381" y="1419"/>
                    </a:lnTo>
                    <a:lnTo>
                      <a:pt x="1440" y="1551"/>
                    </a:lnTo>
                    <a:lnTo>
                      <a:pt x="1442" y="1549"/>
                    </a:lnTo>
                    <a:lnTo>
                      <a:pt x="1393" y="1588"/>
                    </a:lnTo>
                    <a:lnTo>
                      <a:pt x="1336" y="1625"/>
                    </a:lnTo>
                    <a:lnTo>
                      <a:pt x="1220" y="1517"/>
                    </a:lnTo>
                    <a:lnTo>
                      <a:pt x="1175" y="1540"/>
                    </a:lnTo>
                    <a:lnTo>
                      <a:pt x="1125" y="1560"/>
                    </a:lnTo>
                    <a:lnTo>
                      <a:pt x="1125" y="1574"/>
                    </a:lnTo>
                    <a:lnTo>
                      <a:pt x="1127" y="1717"/>
                    </a:lnTo>
                    <a:lnTo>
                      <a:pt x="1062" y="1733"/>
                    </a:lnTo>
                    <a:lnTo>
                      <a:pt x="995" y="1745"/>
                    </a:lnTo>
                    <a:lnTo>
                      <a:pt x="932" y="1600"/>
                    </a:lnTo>
                    <a:lnTo>
                      <a:pt x="907" y="1600"/>
                    </a:lnTo>
                    <a:lnTo>
                      <a:pt x="881" y="1602"/>
                    </a:lnTo>
                    <a:lnTo>
                      <a:pt x="856" y="1600"/>
                    </a:lnTo>
                    <a:lnTo>
                      <a:pt x="829" y="1600"/>
                    </a:lnTo>
                    <a:lnTo>
                      <a:pt x="766" y="1745"/>
                    </a:lnTo>
                    <a:lnTo>
                      <a:pt x="701" y="1733"/>
                    </a:lnTo>
                    <a:lnTo>
                      <a:pt x="634" y="1717"/>
                    </a:lnTo>
                    <a:lnTo>
                      <a:pt x="636" y="1574"/>
                    </a:lnTo>
                    <a:lnTo>
                      <a:pt x="636" y="1560"/>
                    </a:lnTo>
                    <a:lnTo>
                      <a:pt x="586" y="1540"/>
                    </a:lnTo>
                    <a:lnTo>
                      <a:pt x="541" y="1517"/>
                    </a:lnTo>
                    <a:lnTo>
                      <a:pt x="425" y="1625"/>
                    </a:lnTo>
                    <a:lnTo>
                      <a:pt x="368" y="1588"/>
                    </a:lnTo>
                    <a:lnTo>
                      <a:pt x="319" y="1549"/>
                    </a:lnTo>
                    <a:lnTo>
                      <a:pt x="321" y="1551"/>
                    </a:lnTo>
                    <a:lnTo>
                      <a:pt x="381" y="1419"/>
                    </a:lnTo>
                    <a:lnTo>
                      <a:pt x="375" y="1413"/>
                    </a:lnTo>
                    <a:lnTo>
                      <a:pt x="381" y="1405"/>
                    </a:lnTo>
                    <a:lnTo>
                      <a:pt x="344" y="1366"/>
                    </a:lnTo>
                    <a:lnTo>
                      <a:pt x="308" y="1325"/>
                    </a:lnTo>
                    <a:lnTo>
                      <a:pt x="159" y="1376"/>
                    </a:lnTo>
                    <a:lnTo>
                      <a:pt x="125" y="1325"/>
                    </a:lnTo>
                    <a:lnTo>
                      <a:pt x="95" y="1272"/>
                    </a:lnTo>
                    <a:lnTo>
                      <a:pt x="208" y="1173"/>
                    </a:lnTo>
                    <a:lnTo>
                      <a:pt x="205" y="1163"/>
                    </a:lnTo>
                    <a:lnTo>
                      <a:pt x="90" y="1262"/>
                    </a:lnTo>
                    <a:lnTo>
                      <a:pt x="208" y="1158"/>
                    </a:lnTo>
                    <a:lnTo>
                      <a:pt x="189" y="1106"/>
                    </a:lnTo>
                    <a:lnTo>
                      <a:pt x="173" y="1053"/>
                    </a:lnTo>
                    <a:lnTo>
                      <a:pt x="14" y="1038"/>
                    </a:lnTo>
                    <a:lnTo>
                      <a:pt x="6" y="974"/>
                    </a:lnTo>
                    <a:lnTo>
                      <a:pt x="2" y="923"/>
                    </a:lnTo>
                    <a:lnTo>
                      <a:pt x="148" y="877"/>
                    </a:lnTo>
                    <a:lnTo>
                      <a:pt x="152" y="819"/>
                    </a:lnTo>
                    <a:lnTo>
                      <a:pt x="159" y="762"/>
                    </a:lnTo>
                    <a:lnTo>
                      <a:pt x="157" y="761"/>
                    </a:lnTo>
                    <a:lnTo>
                      <a:pt x="157" y="762"/>
                    </a:lnTo>
                    <a:lnTo>
                      <a:pt x="159" y="746"/>
                    </a:lnTo>
                    <a:lnTo>
                      <a:pt x="25" y="671"/>
                    </a:lnTo>
                    <a:lnTo>
                      <a:pt x="39" y="616"/>
                    </a:lnTo>
                    <a:lnTo>
                      <a:pt x="58" y="561"/>
                    </a:lnTo>
                    <a:lnTo>
                      <a:pt x="215" y="579"/>
                    </a:lnTo>
                    <a:lnTo>
                      <a:pt x="241" y="526"/>
                    </a:lnTo>
                    <a:lnTo>
                      <a:pt x="273" y="475"/>
                    </a:lnTo>
                    <a:lnTo>
                      <a:pt x="268" y="468"/>
                    </a:lnTo>
                    <a:lnTo>
                      <a:pt x="273" y="461"/>
                    </a:lnTo>
                    <a:lnTo>
                      <a:pt x="178" y="334"/>
                    </a:lnTo>
                    <a:lnTo>
                      <a:pt x="185" y="341"/>
                    </a:lnTo>
                    <a:lnTo>
                      <a:pt x="222" y="297"/>
                    </a:lnTo>
                    <a:lnTo>
                      <a:pt x="263" y="254"/>
                    </a:lnTo>
                    <a:lnTo>
                      <a:pt x="396" y="334"/>
                    </a:lnTo>
                    <a:lnTo>
                      <a:pt x="444" y="293"/>
                    </a:lnTo>
                    <a:lnTo>
                      <a:pt x="495" y="260"/>
                    </a:lnTo>
                    <a:lnTo>
                      <a:pt x="491" y="247"/>
                    </a:lnTo>
                    <a:lnTo>
                      <a:pt x="493" y="245"/>
                    </a:lnTo>
                    <a:lnTo>
                      <a:pt x="495" y="245"/>
                    </a:lnTo>
                    <a:lnTo>
                      <a:pt x="465" y="104"/>
                    </a:lnTo>
                    <a:lnTo>
                      <a:pt x="518" y="78"/>
                    </a:lnTo>
                    <a:lnTo>
                      <a:pt x="574" y="55"/>
                    </a:lnTo>
                    <a:lnTo>
                      <a:pt x="666" y="182"/>
                    </a:lnTo>
                    <a:lnTo>
                      <a:pt x="726" y="166"/>
                    </a:lnTo>
                    <a:lnTo>
                      <a:pt x="787" y="155"/>
                    </a:lnTo>
                    <a:lnTo>
                      <a:pt x="819" y="2"/>
                    </a:lnTo>
                    <a:lnTo>
                      <a:pt x="84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D1A75CDA-35FF-AE4A-927C-E3035F0D19B6}"/>
                </a:ext>
              </a:extLst>
            </p:cNvPr>
            <p:cNvGrpSpPr/>
            <p:nvPr/>
          </p:nvGrpSpPr>
          <p:grpSpPr>
            <a:xfrm>
              <a:off x="3198005" y="3553084"/>
              <a:ext cx="358151" cy="315999"/>
              <a:chOff x="9828212" y="609600"/>
              <a:chExt cx="1036373" cy="914400"/>
            </a:xfrm>
            <a:solidFill>
              <a:sysClr val="window" lastClr="FFFFFF"/>
            </a:solidFill>
          </p:grpSpPr>
          <p:sp>
            <p:nvSpPr>
              <p:cNvPr id="333" name="Freeform 100">
                <a:extLst>
                  <a:ext uri="{FF2B5EF4-FFF2-40B4-BE49-F238E27FC236}">
                    <a16:creationId xmlns:a16="http://schemas.microsoft.com/office/drawing/2014/main" id="{B5E275A7-8201-4944-8547-31A3E8950C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28212" y="609600"/>
                <a:ext cx="851420" cy="869756"/>
              </a:xfrm>
              <a:custGeom>
                <a:avLst/>
                <a:gdLst/>
                <a:ahLst/>
                <a:cxnLst>
                  <a:cxn ang="0">
                    <a:pos x="428" y="335"/>
                  </a:cxn>
                  <a:cxn ang="0">
                    <a:pos x="341" y="417"/>
                  </a:cxn>
                  <a:cxn ang="0">
                    <a:pos x="305" y="523"/>
                  </a:cxn>
                  <a:cxn ang="0">
                    <a:pos x="328" y="649"/>
                  </a:cxn>
                  <a:cxn ang="0">
                    <a:pos x="402" y="737"/>
                  </a:cxn>
                  <a:cxn ang="0">
                    <a:pos x="506" y="781"/>
                  </a:cxn>
                  <a:cxn ang="0">
                    <a:pos x="630" y="767"/>
                  </a:cxn>
                  <a:cxn ang="0">
                    <a:pos x="733" y="689"/>
                  </a:cxn>
                  <a:cxn ang="0">
                    <a:pos x="779" y="566"/>
                  </a:cxn>
                  <a:cxn ang="0">
                    <a:pos x="756" y="437"/>
                  </a:cxn>
                  <a:cxn ang="0">
                    <a:pos x="671" y="343"/>
                  </a:cxn>
                  <a:cxn ang="0">
                    <a:pos x="555" y="305"/>
                  </a:cxn>
                  <a:cxn ang="0">
                    <a:pos x="640" y="15"/>
                  </a:cxn>
                  <a:cxn ang="0">
                    <a:pos x="675" y="67"/>
                  </a:cxn>
                  <a:cxn ang="0">
                    <a:pos x="709" y="129"/>
                  </a:cxn>
                  <a:cxn ang="0">
                    <a:pos x="785" y="112"/>
                  </a:cxn>
                  <a:cxn ang="0">
                    <a:pos x="860" y="104"/>
                  </a:cxn>
                  <a:cxn ang="0">
                    <a:pos x="942" y="172"/>
                  </a:cxn>
                  <a:cxn ang="0">
                    <a:pos x="986" y="242"/>
                  </a:cxn>
                  <a:cxn ang="0">
                    <a:pos x="966" y="313"/>
                  </a:cxn>
                  <a:cxn ang="0">
                    <a:pos x="943" y="345"/>
                  </a:cxn>
                  <a:cxn ang="0">
                    <a:pos x="963" y="393"/>
                  </a:cxn>
                  <a:cxn ang="0">
                    <a:pos x="993" y="407"/>
                  </a:cxn>
                  <a:cxn ang="0">
                    <a:pos x="1059" y="433"/>
                  </a:cxn>
                  <a:cxn ang="0">
                    <a:pos x="936" y="484"/>
                  </a:cxn>
                  <a:cxn ang="0">
                    <a:pos x="885" y="592"/>
                  </a:cxn>
                  <a:cxn ang="0">
                    <a:pos x="731" y="808"/>
                  </a:cxn>
                  <a:cxn ang="0">
                    <a:pos x="572" y="991"/>
                  </a:cxn>
                  <a:cxn ang="0">
                    <a:pos x="576" y="1090"/>
                  </a:cxn>
                  <a:cxn ang="0">
                    <a:pos x="463" y="1084"/>
                  </a:cxn>
                  <a:cxn ang="0">
                    <a:pos x="411" y="1034"/>
                  </a:cxn>
                  <a:cxn ang="0">
                    <a:pos x="402" y="977"/>
                  </a:cxn>
                  <a:cxn ang="0">
                    <a:pos x="368" y="956"/>
                  </a:cxn>
                  <a:cxn ang="0">
                    <a:pos x="343" y="946"/>
                  </a:cxn>
                  <a:cxn ang="0">
                    <a:pos x="317" y="963"/>
                  </a:cxn>
                  <a:cxn ang="0">
                    <a:pos x="251" y="990"/>
                  </a:cxn>
                  <a:cxn ang="0">
                    <a:pos x="158" y="931"/>
                  </a:cxn>
                  <a:cxn ang="0">
                    <a:pos x="98" y="839"/>
                  </a:cxn>
                  <a:cxn ang="0">
                    <a:pos x="125" y="767"/>
                  </a:cxn>
                  <a:cxn ang="0">
                    <a:pos x="139" y="734"/>
                  </a:cxn>
                  <a:cxn ang="0">
                    <a:pos x="113" y="680"/>
                  </a:cxn>
                  <a:cxn ang="0">
                    <a:pos x="64" y="677"/>
                  </a:cxn>
                  <a:cxn ang="0">
                    <a:pos x="10" y="636"/>
                  </a:cxn>
                  <a:cxn ang="0">
                    <a:pos x="18" y="440"/>
                  </a:cxn>
                  <a:cxn ang="0">
                    <a:pos x="76" y="409"/>
                  </a:cxn>
                  <a:cxn ang="0">
                    <a:pos x="121" y="391"/>
                  </a:cxn>
                  <a:cxn ang="0">
                    <a:pos x="139" y="348"/>
                  </a:cxn>
                  <a:cxn ang="0">
                    <a:pos x="129" y="324"/>
                  </a:cxn>
                  <a:cxn ang="0">
                    <a:pos x="97" y="264"/>
                  </a:cxn>
                  <a:cxn ang="0">
                    <a:pos x="128" y="188"/>
                  </a:cxn>
                  <a:cxn ang="0">
                    <a:pos x="220" y="106"/>
                  </a:cxn>
                  <a:cxn ang="0">
                    <a:pos x="293" y="107"/>
                  </a:cxn>
                  <a:cxn ang="0">
                    <a:pos x="341" y="142"/>
                  </a:cxn>
                  <a:cxn ang="0">
                    <a:pos x="407" y="97"/>
                  </a:cxn>
                  <a:cxn ang="0">
                    <a:pos x="419" y="41"/>
                  </a:cxn>
                </a:cxnLst>
                <a:rect l="0" t="0" r="r" b="b"/>
                <a:pathLst>
                  <a:path w="1068" h="1091">
                    <a:moveTo>
                      <a:pt x="531" y="305"/>
                    </a:moveTo>
                    <a:lnTo>
                      <a:pt x="508" y="307"/>
                    </a:lnTo>
                    <a:lnTo>
                      <a:pt x="487" y="312"/>
                    </a:lnTo>
                    <a:lnTo>
                      <a:pt x="466" y="318"/>
                    </a:lnTo>
                    <a:lnTo>
                      <a:pt x="447" y="326"/>
                    </a:lnTo>
                    <a:lnTo>
                      <a:pt x="428" y="335"/>
                    </a:lnTo>
                    <a:lnTo>
                      <a:pt x="410" y="346"/>
                    </a:lnTo>
                    <a:lnTo>
                      <a:pt x="394" y="358"/>
                    </a:lnTo>
                    <a:lnTo>
                      <a:pt x="379" y="371"/>
                    </a:lnTo>
                    <a:lnTo>
                      <a:pt x="365" y="386"/>
                    </a:lnTo>
                    <a:lnTo>
                      <a:pt x="352" y="401"/>
                    </a:lnTo>
                    <a:lnTo>
                      <a:pt x="341" y="417"/>
                    </a:lnTo>
                    <a:lnTo>
                      <a:pt x="331" y="434"/>
                    </a:lnTo>
                    <a:lnTo>
                      <a:pt x="323" y="451"/>
                    </a:lnTo>
                    <a:lnTo>
                      <a:pt x="316" y="469"/>
                    </a:lnTo>
                    <a:lnTo>
                      <a:pt x="311" y="487"/>
                    </a:lnTo>
                    <a:lnTo>
                      <a:pt x="307" y="505"/>
                    </a:lnTo>
                    <a:lnTo>
                      <a:pt x="305" y="523"/>
                    </a:lnTo>
                    <a:lnTo>
                      <a:pt x="304" y="546"/>
                    </a:lnTo>
                    <a:lnTo>
                      <a:pt x="305" y="569"/>
                    </a:lnTo>
                    <a:lnTo>
                      <a:pt x="308" y="590"/>
                    </a:lnTo>
                    <a:lnTo>
                      <a:pt x="313" y="610"/>
                    </a:lnTo>
                    <a:lnTo>
                      <a:pt x="320" y="630"/>
                    </a:lnTo>
                    <a:lnTo>
                      <a:pt x="328" y="649"/>
                    </a:lnTo>
                    <a:lnTo>
                      <a:pt x="337" y="666"/>
                    </a:lnTo>
                    <a:lnTo>
                      <a:pt x="348" y="683"/>
                    </a:lnTo>
                    <a:lnTo>
                      <a:pt x="360" y="698"/>
                    </a:lnTo>
                    <a:lnTo>
                      <a:pt x="373" y="713"/>
                    </a:lnTo>
                    <a:lnTo>
                      <a:pt x="387" y="726"/>
                    </a:lnTo>
                    <a:lnTo>
                      <a:pt x="402" y="737"/>
                    </a:lnTo>
                    <a:lnTo>
                      <a:pt x="418" y="748"/>
                    </a:lnTo>
                    <a:lnTo>
                      <a:pt x="435" y="758"/>
                    </a:lnTo>
                    <a:lnTo>
                      <a:pt x="452" y="765"/>
                    </a:lnTo>
                    <a:lnTo>
                      <a:pt x="469" y="772"/>
                    </a:lnTo>
                    <a:lnTo>
                      <a:pt x="488" y="777"/>
                    </a:lnTo>
                    <a:lnTo>
                      <a:pt x="506" y="781"/>
                    </a:lnTo>
                    <a:lnTo>
                      <a:pt x="524" y="783"/>
                    </a:lnTo>
                    <a:lnTo>
                      <a:pt x="543" y="784"/>
                    </a:lnTo>
                    <a:lnTo>
                      <a:pt x="565" y="783"/>
                    </a:lnTo>
                    <a:lnTo>
                      <a:pt x="587" y="780"/>
                    </a:lnTo>
                    <a:lnTo>
                      <a:pt x="609" y="774"/>
                    </a:lnTo>
                    <a:lnTo>
                      <a:pt x="630" y="767"/>
                    </a:lnTo>
                    <a:lnTo>
                      <a:pt x="649" y="758"/>
                    </a:lnTo>
                    <a:lnTo>
                      <a:pt x="669" y="747"/>
                    </a:lnTo>
                    <a:lnTo>
                      <a:pt x="687" y="734"/>
                    </a:lnTo>
                    <a:lnTo>
                      <a:pt x="703" y="720"/>
                    </a:lnTo>
                    <a:lnTo>
                      <a:pt x="719" y="705"/>
                    </a:lnTo>
                    <a:lnTo>
                      <a:pt x="733" y="689"/>
                    </a:lnTo>
                    <a:lnTo>
                      <a:pt x="746" y="670"/>
                    </a:lnTo>
                    <a:lnTo>
                      <a:pt x="756" y="651"/>
                    </a:lnTo>
                    <a:lnTo>
                      <a:pt x="765" y="631"/>
                    </a:lnTo>
                    <a:lnTo>
                      <a:pt x="772" y="610"/>
                    </a:lnTo>
                    <a:lnTo>
                      <a:pt x="777" y="589"/>
                    </a:lnTo>
                    <a:lnTo>
                      <a:pt x="779" y="566"/>
                    </a:lnTo>
                    <a:lnTo>
                      <a:pt x="780" y="543"/>
                    </a:lnTo>
                    <a:lnTo>
                      <a:pt x="779" y="520"/>
                    </a:lnTo>
                    <a:lnTo>
                      <a:pt x="777" y="498"/>
                    </a:lnTo>
                    <a:lnTo>
                      <a:pt x="772" y="477"/>
                    </a:lnTo>
                    <a:lnTo>
                      <a:pt x="765" y="456"/>
                    </a:lnTo>
                    <a:lnTo>
                      <a:pt x="756" y="437"/>
                    </a:lnTo>
                    <a:lnTo>
                      <a:pt x="746" y="418"/>
                    </a:lnTo>
                    <a:lnTo>
                      <a:pt x="733" y="401"/>
                    </a:lnTo>
                    <a:lnTo>
                      <a:pt x="720" y="384"/>
                    </a:lnTo>
                    <a:lnTo>
                      <a:pt x="705" y="369"/>
                    </a:lnTo>
                    <a:lnTo>
                      <a:pt x="688" y="356"/>
                    </a:lnTo>
                    <a:lnTo>
                      <a:pt x="671" y="343"/>
                    </a:lnTo>
                    <a:lnTo>
                      <a:pt x="653" y="333"/>
                    </a:lnTo>
                    <a:lnTo>
                      <a:pt x="635" y="324"/>
                    </a:lnTo>
                    <a:lnTo>
                      <a:pt x="615" y="316"/>
                    </a:lnTo>
                    <a:lnTo>
                      <a:pt x="595" y="311"/>
                    </a:lnTo>
                    <a:lnTo>
                      <a:pt x="575" y="307"/>
                    </a:lnTo>
                    <a:lnTo>
                      <a:pt x="555" y="305"/>
                    </a:lnTo>
                    <a:lnTo>
                      <a:pt x="531" y="305"/>
                    </a:lnTo>
                    <a:close/>
                    <a:moveTo>
                      <a:pt x="475" y="0"/>
                    </a:moveTo>
                    <a:lnTo>
                      <a:pt x="610" y="0"/>
                    </a:lnTo>
                    <a:lnTo>
                      <a:pt x="621" y="4"/>
                    </a:lnTo>
                    <a:lnTo>
                      <a:pt x="631" y="9"/>
                    </a:lnTo>
                    <a:lnTo>
                      <a:pt x="640" y="15"/>
                    </a:lnTo>
                    <a:lnTo>
                      <a:pt x="649" y="21"/>
                    </a:lnTo>
                    <a:lnTo>
                      <a:pt x="656" y="28"/>
                    </a:lnTo>
                    <a:lnTo>
                      <a:pt x="663" y="36"/>
                    </a:lnTo>
                    <a:lnTo>
                      <a:pt x="668" y="45"/>
                    </a:lnTo>
                    <a:lnTo>
                      <a:pt x="673" y="56"/>
                    </a:lnTo>
                    <a:lnTo>
                      <a:pt x="675" y="67"/>
                    </a:lnTo>
                    <a:lnTo>
                      <a:pt x="677" y="84"/>
                    </a:lnTo>
                    <a:lnTo>
                      <a:pt x="679" y="102"/>
                    </a:lnTo>
                    <a:lnTo>
                      <a:pt x="679" y="119"/>
                    </a:lnTo>
                    <a:lnTo>
                      <a:pt x="690" y="122"/>
                    </a:lnTo>
                    <a:lnTo>
                      <a:pt x="699" y="125"/>
                    </a:lnTo>
                    <a:lnTo>
                      <a:pt x="709" y="129"/>
                    </a:lnTo>
                    <a:lnTo>
                      <a:pt x="727" y="137"/>
                    </a:lnTo>
                    <a:lnTo>
                      <a:pt x="746" y="147"/>
                    </a:lnTo>
                    <a:lnTo>
                      <a:pt x="754" y="137"/>
                    </a:lnTo>
                    <a:lnTo>
                      <a:pt x="763" y="128"/>
                    </a:lnTo>
                    <a:lnTo>
                      <a:pt x="774" y="119"/>
                    </a:lnTo>
                    <a:lnTo>
                      <a:pt x="785" y="112"/>
                    </a:lnTo>
                    <a:lnTo>
                      <a:pt x="796" y="106"/>
                    </a:lnTo>
                    <a:lnTo>
                      <a:pt x="809" y="102"/>
                    </a:lnTo>
                    <a:lnTo>
                      <a:pt x="822" y="100"/>
                    </a:lnTo>
                    <a:lnTo>
                      <a:pt x="835" y="99"/>
                    </a:lnTo>
                    <a:lnTo>
                      <a:pt x="847" y="101"/>
                    </a:lnTo>
                    <a:lnTo>
                      <a:pt x="860" y="104"/>
                    </a:lnTo>
                    <a:lnTo>
                      <a:pt x="872" y="109"/>
                    </a:lnTo>
                    <a:lnTo>
                      <a:pt x="884" y="117"/>
                    </a:lnTo>
                    <a:lnTo>
                      <a:pt x="899" y="130"/>
                    </a:lnTo>
                    <a:lnTo>
                      <a:pt x="914" y="143"/>
                    </a:lnTo>
                    <a:lnTo>
                      <a:pt x="928" y="158"/>
                    </a:lnTo>
                    <a:lnTo>
                      <a:pt x="942" y="172"/>
                    </a:lnTo>
                    <a:lnTo>
                      <a:pt x="957" y="186"/>
                    </a:lnTo>
                    <a:lnTo>
                      <a:pt x="965" y="196"/>
                    </a:lnTo>
                    <a:lnTo>
                      <a:pt x="973" y="206"/>
                    </a:lnTo>
                    <a:lnTo>
                      <a:pt x="979" y="218"/>
                    </a:lnTo>
                    <a:lnTo>
                      <a:pt x="983" y="230"/>
                    </a:lnTo>
                    <a:lnTo>
                      <a:pt x="986" y="242"/>
                    </a:lnTo>
                    <a:lnTo>
                      <a:pt x="986" y="255"/>
                    </a:lnTo>
                    <a:lnTo>
                      <a:pt x="986" y="267"/>
                    </a:lnTo>
                    <a:lnTo>
                      <a:pt x="983" y="279"/>
                    </a:lnTo>
                    <a:lnTo>
                      <a:pt x="979" y="291"/>
                    </a:lnTo>
                    <a:lnTo>
                      <a:pt x="973" y="303"/>
                    </a:lnTo>
                    <a:lnTo>
                      <a:pt x="966" y="313"/>
                    </a:lnTo>
                    <a:lnTo>
                      <a:pt x="956" y="323"/>
                    </a:lnTo>
                    <a:lnTo>
                      <a:pt x="952" y="327"/>
                    </a:lnTo>
                    <a:lnTo>
                      <a:pt x="948" y="331"/>
                    </a:lnTo>
                    <a:lnTo>
                      <a:pt x="945" y="335"/>
                    </a:lnTo>
                    <a:lnTo>
                      <a:pt x="943" y="340"/>
                    </a:lnTo>
                    <a:lnTo>
                      <a:pt x="943" y="345"/>
                    </a:lnTo>
                    <a:lnTo>
                      <a:pt x="945" y="351"/>
                    </a:lnTo>
                    <a:lnTo>
                      <a:pt x="949" y="357"/>
                    </a:lnTo>
                    <a:lnTo>
                      <a:pt x="953" y="365"/>
                    </a:lnTo>
                    <a:lnTo>
                      <a:pt x="957" y="375"/>
                    </a:lnTo>
                    <a:lnTo>
                      <a:pt x="960" y="384"/>
                    </a:lnTo>
                    <a:lnTo>
                      <a:pt x="963" y="393"/>
                    </a:lnTo>
                    <a:lnTo>
                      <a:pt x="965" y="399"/>
                    </a:lnTo>
                    <a:lnTo>
                      <a:pt x="967" y="403"/>
                    </a:lnTo>
                    <a:lnTo>
                      <a:pt x="971" y="406"/>
                    </a:lnTo>
                    <a:lnTo>
                      <a:pt x="976" y="408"/>
                    </a:lnTo>
                    <a:lnTo>
                      <a:pt x="982" y="408"/>
                    </a:lnTo>
                    <a:lnTo>
                      <a:pt x="993" y="407"/>
                    </a:lnTo>
                    <a:lnTo>
                      <a:pt x="1005" y="408"/>
                    </a:lnTo>
                    <a:lnTo>
                      <a:pt x="1017" y="410"/>
                    </a:lnTo>
                    <a:lnTo>
                      <a:pt x="1029" y="413"/>
                    </a:lnTo>
                    <a:lnTo>
                      <a:pt x="1040" y="418"/>
                    </a:lnTo>
                    <a:lnTo>
                      <a:pt x="1050" y="424"/>
                    </a:lnTo>
                    <a:lnTo>
                      <a:pt x="1059" y="433"/>
                    </a:lnTo>
                    <a:lnTo>
                      <a:pt x="1068" y="442"/>
                    </a:lnTo>
                    <a:lnTo>
                      <a:pt x="1030" y="453"/>
                    </a:lnTo>
                    <a:lnTo>
                      <a:pt x="993" y="462"/>
                    </a:lnTo>
                    <a:lnTo>
                      <a:pt x="958" y="473"/>
                    </a:lnTo>
                    <a:lnTo>
                      <a:pt x="947" y="478"/>
                    </a:lnTo>
                    <a:lnTo>
                      <a:pt x="936" y="484"/>
                    </a:lnTo>
                    <a:lnTo>
                      <a:pt x="926" y="491"/>
                    </a:lnTo>
                    <a:lnTo>
                      <a:pt x="918" y="499"/>
                    </a:lnTo>
                    <a:lnTo>
                      <a:pt x="911" y="509"/>
                    </a:lnTo>
                    <a:lnTo>
                      <a:pt x="905" y="519"/>
                    </a:lnTo>
                    <a:lnTo>
                      <a:pt x="900" y="532"/>
                    </a:lnTo>
                    <a:lnTo>
                      <a:pt x="885" y="592"/>
                    </a:lnTo>
                    <a:lnTo>
                      <a:pt x="870" y="653"/>
                    </a:lnTo>
                    <a:lnTo>
                      <a:pt x="867" y="664"/>
                    </a:lnTo>
                    <a:lnTo>
                      <a:pt x="863" y="674"/>
                    </a:lnTo>
                    <a:lnTo>
                      <a:pt x="857" y="683"/>
                    </a:lnTo>
                    <a:lnTo>
                      <a:pt x="850" y="691"/>
                    </a:lnTo>
                    <a:lnTo>
                      <a:pt x="731" y="808"/>
                    </a:lnTo>
                    <a:lnTo>
                      <a:pt x="614" y="927"/>
                    </a:lnTo>
                    <a:lnTo>
                      <a:pt x="603" y="939"/>
                    </a:lnTo>
                    <a:lnTo>
                      <a:pt x="593" y="951"/>
                    </a:lnTo>
                    <a:lnTo>
                      <a:pt x="584" y="964"/>
                    </a:lnTo>
                    <a:lnTo>
                      <a:pt x="578" y="977"/>
                    </a:lnTo>
                    <a:lnTo>
                      <a:pt x="572" y="991"/>
                    </a:lnTo>
                    <a:lnTo>
                      <a:pt x="569" y="1006"/>
                    </a:lnTo>
                    <a:lnTo>
                      <a:pt x="567" y="1021"/>
                    </a:lnTo>
                    <a:lnTo>
                      <a:pt x="567" y="1037"/>
                    </a:lnTo>
                    <a:lnTo>
                      <a:pt x="569" y="1054"/>
                    </a:lnTo>
                    <a:lnTo>
                      <a:pt x="572" y="1071"/>
                    </a:lnTo>
                    <a:lnTo>
                      <a:pt x="576" y="1090"/>
                    </a:lnTo>
                    <a:lnTo>
                      <a:pt x="554" y="1091"/>
                    </a:lnTo>
                    <a:lnTo>
                      <a:pt x="532" y="1091"/>
                    </a:lnTo>
                    <a:lnTo>
                      <a:pt x="511" y="1091"/>
                    </a:lnTo>
                    <a:lnTo>
                      <a:pt x="490" y="1090"/>
                    </a:lnTo>
                    <a:lnTo>
                      <a:pt x="476" y="1087"/>
                    </a:lnTo>
                    <a:lnTo>
                      <a:pt x="463" y="1084"/>
                    </a:lnTo>
                    <a:lnTo>
                      <a:pt x="451" y="1078"/>
                    </a:lnTo>
                    <a:lnTo>
                      <a:pt x="440" y="1071"/>
                    </a:lnTo>
                    <a:lnTo>
                      <a:pt x="430" y="1063"/>
                    </a:lnTo>
                    <a:lnTo>
                      <a:pt x="422" y="1054"/>
                    </a:lnTo>
                    <a:lnTo>
                      <a:pt x="416" y="1044"/>
                    </a:lnTo>
                    <a:lnTo>
                      <a:pt x="411" y="1034"/>
                    </a:lnTo>
                    <a:lnTo>
                      <a:pt x="409" y="1023"/>
                    </a:lnTo>
                    <a:lnTo>
                      <a:pt x="408" y="1012"/>
                    </a:lnTo>
                    <a:lnTo>
                      <a:pt x="408" y="1002"/>
                    </a:lnTo>
                    <a:lnTo>
                      <a:pt x="407" y="993"/>
                    </a:lnTo>
                    <a:lnTo>
                      <a:pt x="405" y="984"/>
                    </a:lnTo>
                    <a:lnTo>
                      <a:pt x="402" y="977"/>
                    </a:lnTo>
                    <a:lnTo>
                      <a:pt x="398" y="971"/>
                    </a:lnTo>
                    <a:lnTo>
                      <a:pt x="393" y="966"/>
                    </a:lnTo>
                    <a:lnTo>
                      <a:pt x="386" y="962"/>
                    </a:lnTo>
                    <a:lnTo>
                      <a:pt x="378" y="958"/>
                    </a:lnTo>
                    <a:lnTo>
                      <a:pt x="368" y="956"/>
                    </a:lnTo>
                    <a:lnTo>
                      <a:pt x="368" y="956"/>
                    </a:lnTo>
                    <a:lnTo>
                      <a:pt x="367" y="955"/>
                    </a:lnTo>
                    <a:lnTo>
                      <a:pt x="367" y="955"/>
                    </a:lnTo>
                    <a:lnTo>
                      <a:pt x="359" y="951"/>
                    </a:lnTo>
                    <a:lnTo>
                      <a:pt x="353" y="949"/>
                    </a:lnTo>
                    <a:lnTo>
                      <a:pt x="348" y="947"/>
                    </a:lnTo>
                    <a:lnTo>
                      <a:pt x="343" y="946"/>
                    </a:lnTo>
                    <a:lnTo>
                      <a:pt x="339" y="946"/>
                    </a:lnTo>
                    <a:lnTo>
                      <a:pt x="336" y="947"/>
                    </a:lnTo>
                    <a:lnTo>
                      <a:pt x="332" y="949"/>
                    </a:lnTo>
                    <a:lnTo>
                      <a:pt x="328" y="953"/>
                    </a:lnTo>
                    <a:lnTo>
                      <a:pt x="323" y="957"/>
                    </a:lnTo>
                    <a:lnTo>
                      <a:pt x="317" y="963"/>
                    </a:lnTo>
                    <a:lnTo>
                      <a:pt x="308" y="971"/>
                    </a:lnTo>
                    <a:lnTo>
                      <a:pt x="297" y="978"/>
                    </a:lnTo>
                    <a:lnTo>
                      <a:pt x="286" y="983"/>
                    </a:lnTo>
                    <a:lnTo>
                      <a:pt x="275" y="987"/>
                    </a:lnTo>
                    <a:lnTo>
                      <a:pt x="263" y="989"/>
                    </a:lnTo>
                    <a:lnTo>
                      <a:pt x="251" y="990"/>
                    </a:lnTo>
                    <a:lnTo>
                      <a:pt x="239" y="988"/>
                    </a:lnTo>
                    <a:lnTo>
                      <a:pt x="227" y="985"/>
                    </a:lnTo>
                    <a:lnTo>
                      <a:pt x="216" y="981"/>
                    </a:lnTo>
                    <a:lnTo>
                      <a:pt x="206" y="973"/>
                    </a:lnTo>
                    <a:lnTo>
                      <a:pt x="182" y="953"/>
                    </a:lnTo>
                    <a:lnTo>
                      <a:pt x="158" y="931"/>
                    </a:lnTo>
                    <a:lnTo>
                      <a:pt x="136" y="908"/>
                    </a:lnTo>
                    <a:lnTo>
                      <a:pt x="115" y="885"/>
                    </a:lnTo>
                    <a:lnTo>
                      <a:pt x="108" y="875"/>
                    </a:lnTo>
                    <a:lnTo>
                      <a:pt x="103" y="864"/>
                    </a:lnTo>
                    <a:lnTo>
                      <a:pt x="99" y="852"/>
                    </a:lnTo>
                    <a:lnTo>
                      <a:pt x="98" y="839"/>
                    </a:lnTo>
                    <a:lnTo>
                      <a:pt x="98" y="826"/>
                    </a:lnTo>
                    <a:lnTo>
                      <a:pt x="101" y="813"/>
                    </a:lnTo>
                    <a:lnTo>
                      <a:pt x="105" y="800"/>
                    </a:lnTo>
                    <a:lnTo>
                      <a:pt x="110" y="788"/>
                    </a:lnTo>
                    <a:lnTo>
                      <a:pt x="117" y="777"/>
                    </a:lnTo>
                    <a:lnTo>
                      <a:pt x="125" y="767"/>
                    </a:lnTo>
                    <a:lnTo>
                      <a:pt x="135" y="757"/>
                    </a:lnTo>
                    <a:lnTo>
                      <a:pt x="139" y="753"/>
                    </a:lnTo>
                    <a:lnTo>
                      <a:pt x="141" y="749"/>
                    </a:lnTo>
                    <a:lnTo>
                      <a:pt x="142" y="745"/>
                    </a:lnTo>
                    <a:lnTo>
                      <a:pt x="141" y="740"/>
                    </a:lnTo>
                    <a:lnTo>
                      <a:pt x="139" y="734"/>
                    </a:lnTo>
                    <a:lnTo>
                      <a:pt x="132" y="720"/>
                    </a:lnTo>
                    <a:lnTo>
                      <a:pt x="126" y="707"/>
                    </a:lnTo>
                    <a:lnTo>
                      <a:pt x="121" y="692"/>
                    </a:lnTo>
                    <a:lnTo>
                      <a:pt x="119" y="686"/>
                    </a:lnTo>
                    <a:lnTo>
                      <a:pt x="117" y="683"/>
                    </a:lnTo>
                    <a:lnTo>
                      <a:pt x="113" y="680"/>
                    </a:lnTo>
                    <a:lnTo>
                      <a:pt x="108" y="679"/>
                    </a:lnTo>
                    <a:lnTo>
                      <a:pt x="103" y="679"/>
                    </a:lnTo>
                    <a:lnTo>
                      <a:pt x="93" y="679"/>
                    </a:lnTo>
                    <a:lnTo>
                      <a:pt x="83" y="679"/>
                    </a:lnTo>
                    <a:lnTo>
                      <a:pt x="73" y="678"/>
                    </a:lnTo>
                    <a:lnTo>
                      <a:pt x="64" y="677"/>
                    </a:lnTo>
                    <a:lnTo>
                      <a:pt x="52" y="673"/>
                    </a:lnTo>
                    <a:lnTo>
                      <a:pt x="42" y="668"/>
                    </a:lnTo>
                    <a:lnTo>
                      <a:pt x="32" y="662"/>
                    </a:lnTo>
                    <a:lnTo>
                      <a:pt x="24" y="654"/>
                    </a:lnTo>
                    <a:lnTo>
                      <a:pt x="17" y="646"/>
                    </a:lnTo>
                    <a:lnTo>
                      <a:pt x="10" y="636"/>
                    </a:lnTo>
                    <a:lnTo>
                      <a:pt x="5" y="626"/>
                    </a:lnTo>
                    <a:lnTo>
                      <a:pt x="0" y="615"/>
                    </a:lnTo>
                    <a:lnTo>
                      <a:pt x="0" y="472"/>
                    </a:lnTo>
                    <a:lnTo>
                      <a:pt x="5" y="460"/>
                    </a:lnTo>
                    <a:lnTo>
                      <a:pt x="11" y="449"/>
                    </a:lnTo>
                    <a:lnTo>
                      <a:pt x="18" y="440"/>
                    </a:lnTo>
                    <a:lnTo>
                      <a:pt x="25" y="431"/>
                    </a:lnTo>
                    <a:lnTo>
                      <a:pt x="34" y="423"/>
                    </a:lnTo>
                    <a:lnTo>
                      <a:pt x="43" y="418"/>
                    </a:lnTo>
                    <a:lnTo>
                      <a:pt x="53" y="413"/>
                    </a:lnTo>
                    <a:lnTo>
                      <a:pt x="64" y="410"/>
                    </a:lnTo>
                    <a:lnTo>
                      <a:pt x="76" y="409"/>
                    </a:lnTo>
                    <a:lnTo>
                      <a:pt x="87" y="409"/>
                    </a:lnTo>
                    <a:lnTo>
                      <a:pt x="96" y="407"/>
                    </a:lnTo>
                    <a:lnTo>
                      <a:pt x="104" y="405"/>
                    </a:lnTo>
                    <a:lnTo>
                      <a:pt x="111" y="401"/>
                    </a:lnTo>
                    <a:lnTo>
                      <a:pt x="117" y="397"/>
                    </a:lnTo>
                    <a:lnTo>
                      <a:pt x="121" y="391"/>
                    </a:lnTo>
                    <a:lnTo>
                      <a:pt x="126" y="384"/>
                    </a:lnTo>
                    <a:lnTo>
                      <a:pt x="129" y="377"/>
                    </a:lnTo>
                    <a:lnTo>
                      <a:pt x="133" y="368"/>
                    </a:lnTo>
                    <a:lnTo>
                      <a:pt x="136" y="360"/>
                    </a:lnTo>
                    <a:lnTo>
                      <a:pt x="138" y="354"/>
                    </a:lnTo>
                    <a:lnTo>
                      <a:pt x="139" y="348"/>
                    </a:lnTo>
                    <a:lnTo>
                      <a:pt x="140" y="344"/>
                    </a:lnTo>
                    <a:lnTo>
                      <a:pt x="140" y="340"/>
                    </a:lnTo>
                    <a:lnTo>
                      <a:pt x="139" y="337"/>
                    </a:lnTo>
                    <a:lnTo>
                      <a:pt x="137" y="333"/>
                    </a:lnTo>
                    <a:lnTo>
                      <a:pt x="134" y="329"/>
                    </a:lnTo>
                    <a:lnTo>
                      <a:pt x="129" y="324"/>
                    </a:lnTo>
                    <a:lnTo>
                      <a:pt x="123" y="318"/>
                    </a:lnTo>
                    <a:lnTo>
                      <a:pt x="115" y="308"/>
                    </a:lnTo>
                    <a:lnTo>
                      <a:pt x="108" y="298"/>
                    </a:lnTo>
                    <a:lnTo>
                      <a:pt x="103" y="287"/>
                    </a:lnTo>
                    <a:lnTo>
                      <a:pt x="100" y="275"/>
                    </a:lnTo>
                    <a:lnTo>
                      <a:pt x="97" y="264"/>
                    </a:lnTo>
                    <a:lnTo>
                      <a:pt x="97" y="252"/>
                    </a:lnTo>
                    <a:lnTo>
                      <a:pt x="98" y="240"/>
                    </a:lnTo>
                    <a:lnTo>
                      <a:pt x="101" y="229"/>
                    </a:lnTo>
                    <a:lnTo>
                      <a:pt x="106" y="217"/>
                    </a:lnTo>
                    <a:lnTo>
                      <a:pt x="112" y="207"/>
                    </a:lnTo>
                    <a:lnTo>
                      <a:pt x="128" y="188"/>
                    </a:lnTo>
                    <a:lnTo>
                      <a:pt x="145" y="170"/>
                    </a:lnTo>
                    <a:lnTo>
                      <a:pt x="162" y="152"/>
                    </a:lnTo>
                    <a:lnTo>
                      <a:pt x="197" y="118"/>
                    </a:lnTo>
                    <a:lnTo>
                      <a:pt x="204" y="112"/>
                    </a:lnTo>
                    <a:lnTo>
                      <a:pt x="212" y="109"/>
                    </a:lnTo>
                    <a:lnTo>
                      <a:pt x="220" y="106"/>
                    </a:lnTo>
                    <a:lnTo>
                      <a:pt x="233" y="103"/>
                    </a:lnTo>
                    <a:lnTo>
                      <a:pt x="246" y="101"/>
                    </a:lnTo>
                    <a:lnTo>
                      <a:pt x="258" y="101"/>
                    </a:lnTo>
                    <a:lnTo>
                      <a:pt x="270" y="101"/>
                    </a:lnTo>
                    <a:lnTo>
                      <a:pt x="282" y="104"/>
                    </a:lnTo>
                    <a:lnTo>
                      <a:pt x="293" y="107"/>
                    </a:lnTo>
                    <a:lnTo>
                      <a:pt x="304" y="113"/>
                    </a:lnTo>
                    <a:lnTo>
                      <a:pt x="314" y="121"/>
                    </a:lnTo>
                    <a:lnTo>
                      <a:pt x="324" y="130"/>
                    </a:lnTo>
                    <a:lnTo>
                      <a:pt x="329" y="136"/>
                    </a:lnTo>
                    <a:lnTo>
                      <a:pt x="335" y="140"/>
                    </a:lnTo>
                    <a:lnTo>
                      <a:pt x="341" y="142"/>
                    </a:lnTo>
                    <a:lnTo>
                      <a:pt x="347" y="142"/>
                    </a:lnTo>
                    <a:lnTo>
                      <a:pt x="354" y="140"/>
                    </a:lnTo>
                    <a:lnTo>
                      <a:pt x="372" y="131"/>
                    </a:lnTo>
                    <a:lnTo>
                      <a:pt x="383" y="126"/>
                    </a:lnTo>
                    <a:lnTo>
                      <a:pt x="407" y="118"/>
                    </a:lnTo>
                    <a:lnTo>
                      <a:pt x="407" y="97"/>
                    </a:lnTo>
                    <a:lnTo>
                      <a:pt x="406" y="86"/>
                    </a:lnTo>
                    <a:lnTo>
                      <a:pt x="407" y="77"/>
                    </a:lnTo>
                    <a:lnTo>
                      <a:pt x="408" y="67"/>
                    </a:lnTo>
                    <a:lnTo>
                      <a:pt x="411" y="58"/>
                    </a:lnTo>
                    <a:lnTo>
                      <a:pt x="414" y="49"/>
                    </a:lnTo>
                    <a:lnTo>
                      <a:pt x="419" y="41"/>
                    </a:lnTo>
                    <a:lnTo>
                      <a:pt x="426" y="33"/>
                    </a:lnTo>
                    <a:lnTo>
                      <a:pt x="434" y="25"/>
                    </a:lnTo>
                    <a:lnTo>
                      <a:pt x="444" y="19"/>
                    </a:lnTo>
                    <a:lnTo>
                      <a:pt x="4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" name="Freeform 101">
                <a:extLst>
                  <a:ext uri="{FF2B5EF4-FFF2-40B4-BE49-F238E27FC236}">
                    <a16:creationId xmlns:a16="http://schemas.microsoft.com/office/drawing/2014/main" id="{C2A97ECD-73FD-634A-BE7C-C7C3EC4752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23279" y="980303"/>
                <a:ext cx="541306" cy="543697"/>
              </a:xfrm>
              <a:custGeom>
                <a:avLst/>
                <a:gdLst/>
                <a:ahLst/>
                <a:cxnLst>
                  <a:cxn ang="0">
                    <a:pos x="121" y="523"/>
                  </a:cxn>
                  <a:cxn ang="0">
                    <a:pos x="107" y="539"/>
                  </a:cxn>
                  <a:cxn ang="0">
                    <a:pos x="110" y="561"/>
                  </a:cxn>
                  <a:cxn ang="0">
                    <a:pos x="125" y="575"/>
                  </a:cxn>
                  <a:cxn ang="0">
                    <a:pos x="143" y="573"/>
                  </a:cxn>
                  <a:cxn ang="0">
                    <a:pos x="158" y="558"/>
                  </a:cxn>
                  <a:cxn ang="0">
                    <a:pos x="161" y="540"/>
                  </a:cxn>
                  <a:cxn ang="0">
                    <a:pos x="147" y="524"/>
                  </a:cxn>
                  <a:cxn ang="0">
                    <a:pos x="319" y="343"/>
                  </a:cxn>
                  <a:cxn ang="0">
                    <a:pos x="305" y="349"/>
                  </a:cxn>
                  <a:cxn ang="0">
                    <a:pos x="177" y="477"/>
                  </a:cxn>
                  <a:cxn ang="0">
                    <a:pos x="173" y="490"/>
                  </a:cxn>
                  <a:cxn ang="0">
                    <a:pos x="180" y="503"/>
                  </a:cxn>
                  <a:cxn ang="0">
                    <a:pos x="194" y="508"/>
                  </a:cxn>
                  <a:cxn ang="0">
                    <a:pos x="207" y="499"/>
                  </a:cxn>
                  <a:cxn ang="0">
                    <a:pos x="333" y="373"/>
                  </a:cxn>
                  <a:cxn ang="0">
                    <a:pos x="333" y="355"/>
                  </a:cxn>
                  <a:cxn ang="0">
                    <a:pos x="319" y="343"/>
                  </a:cxn>
                  <a:cxn ang="0">
                    <a:pos x="540" y="2"/>
                  </a:cxn>
                  <a:cxn ang="0">
                    <a:pos x="564" y="17"/>
                  </a:cxn>
                  <a:cxn ang="0">
                    <a:pos x="570" y="34"/>
                  </a:cxn>
                  <a:cxn ang="0">
                    <a:pos x="504" y="104"/>
                  </a:cxn>
                  <a:cxn ang="0">
                    <a:pos x="489" y="130"/>
                  </a:cxn>
                  <a:cxn ang="0">
                    <a:pos x="488" y="156"/>
                  </a:cxn>
                  <a:cxn ang="0">
                    <a:pos x="500" y="179"/>
                  </a:cxn>
                  <a:cxn ang="0">
                    <a:pos x="526" y="194"/>
                  </a:cxn>
                  <a:cxn ang="0">
                    <a:pos x="549" y="194"/>
                  </a:cxn>
                  <a:cxn ang="0">
                    <a:pos x="569" y="182"/>
                  </a:cxn>
                  <a:cxn ang="0">
                    <a:pos x="634" y="118"/>
                  </a:cxn>
                  <a:cxn ang="0">
                    <a:pos x="650" y="109"/>
                  </a:cxn>
                  <a:cxn ang="0">
                    <a:pos x="664" y="117"/>
                  </a:cxn>
                  <a:cxn ang="0">
                    <a:pos x="676" y="135"/>
                  </a:cxn>
                  <a:cxn ang="0">
                    <a:pos x="679" y="177"/>
                  </a:cxn>
                  <a:cxn ang="0">
                    <a:pos x="645" y="301"/>
                  </a:cxn>
                  <a:cxn ang="0">
                    <a:pos x="633" y="327"/>
                  </a:cxn>
                  <a:cxn ang="0">
                    <a:pos x="613" y="344"/>
                  </a:cxn>
                  <a:cxn ang="0">
                    <a:pos x="556" y="359"/>
                  </a:cxn>
                  <a:cxn ang="0">
                    <a:pos x="470" y="380"/>
                  </a:cxn>
                  <a:cxn ang="0">
                    <a:pos x="442" y="396"/>
                  </a:cxn>
                  <a:cxn ang="0">
                    <a:pos x="192" y="647"/>
                  </a:cxn>
                  <a:cxn ang="0">
                    <a:pos x="176" y="660"/>
                  </a:cxn>
                  <a:cxn ang="0">
                    <a:pos x="110" y="682"/>
                  </a:cxn>
                  <a:cxn ang="0">
                    <a:pos x="84" y="677"/>
                  </a:cxn>
                  <a:cxn ang="0">
                    <a:pos x="43" y="655"/>
                  </a:cxn>
                  <a:cxn ang="0">
                    <a:pos x="15" y="623"/>
                  </a:cxn>
                  <a:cxn ang="0">
                    <a:pos x="1" y="583"/>
                  </a:cxn>
                  <a:cxn ang="0">
                    <a:pos x="4" y="541"/>
                  </a:cxn>
                  <a:cxn ang="0">
                    <a:pos x="24" y="500"/>
                  </a:cxn>
                  <a:cxn ang="0">
                    <a:pos x="202" y="320"/>
                  </a:cxn>
                  <a:cxn ang="0">
                    <a:pos x="283" y="237"/>
                  </a:cxn>
                  <a:cxn ang="0">
                    <a:pos x="306" y="188"/>
                  </a:cxn>
                  <a:cxn ang="0">
                    <a:pos x="324" y="109"/>
                  </a:cxn>
                  <a:cxn ang="0">
                    <a:pos x="339" y="61"/>
                  </a:cxn>
                  <a:cxn ang="0">
                    <a:pos x="358" y="44"/>
                  </a:cxn>
                  <a:cxn ang="0">
                    <a:pos x="421" y="25"/>
                  </a:cxn>
                  <a:cxn ang="0">
                    <a:pos x="522" y="0"/>
                  </a:cxn>
                </a:cxnLst>
                <a:rect l="0" t="0" r="r" b="b"/>
                <a:pathLst>
                  <a:path w="679" h="682">
                    <a:moveTo>
                      <a:pt x="134" y="520"/>
                    </a:moveTo>
                    <a:lnTo>
                      <a:pt x="127" y="521"/>
                    </a:lnTo>
                    <a:lnTo>
                      <a:pt x="121" y="523"/>
                    </a:lnTo>
                    <a:lnTo>
                      <a:pt x="115" y="527"/>
                    </a:lnTo>
                    <a:lnTo>
                      <a:pt x="110" y="532"/>
                    </a:lnTo>
                    <a:lnTo>
                      <a:pt x="107" y="539"/>
                    </a:lnTo>
                    <a:lnTo>
                      <a:pt x="106" y="546"/>
                    </a:lnTo>
                    <a:lnTo>
                      <a:pt x="107" y="553"/>
                    </a:lnTo>
                    <a:lnTo>
                      <a:pt x="110" y="561"/>
                    </a:lnTo>
                    <a:lnTo>
                      <a:pt x="114" y="567"/>
                    </a:lnTo>
                    <a:lnTo>
                      <a:pt x="119" y="572"/>
                    </a:lnTo>
                    <a:lnTo>
                      <a:pt x="125" y="575"/>
                    </a:lnTo>
                    <a:lnTo>
                      <a:pt x="132" y="576"/>
                    </a:lnTo>
                    <a:lnTo>
                      <a:pt x="138" y="576"/>
                    </a:lnTo>
                    <a:lnTo>
                      <a:pt x="143" y="573"/>
                    </a:lnTo>
                    <a:lnTo>
                      <a:pt x="149" y="569"/>
                    </a:lnTo>
                    <a:lnTo>
                      <a:pt x="155" y="564"/>
                    </a:lnTo>
                    <a:lnTo>
                      <a:pt x="158" y="558"/>
                    </a:lnTo>
                    <a:lnTo>
                      <a:pt x="161" y="552"/>
                    </a:lnTo>
                    <a:lnTo>
                      <a:pt x="162" y="546"/>
                    </a:lnTo>
                    <a:lnTo>
                      <a:pt x="161" y="540"/>
                    </a:lnTo>
                    <a:lnTo>
                      <a:pt x="158" y="534"/>
                    </a:lnTo>
                    <a:lnTo>
                      <a:pt x="153" y="529"/>
                    </a:lnTo>
                    <a:lnTo>
                      <a:pt x="147" y="524"/>
                    </a:lnTo>
                    <a:lnTo>
                      <a:pt x="141" y="521"/>
                    </a:lnTo>
                    <a:lnTo>
                      <a:pt x="134" y="520"/>
                    </a:lnTo>
                    <a:close/>
                    <a:moveTo>
                      <a:pt x="319" y="343"/>
                    </a:moveTo>
                    <a:lnTo>
                      <a:pt x="315" y="343"/>
                    </a:lnTo>
                    <a:lnTo>
                      <a:pt x="310" y="345"/>
                    </a:lnTo>
                    <a:lnTo>
                      <a:pt x="305" y="349"/>
                    </a:lnTo>
                    <a:lnTo>
                      <a:pt x="301" y="353"/>
                    </a:lnTo>
                    <a:lnTo>
                      <a:pt x="239" y="415"/>
                    </a:lnTo>
                    <a:lnTo>
                      <a:pt x="177" y="477"/>
                    </a:lnTo>
                    <a:lnTo>
                      <a:pt x="175" y="481"/>
                    </a:lnTo>
                    <a:lnTo>
                      <a:pt x="173" y="485"/>
                    </a:lnTo>
                    <a:lnTo>
                      <a:pt x="173" y="490"/>
                    </a:lnTo>
                    <a:lnTo>
                      <a:pt x="173" y="494"/>
                    </a:lnTo>
                    <a:lnTo>
                      <a:pt x="176" y="499"/>
                    </a:lnTo>
                    <a:lnTo>
                      <a:pt x="180" y="503"/>
                    </a:lnTo>
                    <a:lnTo>
                      <a:pt x="184" y="507"/>
                    </a:lnTo>
                    <a:lnTo>
                      <a:pt x="188" y="512"/>
                    </a:lnTo>
                    <a:lnTo>
                      <a:pt x="194" y="508"/>
                    </a:lnTo>
                    <a:lnTo>
                      <a:pt x="199" y="505"/>
                    </a:lnTo>
                    <a:lnTo>
                      <a:pt x="204" y="503"/>
                    </a:lnTo>
                    <a:lnTo>
                      <a:pt x="207" y="499"/>
                    </a:lnTo>
                    <a:lnTo>
                      <a:pt x="267" y="439"/>
                    </a:lnTo>
                    <a:lnTo>
                      <a:pt x="328" y="380"/>
                    </a:lnTo>
                    <a:lnTo>
                      <a:pt x="333" y="373"/>
                    </a:lnTo>
                    <a:lnTo>
                      <a:pt x="335" y="367"/>
                    </a:lnTo>
                    <a:lnTo>
                      <a:pt x="336" y="361"/>
                    </a:lnTo>
                    <a:lnTo>
                      <a:pt x="333" y="355"/>
                    </a:lnTo>
                    <a:lnTo>
                      <a:pt x="329" y="349"/>
                    </a:lnTo>
                    <a:lnTo>
                      <a:pt x="324" y="345"/>
                    </a:lnTo>
                    <a:lnTo>
                      <a:pt x="319" y="343"/>
                    </a:lnTo>
                    <a:close/>
                    <a:moveTo>
                      <a:pt x="522" y="0"/>
                    </a:moveTo>
                    <a:lnTo>
                      <a:pt x="531" y="0"/>
                    </a:lnTo>
                    <a:lnTo>
                      <a:pt x="540" y="2"/>
                    </a:lnTo>
                    <a:lnTo>
                      <a:pt x="549" y="5"/>
                    </a:lnTo>
                    <a:lnTo>
                      <a:pt x="556" y="11"/>
                    </a:lnTo>
                    <a:lnTo>
                      <a:pt x="564" y="17"/>
                    </a:lnTo>
                    <a:lnTo>
                      <a:pt x="568" y="23"/>
                    </a:lnTo>
                    <a:lnTo>
                      <a:pt x="570" y="28"/>
                    </a:lnTo>
                    <a:lnTo>
                      <a:pt x="570" y="34"/>
                    </a:lnTo>
                    <a:lnTo>
                      <a:pt x="568" y="39"/>
                    </a:lnTo>
                    <a:lnTo>
                      <a:pt x="563" y="45"/>
                    </a:lnTo>
                    <a:lnTo>
                      <a:pt x="504" y="104"/>
                    </a:lnTo>
                    <a:lnTo>
                      <a:pt x="497" y="112"/>
                    </a:lnTo>
                    <a:lnTo>
                      <a:pt x="492" y="121"/>
                    </a:lnTo>
                    <a:lnTo>
                      <a:pt x="489" y="130"/>
                    </a:lnTo>
                    <a:lnTo>
                      <a:pt x="486" y="139"/>
                    </a:lnTo>
                    <a:lnTo>
                      <a:pt x="486" y="147"/>
                    </a:lnTo>
                    <a:lnTo>
                      <a:pt x="488" y="156"/>
                    </a:lnTo>
                    <a:lnTo>
                      <a:pt x="490" y="164"/>
                    </a:lnTo>
                    <a:lnTo>
                      <a:pt x="495" y="172"/>
                    </a:lnTo>
                    <a:lnTo>
                      <a:pt x="500" y="179"/>
                    </a:lnTo>
                    <a:lnTo>
                      <a:pt x="508" y="185"/>
                    </a:lnTo>
                    <a:lnTo>
                      <a:pt x="516" y="190"/>
                    </a:lnTo>
                    <a:lnTo>
                      <a:pt x="526" y="194"/>
                    </a:lnTo>
                    <a:lnTo>
                      <a:pt x="534" y="196"/>
                    </a:lnTo>
                    <a:lnTo>
                      <a:pt x="542" y="195"/>
                    </a:lnTo>
                    <a:lnTo>
                      <a:pt x="549" y="194"/>
                    </a:lnTo>
                    <a:lnTo>
                      <a:pt x="556" y="191"/>
                    </a:lnTo>
                    <a:lnTo>
                      <a:pt x="562" y="187"/>
                    </a:lnTo>
                    <a:lnTo>
                      <a:pt x="569" y="182"/>
                    </a:lnTo>
                    <a:lnTo>
                      <a:pt x="575" y="177"/>
                    </a:lnTo>
                    <a:lnTo>
                      <a:pt x="627" y="125"/>
                    </a:lnTo>
                    <a:lnTo>
                      <a:pt x="634" y="118"/>
                    </a:lnTo>
                    <a:lnTo>
                      <a:pt x="640" y="113"/>
                    </a:lnTo>
                    <a:lnTo>
                      <a:pt x="646" y="110"/>
                    </a:lnTo>
                    <a:lnTo>
                      <a:pt x="650" y="109"/>
                    </a:lnTo>
                    <a:lnTo>
                      <a:pt x="655" y="109"/>
                    </a:lnTo>
                    <a:lnTo>
                      <a:pt x="660" y="112"/>
                    </a:lnTo>
                    <a:lnTo>
                      <a:pt x="664" y="117"/>
                    </a:lnTo>
                    <a:lnTo>
                      <a:pt x="669" y="123"/>
                    </a:lnTo>
                    <a:lnTo>
                      <a:pt x="674" y="132"/>
                    </a:lnTo>
                    <a:lnTo>
                      <a:pt x="676" y="135"/>
                    </a:lnTo>
                    <a:lnTo>
                      <a:pt x="679" y="139"/>
                    </a:lnTo>
                    <a:lnTo>
                      <a:pt x="679" y="176"/>
                    </a:lnTo>
                    <a:lnTo>
                      <a:pt x="679" y="177"/>
                    </a:lnTo>
                    <a:lnTo>
                      <a:pt x="677" y="177"/>
                    </a:lnTo>
                    <a:lnTo>
                      <a:pt x="676" y="178"/>
                    </a:lnTo>
                    <a:lnTo>
                      <a:pt x="645" y="301"/>
                    </a:lnTo>
                    <a:lnTo>
                      <a:pt x="642" y="310"/>
                    </a:lnTo>
                    <a:lnTo>
                      <a:pt x="638" y="319"/>
                    </a:lnTo>
                    <a:lnTo>
                      <a:pt x="633" y="327"/>
                    </a:lnTo>
                    <a:lnTo>
                      <a:pt x="627" y="334"/>
                    </a:lnTo>
                    <a:lnTo>
                      <a:pt x="621" y="339"/>
                    </a:lnTo>
                    <a:lnTo>
                      <a:pt x="613" y="344"/>
                    </a:lnTo>
                    <a:lnTo>
                      <a:pt x="604" y="348"/>
                    </a:lnTo>
                    <a:lnTo>
                      <a:pt x="594" y="351"/>
                    </a:lnTo>
                    <a:lnTo>
                      <a:pt x="556" y="359"/>
                    </a:lnTo>
                    <a:lnTo>
                      <a:pt x="519" y="368"/>
                    </a:lnTo>
                    <a:lnTo>
                      <a:pt x="481" y="377"/>
                    </a:lnTo>
                    <a:lnTo>
                      <a:pt x="470" y="380"/>
                    </a:lnTo>
                    <a:lnTo>
                      <a:pt x="460" y="385"/>
                    </a:lnTo>
                    <a:lnTo>
                      <a:pt x="451" y="390"/>
                    </a:lnTo>
                    <a:lnTo>
                      <a:pt x="442" y="396"/>
                    </a:lnTo>
                    <a:lnTo>
                      <a:pt x="434" y="404"/>
                    </a:lnTo>
                    <a:lnTo>
                      <a:pt x="313" y="526"/>
                    </a:lnTo>
                    <a:lnTo>
                      <a:pt x="192" y="647"/>
                    </a:lnTo>
                    <a:lnTo>
                      <a:pt x="187" y="652"/>
                    </a:lnTo>
                    <a:lnTo>
                      <a:pt x="181" y="656"/>
                    </a:lnTo>
                    <a:lnTo>
                      <a:pt x="176" y="660"/>
                    </a:lnTo>
                    <a:lnTo>
                      <a:pt x="147" y="671"/>
                    </a:lnTo>
                    <a:lnTo>
                      <a:pt x="117" y="682"/>
                    </a:lnTo>
                    <a:lnTo>
                      <a:pt x="110" y="682"/>
                    </a:lnTo>
                    <a:lnTo>
                      <a:pt x="101" y="680"/>
                    </a:lnTo>
                    <a:lnTo>
                      <a:pt x="92" y="679"/>
                    </a:lnTo>
                    <a:lnTo>
                      <a:pt x="84" y="677"/>
                    </a:lnTo>
                    <a:lnTo>
                      <a:pt x="69" y="671"/>
                    </a:lnTo>
                    <a:lnTo>
                      <a:pt x="55" y="664"/>
                    </a:lnTo>
                    <a:lnTo>
                      <a:pt x="43" y="655"/>
                    </a:lnTo>
                    <a:lnTo>
                      <a:pt x="32" y="645"/>
                    </a:lnTo>
                    <a:lnTo>
                      <a:pt x="23" y="635"/>
                    </a:lnTo>
                    <a:lnTo>
                      <a:pt x="15" y="623"/>
                    </a:lnTo>
                    <a:lnTo>
                      <a:pt x="9" y="610"/>
                    </a:lnTo>
                    <a:lnTo>
                      <a:pt x="4" y="597"/>
                    </a:lnTo>
                    <a:lnTo>
                      <a:pt x="1" y="583"/>
                    </a:lnTo>
                    <a:lnTo>
                      <a:pt x="0" y="569"/>
                    </a:lnTo>
                    <a:lnTo>
                      <a:pt x="1" y="555"/>
                    </a:lnTo>
                    <a:lnTo>
                      <a:pt x="4" y="541"/>
                    </a:lnTo>
                    <a:lnTo>
                      <a:pt x="8" y="527"/>
                    </a:lnTo>
                    <a:lnTo>
                      <a:pt x="15" y="513"/>
                    </a:lnTo>
                    <a:lnTo>
                      <a:pt x="24" y="500"/>
                    </a:lnTo>
                    <a:lnTo>
                      <a:pt x="35" y="487"/>
                    </a:lnTo>
                    <a:lnTo>
                      <a:pt x="146" y="375"/>
                    </a:lnTo>
                    <a:lnTo>
                      <a:pt x="202" y="320"/>
                    </a:lnTo>
                    <a:lnTo>
                      <a:pt x="258" y="265"/>
                    </a:lnTo>
                    <a:lnTo>
                      <a:pt x="272" y="251"/>
                    </a:lnTo>
                    <a:lnTo>
                      <a:pt x="283" y="237"/>
                    </a:lnTo>
                    <a:lnTo>
                      <a:pt x="292" y="221"/>
                    </a:lnTo>
                    <a:lnTo>
                      <a:pt x="300" y="205"/>
                    </a:lnTo>
                    <a:lnTo>
                      <a:pt x="306" y="188"/>
                    </a:lnTo>
                    <a:lnTo>
                      <a:pt x="310" y="169"/>
                    </a:lnTo>
                    <a:lnTo>
                      <a:pt x="316" y="139"/>
                    </a:lnTo>
                    <a:lnTo>
                      <a:pt x="324" y="109"/>
                    </a:lnTo>
                    <a:lnTo>
                      <a:pt x="332" y="78"/>
                    </a:lnTo>
                    <a:lnTo>
                      <a:pt x="335" y="69"/>
                    </a:lnTo>
                    <a:lnTo>
                      <a:pt x="339" y="61"/>
                    </a:lnTo>
                    <a:lnTo>
                      <a:pt x="344" y="54"/>
                    </a:lnTo>
                    <a:lnTo>
                      <a:pt x="351" y="48"/>
                    </a:lnTo>
                    <a:lnTo>
                      <a:pt x="358" y="44"/>
                    </a:lnTo>
                    <a:lnTo>
                      <a:pt x="366" y="40"/>
                    </a:lnTo>
                    <a:lnTo>
                      <a:pt x="375" y="37"/>
                    </a:lnTo>
                    <a:lnTo>
                      <a:pt x="421" y="25"/>
                    </a:lnTo>
                    <a:lnTo>
                      <a:pt x="466" y="13"/>
                    </a:lnTo>
                    <a:lnTo>
                      <a:pt x="512" y="1"/>
                    </a:lnTo>
                    <a:lnTo>
                      <a:pt x="5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37" name="Rounded Rectangle 336">
            <a:extLst>
              <a:ext uri="{FF2B5EF4-FFF2-40B4-BE49-F238E27FC236}">
                <a16:creationId xmlns:a16="http://schemas.microsoft.com/office/drawing/2014/main" id="{CB66FE73-D11E-C14A-9109-9307CE643C02}"/>
              </a:ext>
            </a:extLst>
          </p:cNvPr>
          <p:cNvSpPr/>
          <p:nvPr/>
        </p:nvSpPr>
        <p:spPr>
          <a:xfrm>
            <a:off x="1954185" y="4343400"/>
            <a:ext cx="2050998" cy="1714634"/>
          </a:xfrm>
          <a:prstGeom prst="roundRect">
            <a:avLst>
              <a:gd name="adj" fmla="val 5671"/>
            </a:avLst>
          </a:prstGeom>
          <a:noFill/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cxnSp>
        <p:nvCxnSpPr>
          <p:cNvPr id="338" name="Straight Arrow Connector 337">
            <a:extLst>
              <a:ext uri="{FF2B5EF4-FFF2-40B4-BE49-F238E27FC236}">
                <a16:creationId xmlns:a16="http://schemas.microsoft.com/office/drawing/2014/main" id="{6DE3A59B-9C78-2844-AC96-1E7DCC69FE51}"/>
              </a:ext>
            </a:extLst>
          </p:cNvPr>
          <p:cNvCxnSpPr>
            <a:cxnSpLocks/>
            <a:stCxn id="33" idx="1"/>
            <a:endCxn id="337" idx="3"/>
          </p:cNvCxnSpPr>
          <p:nvPr/>
        </p:nvCxnSpPr>
        <p:spPr>
          <a:xfrm flipH="1">
            <a:off x="4005183" y="5181600"/>
            <a:ext cx="1541019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B6DEEE59-2C2C-244C-B8E6-ABF3E401581E}"/>
              </a:ext>
            </a:extLst>
          </p:cNvPr>
          <p:cNvGrpSpPr/>
          <p:nvPr/>
        </p:nvGrpSpPr>
        <p:grpSpPr>
          <a:xfrm>
            <a:off x="379412" y="1667509"/>
            <a:ext cx="1702887" cy="1609091"/>
            <a:chOff x="379412" y="1667509"/>
            <a:chExt cx="1702887" cy="1609091"/>
          </a:xfrm>
        </p:grpSpPr>
        <p:pic>
          <p:nvPicPr>
            <p:cNvPr id="340" name="Picture 339">
              <a:extLst>
                <a:ext uri="{FF2B5EF4-FFF2-40B4-BE49-F238E27FC236}">
                  <a16:creationId xmlns:a16="http://schemas.microsoft.com/office/drawing/2014/main" id="{6E6BD706-86F4-0644-8BAB-4F3718951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335"/>
            <a:stretch/>
          </p:blipFill>
          <p:spPr>
            <a:xfrm>
              <a:off x="622308" y="2088902"/>
              <a:ext cx="1343008" cy="1035298"/>
            </a:xfrm>
            <a:prstGeom prst="rect">
              <a:avLst/>
            </a:prstGeom>
          </p:spPr>
        </p:pic>
        <p:sp>
          <p:nvSpPr>
            <p:cNvPr id="341" name="Rounded Rectangle 340">
              <a:extLst>
                <a:ext uri="{FF2B5EF4-FFF2-40B4-BE49-F238E27FC236}">
                  <a16:creationId xmlns:a16="http://schemas.microsoft.com/office/drawing/2014/main" id="{364CCE5D-D04B-DF44-BFBE-35A9D7AC675E}"/>
                </a:ext>
              </a:extLst>
            </p:cNvPr>
            <p:cNvSpPr/>
            <p:nvPr/>
          </p:nvSpPr>
          <p:spPr>
            <a:xfrm>
              <a:off x="379412" y="1667509"/>
              <a:ext cx="1702887" cy="1609091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B0032F8B-8A9F-B143-9D19-CBB83D6DBCA9}"/>
              </a:ext>
            </a:extLst>
          </p:cNvPr>
          <p:cNvGrpSpPr/>
          <p:nvPr/>
        </p:nvGrpSpPr>
        <p:grpSpPr>
          <a:xfrm>
            <a:off x="9675813" y="1363638"/>
            <a:ext cx="2243470" cy="2082157"/>
            <a:chOff x="9675813" y="1363638"/>
            <a:chExt cx="2243470" cy="2082157"/>
          </a:xfrm>
        </p:grpSpPr>
        <p:sp>
          <p:nvSpPr>
            <p:cNvPr id="343" name="Rounded Rectangle 342">
              <a:extLst>
                <a:ext uri="{FF2B5EF4-FFF2-40B4-BE49-F238E27FC236}">
                  <a16:creationId xmlns:a16="http://schemas.microsoft.com/office/drawing/2014/main" id="{01BE41F2-F2DA-374C-BBB8-DF13D3AEC089}"/>
                </a:ext>
              </a:extLst>
            </p:cNvPr>
            <p:cNvSpPr/>
            <p:nvPr/>
          </p:nvSpPr>
          <p:spPr>
            <a:xfrm>
              <a:off x="9675813" y="1379299"/>
              <a:ext cx="2133600" cy="2055672"/>
            </a:xfrm>
            <a:prstGeom prst="roundRect">
              <a:avLst>
                <a:gd name="adj" fmla="val 5671"/>
              </a:avLst>
            </a:prstGeom>
            <a:solidFill>
              <a:srgbClr val="E5E9C6"/>
            </a:solidFill>
            <a:ln w="25400">
              <a:noFill/>
            </a:ln>
            <a:effectLst>
              <a:outerShdw blurRad="50800" dist="38100" dir="2700000" algn="tl" rotWithShape="0">
                <a:srgbClr val="E5E9C6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A169DC71-0B45-5343-89AF-2D03D5F3E9D8}"/>
                </a:ext>
              </a:extLst>
            </p:cNvPr>
            <p:cNvSpPr/>
            <p:nvPr/>
          </p:nvSpPr>
          <p:spPr>
            <a:xfrm>
              <a:off x="10057407" y="2407135"/>
              <a:ext cx="1294805" cy="6368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814E0B90-2E5D-334F-8759-BE5212F567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57408" y="3043989"/>
              <a:ext cx="1599604" cy="0"/>
            </a:xfrm>
            <a:prstGeom prst="straightConnector1">
              <a:avLst/>
            </a:prstGeom>
            <a:ln w="38100">
              <a:solidFill>
                <a:srgbClr val="404040"/>
              </a:solidFill>
              <a:headEnd type="stealth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7AC7CB7B-FFBE-424B-857D-D5553B3DFF13}"/>
                    </a:ext>
                  </a:extLst>
                </p:cNvPr>
                <p:cNvSpPr/>
                <p:nvPr/>
              </p:nvSpPr>
              <p:spPr>
                <a:xfrm>
                  <a:off x="10437812" y="3076463"/>
                  <a:ext cx="142314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IN" sz="1800" dirty="0">
                      <a:solidFill>
                        <a:srgbClr val="404040"/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Efficiency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IN" sz="1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IN" sz="1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↑</m:t>
                          </m:r>
                        </m:e>
                      </m:d>
                    </m:oMath>
                  </a14:m>
                  <a:endParaRPr lang="en-US" sz="1800" dirty="0">
                    <a:solidFill>
                      <a:srgbClr val="404040"/>
                    </a:solidFill>
                  </a:endParaRPr>
                </a:p>
              </p:txBody>
            </p:sp>
          </mc:Choice>
          <mc:Fallback xmlns=""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7AC7CB7B-FFBE-424B-857D-D5553B3DFF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812" y="3076463"/>
                  <a:ext cx="142314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509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FCF26018-FF81-0D46-8962-1AB95570219C}"/>
                </a:ext>
              </a:extLst>
            </p:cNvPr>
            <p:cNvCxnSpPr>
              <a:cxnSpLocks/>
            </p:cNvCxnSpPr>
            <p:nvPr/>
          </p:nvCxnSpPr>
          <p:spPr>
            <a:xfrm>
              <a:off x="10057407" y="1676400"/>
              <a:ext cx="0" cy="1367589"/>
            </a:xfrm>
            <a:prstGeom prst="straightConnector1">
              <a:avLst/>
            </a:prstGeom>
            <a:ln w="38100">
              <a:solidFill>
                <a:srgbClr val="404040"/>
              </a:solidFill>
              <a:headEnd type="stealth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544572DB-68F7-C84D-880C-117CC1334258}"/>
                    </a:ext>
                  </a:extLst>
                </p:cNvPr>
                <p:cNvSpPr/>
                <p:nvPr/>
              </p:nvSpPr>
              <p:spPr>
                <a:xfrm>
                  <a:off x="9904412" y="1363638"/>
                  <a:ext cx="14986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IN" sz="1800" dirty="0">
                      <a:solidFill>
                        <a:srgbClr val="404040"/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Top-1 Acc.</a:t>
                  </a:r>
                  <a:r>
                    <a:rPr lang="zh-CN" altLang="en-US" sz="1800" dirty="0">
                      <a:solidFill>
                        <a:srgbClr val="404040"/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IN" sz="1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IN" sz="1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↑</m:t>
                          </m:r>
                        </m:e>
                      </m:d>
                    </m:oMath>
                  </a14:m>
                  <a:endParaRPr lang="en-US" sz="1800" dirty="0">
                    <a:solidFill>
                      <a:srgbClr val="404040"/>
                    </a:solidFill>
                  </a:endParaRPr>
                </a:p>
              </p:txBody>
            </p:sp>
          </mc:Choice>
          <mc:Fallback xmlns=""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544572DB-68F7-C84D-880C-117CC13342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4412" y="1363638"/>
                  <a:ext cx="149868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4202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BB2B3FA7-17E7-694B-A3E9-092169C163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83632" y="2338554"/>
              <a:ext cx="137160" cy="13716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6A4F73D3-8F50-F14A-88CC-0391EC84D8CF}"/>
                </a:ext>
              </a:extLst>
            </p:cNvPr>
            <p:cNvSpPr/>
            <p:nvPr/>
          </p:nvSpPr>
          <p:spPr>
            <a:xfrm>
              <a:off x="10285412" y="1842376"/>
              <a:ext cx="163387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400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Architectures </a:t>
              </a:r>
            </a:p>
            <a:p>
              <a:r>
                <a:rPr lang="en-IN" sz="1400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judged by the area</a:t>
              </a:r>
              <a:endParaRPr lang="en-US" sz="14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351" name="Rectangle 350">
            <a:extLst>
              <a:ext uri="{FF2B5EF4-FFF2-40B4-BE49-F238E27FC236}">
                <a16:creationId xmlns:a16="http://schemas.microsoft.com/office/drawing/2014/main" id="{AEEC87BD-4A73-1749-826F-7926530086DB}"/>
              </a:ext>
            </a:extLst>
          </p:cNvPr>
          <p:cNvSpPr/>
          <p:nvPr/>
        </p:nvSpPr>
        <p:spPr>
          <a:xfrm>
            <a:off x="733176" y="3618072"/>
            <a:ext cx="4397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Architecture Search (NAS)</a:t>
            </a: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8413A4CD-BA7C-DB40-ADB4-AE66AF2B0DB6}"/>
              </a:ext>
            </a:extLst>
          </p:cNvPr>
          <p:cNvSpPr/>
          <p:nvPr/>
        </p:nvSpPr>
        <p:spPr>
          <a:xfrm>
            <a:off x="4659737" y="1143000"/>
            <a:ext cx="24439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Deep Neural Network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53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animBg="1"/>
      <p:bldP spid="3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8C7444B-593F-2A41-914A-D89AAFF24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907272"/>
              </p:ext>
            </p:extLst>
          </p:nvPr>
        </p:nvGraphicFramePr>
        <p:xfrm>
          <a:off x="8008400" y="1798737"/>
          <a:ext cx="27432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8227549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15497093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748794865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6883824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78349126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9167367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08347786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9751797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86813028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4143766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990861"/>
                  </a:ext>
                </a:extLst>
              </a:tr>
            </a:tbl>
          </a:graphicData>
        </a:graphic>
      </p:graphicFrame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2DFFBAB9-ACB0-8843-97D2-2C921A7E865A}"/>
              </a:ext>
            </a:extLst>
          </p:cNvPr>
          <p:cNvCxnSpPr>
            <a:cxnSpLocks/>
          </p:cNvCxnSpPr>
          <p:nvPr/>
        </p:nvCxnSpPr>
        <p:spPr>
          <a:xfrm flipH="1">
            <a:off x="7847012" y="1611868"/>
            <a:ext cx="4000187" cy="0"/>
          </a:xfrm>
          <a:prstGeom prst="straightConnector1">
            <a:avLst/>
          </a:prstGeom>
          <a:ln w="317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367">
            <a:extLst>
              <a:ext uri="{FF2B5EF4-FFF2-40B4-BE49-F238E27FC236}">
                <a16:creationId xmlns:a16="http://schemas.microsoft.com/office/drawing/2014/main" id="{5B4FAE3A-F2AC-B44E-8EFE-5B5593D98229}"/>
              </a:ext>
            </a:extLst>
          </p:cNvPr>
          <p:cNvSpPr/>
          <p:nvPr/>
        </p:nvSpPr>
        <p:spPr>
          <a:xfrm>
            <a:off x="7970176" y="1185446"/>
            <a:ext cx="3954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Evaluated Architecture                       Accuracy</a:t>
            </a:r>
            <a:r>
              <a:rPr lang="en-IN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*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371" name="Table 370">
            <a:extLst>
              <a:ext uri="{FF2B5EF4-FFF2-40B4-BE49-F238E27FC236}">
                <a16:creationId xmlns:a16="http://schemas.microsoft.com/office/drawing/2014/main" id="{B4D3FE7E-1B2A-994C-840C-496DCFD36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032120"/>
              </p:ext>
            </p:extLst>
          </p:nvPr>
        </p:nvGraphicFramePr>
        <p:xfrm>
          <a:off x="8008400" y="2238017"/>
          <a:ext cx="192024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8227549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15497093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748794865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6883824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78349126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9167367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08347786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990861"/>
                  </a:ext>
                </a:extLst>
              </a:tr>
            </a:tbl>
          </a:graphicData>
        </a:graphic>
      </p:graphicFrame>
      <p:graphicFrame>
        <p:nvGraphicFramePr>
          <p:cNvPr id="372" name="Table 371">
            <a:extLst>
              <a:ext uri="{FF2B5EF4-FFF2-40B4-BE49-F238E27FC236}">
                <a16:creationId xmlns:a16="http://schemas.microsoft.com/office/drawing/2014/main" id="{6D95E103-9B5B-6F4F-8F0D-AF6CFCCA77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052872"/>
              </p:ext>
            </p:extLst>
          </p:nvPr>
        </p:nvGraphicFramePr>
        <p:xfrm>
          <a:off x="7970176" y="3188134"/>
          <a:ext cx="27432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8227549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15497093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748794865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6883824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78349126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9167367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08347786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9751797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86813028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4143766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990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A104C27E-D5F2-D040-BB5A-022611B343AF}"/>
                  </a:ext>
                </a:extLst>
              </p:cNvPr>
              <p:cNvSpPr/>
              <p:nvPr/>
            </p:nvSpPr>
            <p:spPr>
              <a:xfrm>
                <a:off x="8793632" y="2618485"/>
                <a:ext cx="27206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A104C27E-D5F2-D040-BB5A-022611B343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632" y="2618485"/>
                <a:ext cx="2720617" cy="461665"/>
              </a:xfrm>
              <a:prstGeom prst="rect">
                <a:avLst/>
              </a:prstGeom>
              <a:blipFill>
                <a:blip r:embed="rId3"/>
                <a:stretch>
                  <a:fillRect l="-46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Rectangle 373">
            <a:extLst>
              <a:ext uri="{FF2B5EF4-FFF2-40B4-BE49-F238E27FC236}">
                <a16:creationId xmlns:a16="http://schemas.microsoft.com/office/drawing/2014/main" id="{B681AC96-E188-9A44-8970-20C0F8A815DB}"/>
              </a:ext>
            </a:extLst>
          </p:cNvPr>
          <p:cNvSpPr/>
          <p:nvPr/>
        </p:nvSpPr>
        <p:spPr>
          <a:xfrm>
            <a:off x="11019728" y="1751231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92.5%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3AECCE21-4431-3D41-9CFD-09B598F1FBD2}"/>
              </a:ext>
            </a:extLst>
          </p:cNvPr>
          <p:cNvSpPr/>
          <p:nvPr/>
        </p:nvSpPr>
        <p:spPr>
          <a:xfrm>
            <a:off x="11019728" y="2163129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82.3%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7B290723-EDF8-9742-AF6D-7DEC02FD923F}"/>
              </a:ext>
            </a:extLst>
          </p:cNvPr>
          <p:cNvSpPr/>
          <p:nvPr/>
        </p:nvSpPr>
        <p:spPr>
          <a:xfrm>
            <a:off x="11019727" y="3140628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93.7%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35D94C4-DB81-DB41-975B-81ED9079A381}"/>
              </a:ext>
            </a:extLst>
          </p:cNvPr>
          <p:cNvGrpSpPr/>
          <p:nvPr/>
        </p:nvGrpSpPr>
        <p:grpSpPr>
          <a:xfrm>
            <a:off x="8274460" y="4370533"/>
            <a:ext cx="3208010" cy="1013685"/>
            <a:chOff x="8232157" y="4396515"/>
            <a:chExt cx="3208010" cy="1013685"/>
          </a:xfrm>
        </p:grpSpPr>
        <p:sp>
          <p:nvSpPr>
            <p:cNvPr id="377" name="Rounded Rectangle 376">
              <a:extLst>
                <a:ext uri="{FF2B5EF4-FFF2-40B4-BE49-F238E27FC236}">
                  <a16:creationId xmlns:a16="http://schemas.microsoft.com/office/drawing/2014/main" id="{621C333F-7F4A-3F4F-9BA6-7085F88453FD}"/>
                </a:ext>
              </a:extLst>
            </p:cNvPr>
            <p:cNvSpPr/>
            <p:nvPr/>
          </p:nvSpPr>
          <p:spPr>
            <a:xfrm>
              <a:off x="8232157" y="4396515"/>
              <a:ext cx="3208010" cy="1013685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Accuracy Predictor</a:t>
              </a:r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0B0C8DA9-9788-214C-875D-0C951C3879D4}"/>
                </a:ext>
              </a:extLst>
            </p:cNvPr>
            <p:cNvSpPr txBox="1"/>
            <p:nvPr/>
          </p:nvSpPr>
          <p:spPr>
            <a:xfrm>
              <a:off x="8323399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MLP</a:t>
              </a:r>
            </a:p>
          </p:txBody>
        </p:sp>
        <p:sp>
          <p:nvSpPr>
            <p:cNvPr id="379" name="TextBox 378">
              <a:extLst>
                <a:ext uri="{FF2B5EF4-FFF2-40B4-BE49-F238E27FC236}">
                  <a16:creationId xmlns:a16="http://schemas.microsoft.com/office/drawing/2014/main" id="{3D06B15F-53CB-6343-9B97-94A4BAC42B7B}"/>
                </a:ext>
              </a:extLst>
            </p:cNvPr>
            <p:cNvSpPr txBox="1"/>
            <p:nvPr/>
          </p:nvSpPr>
          <p:spPr>
            <a:xfrm>
              <a:off x="9061166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GP</a:t>
              </a:r>
            </a:p>
          </p:txBody>
        </p:sp>
        <p:sp>
          <p:nvSpPr>
            <p:cNvPr id="380" name="TextBox 379">
              <a:extLst>
                <a:ext uri="{FF2B5EF4-FFF2-40B4-BE49-F238E27FC236}">
                  <a16:creationId xmlns:a16="http://schemas.microsoft.com/office/drawing/2014/main" id="{3B7551AA-4081-144C-95DA-D56B17F538A0}"/>
                </a:ext>
              </a:extLst>
            </p:cNvPr>
            <p:cNvSpPr txBox="1"/>
            <p:nvPr/>
          </p:nvSpPr>
          <p:spPr>
            <a:xfrm>
              <a:off x="9798932" y="4903357"/>
              <a:ext cx="791279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CART</a:t>
              </a:r>
            </a:p>
          </p:txBody>
        </p:sp>
        <p:sp>
          <p:nvSpPr>
            <p:cNvPr id="382" name="TextBox 381">
              <a:extLst>
                <a:ext uri="{FF2B5EF4-FFF2-40B4-BE49-F238E27FC236}">
                  <a16:creationId xmlns:a16="http://schemas.microsoft.com/office/drawing/2014/main" id="{DFCD4C2E-AE4F-2044-8372-D38F2A364836}"/>
                </a:ext>
              </a:extLst>
            </p:cNvPr>
            <p:cNvSpPr txBox="1"/>
            <p:nvPr/>
          </p:nvSpPr>
          <p:spPr>
            <a:xfrm>
              <a:off x="10681453" y="4903357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RBF</a:t>
              </a:r>
            </a:p>
          </p:txBody>
        </p: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A32D1895-5C85-6B44-8EC1-7CE838AB0BC2}"/>
              </a:ext>
            </a:extLst>
          </p:cNvPr>
          <p:cNvGrpSpPr/>
          <p:nvPr/>
        </p:nvGrpSpPr>
        <p:grpSpPr>
          <a:xfrm>
            <a:off x="9103472" y="3544139"/>
            <a:ext cx="2295528" cy="723062"/>
            <a:chOff x="9103472" y="3509960"/>
            <a:chExt cx="2295528" cy="860573"/>
          </a:xfrm>
        </p:grpSpPr>
        <p:cxnSp>
          <p:nvCxnSpPr>
            <p:cNvPr id="385" name="Elbow Connector 384">
              <a:extLst>
                <a:ext uri="{FF2B5EF4-FFF2-40B4-BE49-F238E27FC236}">
                  <a16:creationId xmlns:a16="http://schemas.microsoft.com/office/drawing/2014/main" id="{B87E0450-8407-AB40-8A98-995FE3BBAFC5}"/>
                </a:ext>
              </a:extLst>
            </p:cNvPr>
            <p:cNvCxnSpPr>
              <a:cxnSpLocks/>
              <a:endCxn id="377" idx="0"/>
            </p:cNvCxnSpPr>
            <p:nvPr/>
          </p:nvCxnSpPr>
          <p:spPr>
            <a:xfrm rot="16200000" flipH="1">
              <a:off x="9086374" y="3578439"/>
              <a:ext cx="809189" cy="774993"/>
            </a:xfrm>
            <a:prstGeom prst="bentConnector3">
              <a:avLst>
                <a:gd name="adj1" fmla="val 37727"/>
              </a:avLst>
            </a:prstGeom>
            <a:ln w="381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Elbow Connector 385">
              <a:extLst>
                <a:ext uri="{FF2B5EF4-FFF2-40B4-BE49-F238E27FC236}">
                  <a16:creationId xmlns:a16="http://schemas.microsoft.com/office/drawing/2014/main" id="{7254ED4A-8A16-1C43-902A-C9482F88F1EE}"/>
                </a:ext>
              </a:extLst>
            </p:cNvPr>
            <p:cNvCxnSpPr>
              <a:cxnSpLocks/>
              <a:stCxn id="376" idx="2"/>
              <a:endCxn id="377" idx="0"/>
            </p:cNvCxnSpPr>
            <p:nvPr/>
          </p:nvCxnSpPr>
          <p:spPr>
            <a:xfrm rot="5400000">
              <a:off x="10208446" y="3179980"/>
              <a:ext cx="860573" cy="1520533"/>
            </a:xfrm>
            <a:prstGeom prst="bentConnector3">
              <a:avLst>
                <a:gd name="adj1" fmla="val 42096"/>
              </a:avLst>
            </a:prstGeom>
            <a:ln w="381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73B0DA-EBD7-794E-AD4E-ED5B1238856C}"/>
              </a:ext>
            </a:extLst>
          </p:cNvPr>
          <p:cNvGrpSpPr/>
          <p:nvPr/>
        </p:nvGrpSpPr>
        <p:grpSpPr>
          <a:xfrm>
            <a:off x="612648" y="5867400"/>
            <a:ext cx="3387722" cy="381797"/>
            <a:chOff x="612648" y="5867400"/>
            <a:chExt cx="3387722" cy="381797"/>
          </a:xfrm>
        </p:grpSpPr>
        <p:cxnSp>
          <p:nvCxnSpPr>
            <p:cNvPr id="413" name="Straight Arrow Connector 412">
              <a:extLst>
                <a:ext uri="{FF2B5EF4-FFF2-40B4-BE49-F238E27FC236}">
                  <a16:creationId xmlns:a16="http://schemas.microsoft.com/office/drawing/2014/main" id="{119D2140-2C37-2348-B0EE-84C58B8B3A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648" y="5867400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C928A0A9-9947-094E-A405-F635ADFE290E}"/>
                </a:ext>
              </a:extLst>
            </p:cNvPr>
            <p:cNvSpPr/>
            <p:nvPr/>
          </p:nvSpPr>
          <p:spPr>
            <a:xfrm>
              <a:off x="612648" y="5941420"/>
              <a:ext cx="33877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4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  <a:r>
                <a:rPr lang="en-IN" sz="14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Liu et al., ECCV ’18;  Lu</a:t>
              </a: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14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et al., ECCV ’20;  … </a:t>
              </a:r>
              <a:endParaRPr lang="en-US" sz="1600" baseline="30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56" name="Title 1">
            <a:extLst>
              <a:ext uri="{FF2B5EF4-FFF2-40B4-BE49-F238E27FC236}">
                <a16:creationId xmlns:a16="http://schemas.microsoft.com/office/drawing/2014/main" id="{7F0B220B-77AC-7E44-9473-A8418CF8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3EBC8F-4700-374B-B790-CA4267A52DA3}"/>
              </a:ext>
            </a:extLst>
          </p:cNvPr>
          <p:cNvGrpSpPr/>
          <p:nvPr/>
        </p:nvGrpSpPr>
        <p:grpSpPr>
          <a:xfrm>
            <a:off x="8410644" y="5286346"/>
            <a:ext cx="3103605" cy="1123456"/>
            <a:chOff x="8410644" y="5286346"/>
            <a:chExt cx="3103605" cy="112345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0CD0601-5C3E-764D-AD93-75277DF85522}"/>
                </a:ext>
              </a:extLst>
            </p:cNvPr>
            <p:cNvSpPr/>
            <p:nvPr/>
          </p:nvSpPr>
          <p:spPr>
            <a:xfrm>
              <a:off x="8410644" y="5701916"/>
              <a:ext cx="310360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Adaptively selection</a:t>
              </a:r>
              <a:r>
                <a:rPr lang="en-US" altLang="zh-CN" sz="20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</a:p>
            <a:p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Ensemble</a:t>
              </a:r>
              <a:r>
                <a:rPr lang="en-US" altLang="zh-CN" sz="20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…</a:t>
              </a:r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0B197012-6588-6B44-9C62-EB1E62AB1D8D}"/>
                </a:ext>
              </a:extLst>
            </p:cNvPr>
            <p:cNvSpPr/>
            <p:nvPr/>
          </p:nvSpPr>
          <p:spPr>
            <a:xfrm rot="5400000">
              <a:off x="9632572" y="4342736"/>
              <a:ext cx="443544" cy="2330764"/>
            </a:xfrm>
            <a:prstGeom prst="rightBrace">
              <a:avLst>
                <a:gd name="adj1" fmla="val 37557"/>
                <a:gd name="adj2" fmla="val 50000"/>
              </a:avLst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49B10B13-56C3-154F-9DD1-7DD74D3172C4}"/>
              </a:ext>
            </a:extLst>
          </p:cNvPr>
          <p:cNvSpPr/>
          <p:nvPr/>
        </p:nvSpPr>
        <p:spPr>
          <a:xfrm>
            <a:off x="612648" y="6298301"/>
            <a:ext cx="3462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2</a:t>
            </a:r>
            <a:r>
              <a:rPr lang="en-IN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Sun et al., TEVC ’19; Lu et al., TPAMI ’21; … </a:t>
            </a:r>
            <a:endParaRPr lang="en-US" sz="1600" baseline="30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8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8C7444B-593F-2A41-914A-D89AAFF24C5B}"/>
              </a:ext>
            </a:extLst>
          </p:cNvPr>
          <p:cNvGraphicFramePr>
            <a:graphicFrameLocks noGrp="1"/>
          </p:cNvGraphicFramePr>
          <p:nvPr/>
        </p:nvGraphicFramePr>
        <p:xfrm>
          <a:off x="8008400" y="1798737"/>
          <a:ext cx="27432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8227549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15497093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748794865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6883824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78349126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9167367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08347786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9751797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86813028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4143766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990861"/>
                  </a:ext>
                </a:extLst>
              </a:tr>
            </a:tbl>
          </a:graphicData>
        </a:graphic>
      </p:graphicFrame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2DFFBAB9-ACB0-8843-97D2-2C921A7E865A}"/>
              </a:ext>
            </a:extLst>
          </p:cNvPr>
          <p:cNvCxnSpPr>
            <a:cxnSpLocks/>
          </p:cNvCxnSpPr>
          <p:nvPr/>
        </p:nvCxnSpPr>
        <p:spPr>
          <a:xfrm flipH="1">
            <a:off x="7847012" y="1611868"/>
            <a:ext cx="4000187" cy="0"/>
          </a:xfrm>
          <a:prstGeom prst="straightConnector1">
            <a:avLst/>
          </a:prstGeom>
          <a:ln w="317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367">
            <a:extLst>
              <a:ext uri="{FF2B5EF4-FFF2-40B4-BE49-F238E27FC236}">
                <a16:creationId xmlns:a16="http://schemas.microsoft.com/office/drawing/2014/main" id="{5B4FAE3A-F2AC-B44E-8EFE-5B5593D98229}"/>
              </a:ext>
            </a:extLst>
          </p:cNvPr>
          <p:cNvSpPr/>
          <p:nvPr/>
        </p:nvSpPr>
        <p:spPr>
          <a:xfrm>
            <a:off x="7970176" y="1185446"/>
            <a:ext cx="3887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Evaluated Architecture                       Accuracy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371" name="Table 370">
            <a:extLst>
              <a:ext uri="{FF2B5EF4-FFF2-40B4-BE49-F238E27FC236}">
                <a16:creationId xmlns:a16="http://schemas.microsoft.com/office/drawing/2014/main" id="{B4D3FE7E-1B2A-994C-840C-496DCFD36C9A}"/>
              </a:ext>
            </a:extLst>
          </p:cNvPr>
          <p:cNvGraphicFramePr>
            <a:graphicFrameLocks noGrp="1"/>
          </p:cNvGraphicFramePr>
          <p:nvPr/>
        </p:nvGraphicFramePr>
        <p:xfrm>
          <a:off x="8008400" y="2238017"/>
          <a:ext cx="192024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8227549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15497093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748794865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6883824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78349126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9167367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08347786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990861"/>
                  </a:ext>
                </a:extLst>
              </a:tr>
            </a:tbl>
          </a:graphicData>
        </a:graphic>
      </p:graphicFrame>
      <p:graphicFrame>
        <p:nvGraphicFramePr>
          <p:cNvPr id="372" name="Table 371">
            <a:extLst>
              <a:ext uri="{FF2B5EF4-FFF2-40B4-BE49-F238E27FC236}">
                <a16:creationId xmlns:a16="http://schemas.microsoft.com/office/drawing/2014/main" id="{6D95E103-9B5B-6F4F-8F0D-AF6CFCCA77F8}"/>
              </a:ext>
            </a:extLst>
          </p:cNvPr>
          <p:cNvGraphicFramePr>
            <a:graphicFrameLocks noGrp="1"/>
          </p:cNvGraphicFramePr>
          <p:nvPr/>
        </p:nvGraphicFramePr>
        <p:xfrm>
          <a:off x="7970176" y="3188134"/>
          <a:ext cx="27432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8227549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15497093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748794865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6883824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78349126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9167367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08347786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9751797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86813028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4143766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990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A104C27E-D5F2-D040-BB5A-022611B343AF}"/>
                  </a:ext>
                </a:extLst>
              </p:cNvPr>
              <p:cNvSpPr/>
              <p:nvPr/>
            </p:nvSpPr>
            <p:spPr>
              <a:xfrm>
                <a:off x="8793632" y="2618485"/>
                <a:ext cx="27206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A104C27E-D5F2-D040-BB5A-022611B343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632" y="2618485"/>
                <a:ext cx="27206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Rectangle 373">
            <a:extLst>
              <a:ext uri="{FF2B5EF4-FFF2-40B4-BE49-F238E27FC236}">
                <a16:creationId xmlns:a16="http://schemas.microsoft.com/office/drawing/2014/main" id="{B681AC96-E188-9A44-8970-20C0F8A815DB}"/>
              </a:ext>
            </a:extLst>
          </p:cNvPr>
          <p:cNvSpPr/>
          <p:nvPr/>
        </p:nvSpPr>
        <p:spPr>
          <a:xfrm>
            <a:off x="11019728" y="1751231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92.5%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3AECCE21-4431-3D41-9CFD-09B598F1FBD2}"/>
              </a:ext>
            </a:extLst>
          </p:cNvPr>
          <p:cNvSpPr/>
          <p:nvPr/>
        </p:nvSpPr>
        <p:spPr>
          <a:xfrm>
            <a:off x="11019728" y="2163129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82.3%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7B290723-EDF8-9742-AF6D-7DEC02FD923F}"/>
              </a:ext>
            </a:extLst>
          </p:cNvPr>
          <p:cNvSpPr/>
          <p:nvPr/>
        </p:nvSpPr>
        <p:spPr>
          <a:xfrm>
            <a:off x="11019727" y="3140628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93.7%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35D94C4-DB81-DB41-975B-81ED9079A381}"/>
              </a:ext>
            </a:extLst>
          </p:cNvPr>
          <p:cNvGrpSpPr/>
          <p:nvPr/>
        </p:nvGrpSpPr>
        <p:grpSpPr>
          <a:xfrm>
            <a:off x="8274460" y="4370533"/>
            <a:ext cx="3208010" cy="1013685"/>
            <a:chOff x="8232157" y="4396515"/>
            <a:chExt cx="3208010" cy="1013685"/>
          </a:xfrm>
        </p:grpSpPr>
        <p:sp>
          <p:nvSpPr>
            <p:cNvPr id="377" name="Rounded Rectangle 376">
              <a:extLst>
                <a:ext uri="{FF2B5EF4-FFF2-40B4-BE49-F238E27FC236}">
                  <a16:creationId xmlns:a16="http://schemas.microsoft.com/office/drawing/2014/main" id="{621C333F-7F4A-3F4F-9BA6-7085F88453FD}"/>
                </a:ext>
              </a:extLst>
            </p:cNvPr>
            <p:cNvSpPr/>
            <p:nvPr/>
          </p:nvSpPr>
          <p:spPr>
            <a:xfrm>
              <a:off x="8232157" y="4396515"/>
              <a:ext cx="3208010" cy="1013685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Accuracy Predictor</a:t>
              </a:r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0B0C8DA9-9788-214C-875D-0C951C3879D4}"/>
                </a:ext>
              </a:extLst>
            </p:cNvPr>
            <p:cNvSpPr txBox="1"/>
            <p:nvPr/>
          </p:nvSpPr>
          <p:spPr>
            <a:xfrm>
              <a:off x="8323399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MLP</a:t>
              </a:r>
            </a:p>
          </p:txBody>
        </p:sp>
        <p:sp>
          <p:nvSpPr>
            <p:cNvPr id="379" name="TextBox 378">
              <a:extLst>
                <a:ext uri="{FF2B5EF4-FFF2-40B4-BE49-F238E27FC236}">
                  <a16:creationId xmlns:a16="http://schemas.microsoft.com/office/drawing/2014/main" id="{3D06B15F-53CB-6343-9B97-94A4BAC42B7B}"/>
                </a:ext>
              </a:extLst>
            </p:cNvPr>
            <p:cNvSpPr txBox="1"/>
            <p:nvPr/>
          </p:nvSpPr>
          <p:spPr>
            <a:xfrm>
              <a:off x="9061166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GP</a:t>
              </a:r>
            </a:p>
          </p:txBody>
        </p:sp>
        <p:sp>
          <p:nvSpPr>
            <p:cNvPr id="380" name="TextBox 379">
              <a:extLst>
                <a:ext uri="{FF2B5EF4-FFF2-40B4-BE49-F238E27FC236}">
                  <a16:creationId xmlns:a16="http://schemas.microsoft.com/office/drawing/2014/main" id="{3B7551AA-4081-144C-95DA-D56B17F538A0}"/>
                </a:ext>
              </a:extLst>
            </p:cNvPr>
            <p:cNvSpPr txBox="1"/>
            <p:nvPr/>
          </p:nvSpPr>
          <p:spPr>
            <a:xfrm>
              <a:off x="9798932" y="4903357"/>
              <a:ext cx="791279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CART</a:t>
              </a:r>
            </a:p>
          </p:txBody>
        </p:sp>
        <p:sp>
          <p:nvSpPr>
            <p:cNvPr id="382" name="TextBox 381">
              <a:extLst>
                <a:ext uri="{FF2B5EF4-FFF2-40B4-BE49-F238E27FC236}">
                  <a16:creationId xmlns:a16="http://schemas.microsoft.com/office/drawing/2014/main" id="{DFCD4C2E-AE4F-2044-8372-D38F2A364836}"/>
                </a:ext>
              </a:extLst>
            </p:cNvPr>
            <p:cNvSpPr txBox="1"/>
            <p:nvPr/>
          </p:nvSpPr>
          <p:spPr>
            <a:xfrm>
              <a:off x="10681453" y="4903357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RBF</a:t>
              </a:r>
            </a:p>
          </p:txBody>
        </p: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A32D1895-5C85-6B44-8EC1-7CE838AB0BC2}"/>
              </a:ext>
            </a:extLst>
          </p:cNvPr>
          <p:cNvGrpSpPr/>
          <p:nvPr/>
        </p:nvGrpSpPr>
        <p:grpSpPr>
          <a:xfrm>
            <a:off x="9103472" y="3544138"/>
            <a:ext cx="2295527" cy="723062"/>
            <a:chOff x="9103472" y="3509960"/>
            <a:chExt cx="2295527" cy="860573"/>
          </a:xfrm>
        </p:grpSpPr>
        <p:cxnSp>
          <p:nvCxnSpPr>
            <p:cNvPr id="385" name="Elbow Connector 384">
              <a:extLst>
                <a:ext uri="{FF2B5EF4-FFF2-40B4-BE49-F238E27FC236}">
                  <a16:creationId xmlns:a16="http://schemas.microsoft.com/office/drawing/2014/main" id="{B87E0450-8407-AB40-8A98-995FE3BBAFC5}"/>
                </a:ext>
              </a:extLst>
            </p:cNvPr>
            <p:cNvCxnSpPr>
              <a:cxnSpLocks/>
              <a:endCxn id="377" idx="0"/>
            </p:cNvCxnSpPr>
            <p:nvPr/>
          </p:nvCxnSpPr>
          <p:spPr>
            <a:xfrm rot="16200000" flipH="1">
              <a:off x="9086374" y="3578440"/>
              <a:ext cx="809189" cy="774993"/>
            </a:xfrm>
            <a:prstGeom prst="bentConnector3">
              <a:avLst>
                <a:gd name="adj1" fmla="val 37727"/>
              </a:avLst>
            </a:prstGeom>
            <a:ln w="381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Elbow Connector 385">
              <a:extLst>
                <a:ext uri="{FF2B5EF4-FFF2-40B4-BE49-F238E27FC236}">
                  <a16:creationId xmlns:a16="http://schemas.microsoft.com/office/drawing/2014/main" id="{7254ED4A-8A16-1C43-902A-C9482F88F1EE}"/>
                </a:ext>
              </a:extLst>
            </p:cNvPr>
            <p:cNvCxnSpPr>
              <a:cxnSpLocks/>
              <a:stCxn id="376" idx="2"/>
              <a:endCxn id="377" idx="0"/>
            </p:cNvCxnSpPr>
            <p:nvPr/>
          </p:nvCxnSpPr>
          <p:spPr>
            <a:xfrm rot="5400000">
              <a:off x="10208446" y="3179980"/>
              <a:ext cx="860573" cy="1520533"/>
            </a:xfrm>
            <a:prstGeom prst="bentConnector3">
              <a:avLst>
                <a:gd name="adj1" fmla="val 42096"/>
              </a:avLst>
            </a:prstGeom>
            <a:ln w="381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itle 1">
            <a:extLst>
              <a:ext uri="{FF2B5EF4-FFF2-40B4-BE49-F238E27FC236}">
                <a16:creationId xmlns:a16="http://schemas.microsoft.com/office/drawing/2014/main" id="{7F0B220B-77AC-7E44-9473-A8418CF8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7A33F33-81CE-534B-BB90-29409753879C}"/>
              </a:ext>
            </a:extLst>
          </p:cNvPr>
          <p:cNvCxnSpPr>
            <a:cxnSpLocks/>
          </p:cNvCxnSpPr>
          <p:nvPr/>
        </p:nvCxnSpPr>
        <p:spPr>
          <a:xfrm>
            <a:off x="2059018" y="1524000"/>
            <a:ext cx="0" cy="335280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D3317D5B-23FB-8F46-8794-52186C75631E}"/>
              </a:ext>
            </a:extLst>
          </p:cNvPr>
          <p:cNvSpPr/>
          <p:nvPr/>
        </p:nvSpPr>
        <p:spPr>
          <a:xfrm>
            <a:off x="684212" y="1611868"/>
            <a:ext cx="1390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AmoebaNet</a:t>
            </a:r>
            <a:r>
              <a:rPr lang="en-IN" sz="18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FD0EF0-4E1B-9C48-BEAC-70EC17E34C0C}"/>
              </a:ext>
            </a:extLst>
          </p:cNvPr>
          <p:cNvSpPr/>
          <p:nvPr/>
        </p:nvSpPr>
        <p:spPr>
          <a:xfrm>
            <a:off x="2055812" y="1615440"/>
            <a:ext cx="4572000" cy="365760"/>
          </a:xfrm>
          <a:prstGeom prst="rect">
            <a:avLst/>
          </a:prstGeom>
          <a:solidFill>
            <a:srgbClr val="FF99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4736BBD-A971-7D42-859B-7D2FBCC396B4}"/>
              </a:ext>
            </a:extLst>
          </p:cNvPr>
          <p:cNvSpPr/>
          <p:nvPr/>
        </p:nvSpPr>
        <p:spPr>
          <a:xfrm>
            <a:off x="6627812" y="1611868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27,000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3D8C54-2CF1-BD44-8789-F50FF82883F9}"/>
              </a:ext>
            </a:extLst>
          </p:cNvPr>
          <p:cNvGrpSpPr/>
          <p:nvPr/>
        </p:nvGrpSpPr>
        <p:grpSpPr>
          <a:xfrm>
            <a:off x="1083359" y="2163129"/>
            <a:ext cx="5203525" cy="369332"/>
            <a:chOff x="1083359" y="2163129"/>
            <a:chExt cx="5203525" cy="36933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1D2542D-4920-844E-8E15-3756AE2626F5}"/>
                </a:ext>
              </a:extLst>
            </p:cNvPr>
            <p:cNvSpPr/>
            <p:nvPr/>
          </p:nvSpPr>
          <p:spPr>
            <a:xfrm>
              <a:off x="1083359" y="2163129"/>
              <a:ext cx="9913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NASNet</a:t>
              </a:r>
              <a:r>
                <a:rPr lang="en-IN" sz="18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93C889C-D28F-7348-AA18-499D20CFDD67}"/>
                </a:ext>
              </a:extLst>
            </p:cNvPr>
            <p:cNvSpPr/>
            <p:nvPr/>
          </p:nvSpPr>
          <p:spPr>
            <a:xfrm>
              <a:off x="2055812" y="2166701"/>
              <a:ext cx="3429000" cy="365760"/>
            </a:xfrm>
            <a:prstGeom prst="rect">
              <a:avLst/>
            </a:prstGeom>
            <a:solidFill>
              <a:srgbClr val="FF99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B0B37EE-C218-4043-8113-A0407BC8966C}"/>
                </a:ext>
              </a:extLst>
            </p:cNvPr>
            <p:cNvSpPr/>
            <p:nvPr/>
          </p:nvSpPr>
          <p:spPr>
            <a:xfrm>
              <a:off x="5459413" y="2163129"/>
              <a:ext cx="8274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20,000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8CFDBC5-24B6-0743-AE74-C01381911B2A}"/>
              </a:ext>
            </a:extLst>
          </p:cNvPr>
          <p:cNvGrpSpPr/>
          <p:nvPr/>
        </p:nvGrpSpPr>
        <p:grpSpPr>
          <a:xfrm>
            <a:off x="780712" y="2710818"/>
            <a:ext cx="4845771" cy="369332"/>
            <a:chOff x="780712" y="2710818"/>
            <a:chExt cx="4845771" cy="36933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11ACBAA-A311-B04E-A141-CCFB6CA2F592}"/>
                </a:ext>
              </a:extLst>
            </p:cNvPr>
            <p:cNvSpPr/>
            <p:nvPr/>
          </p:nvSpPr>
          <p:spPr>
            <a:xfrm>
              <a:off x="780712" y="2710818"/>
              <a:ext cx="12940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OnceForAll</a:t>
              </a:r>
              <a:r>
                <a:rPr lang="en-IN" sz="18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DAA4D7C-FC23-ED4D-BE0D-7A724A9E516A}"/>
                </a:ext>
              </a:extLst>
            </p:cNvPr>
            <p:cNvSpPr/>
            <p:nvPr/>
          </p:nvSpPr>
          <p:spPr>
            <a:xfrm>
              <a:off x="2055812" y="2714390"/>
              <a:ext cx="2743200" cy="365760"/>
            </a:xfrm>
            <a:prstGeom prst="rect">
              <a:avLst/>
            </a:prstGeom>
            <a:solidFill>
              <a:srgbClr val="FF99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76889F0-3698-8347-A94A-A23068A4FBCE}"/>
                </a:ext>
              </a:extLst>
            </p:cNvPr>
            <p:cNvSpPr/>
            <p:nvPr/>
          </p:nvSpPr>
          <p:spPr>
            <a:xfrm>
              <a:off x="4799012" y="2710818"/>
              <a:ext cx="8274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16,000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3E22EAB-D401-464C-9B8E-560A87D82F8F}"/>
              </a:ext>
            </a:extLst>
          </p:cNvPr>
          <p:cNvGrpSpPr/>
          <p:nvPr/>
        </p:nvGrpSpPr>
        <p:grpSpPr>
          <a:xfrm>
            <a:off x="951913" y="3257312"/>
            <a:ext cx="3185950" cy="369332"/>
            <a:chOff x="951913" y="3257312"/>
            <a:chExt cx="3185950" cy="36933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8667864-290E-C444-B531-732E71C68788}"/>
                </a:ext>
              </a:extLst>
            </p:cNvPr>
            <p:cNvSpPr/>
            <p:nvPr/>
          </p:nvSpPr>
          <p:spPr>
            <a:xfrm>
              <a:off x="951913" y="3257312"/>
              <a:ext cx="11228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MnasNet</a:t>
              </a:r>
              <a:r>
                <a:rPr lang="en-IN" sz="18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4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A65C4E0-309A-A440-BCC0-2B85ADC8A063}"/>
                </a:ext>
              </a:extLst>
            </p:cNvPr>
            <p:cNvSpPr/>
            <p:nvPr/>
          </p:nvSpPr>
          <p:spPr>
            <a:xfrm>
              <a:off x="2055812" y="3260884"/>
              <a:ext cx="1371600" cy="365760"/>
            </a:xfrm>
            <a:prstGeom prst="rect">
              <a:avLst/>
            </a:prstGeom>
            <a:solidFill>
              <a:srgbClr val="FF99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28DA8EB-EC90-784B-A528-931A26801E92}"/>
                </a:ext>
              </a:extLst>
            </p:cNvPr>
            <p:cNvSpPr/>
            <p:nvPr/>
          </p:nvSpPr>
          <p:spPr>
            <a:xfrm>
              <a:off x="3427412" y="3257312"/>
              <a:ext cx="7104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8,000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AB25733-2C1A-9140-89D3-11FB3EC7D39B}"/>
              </a:ext>
            </a:extLst>
          </p:cNvPr>
          <p:cNvGrpSpPr/>
          <p:nvPr/>
        </p:nvGrpSpPr>
        <p:grpSpPr>
          <a:xfrm>
            <a:off x="1304958" y="3803806"/>
            <a:ext cx="2192825" cy="369930"/>
            <a:chOff x="1304958" y="3803806"/>
            <a:chExt cx="2192825" cy="36993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758C344-7F3E-2B47-821D-A1F1B962D424}"/>
                </a:ext>
              </a:extLst>
            </p:cNvPr>
            <p:cNvSpPr/>
            <p:nvPr/>
          </p:nvSpPr>
          <p:spPr>
            <a:xfrm>
              <a:off x="1304958" y="3803806"/>
              <a:ext cx="7697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PNAS</a:t>
              </a:r>
              <a:r>
                <a:rPr lang="en-IN" sz="18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5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262B774-6F55-B246-958E-3A0ADD558532}"/>
                </a:ext>
              </a:extLst>
            </p:cNvPr>
            <p:cNvSpPr/>
            <p:nvPr/>
          </p:nvSpPr>
          <p:spPr>
            <a:xfrm>
              <a:off x="2055812" y="3807976"/>
              <a:ext cx="731520" cy="365760"/>
            </a:xfrm>
            <a:prstGeom prst="rect">
              <a:avLst/>
            </a:prstGeom>
            <a:solidFill>
              <a:srgbClr val="FF99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5BD523B-D79D-504A-9642-4E08654F670C}"/>
                </a:ext>
              </a:extLst>
            </p:cNvPr>
            <p:cNvSpPr/>
            <p:nvPr/>
          </p:nvSpPr>
          <p:spPr>
            <a:xfrm>
              <a:off x="2787332" y="3803806"/>
              <a:ext cx="7104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1,160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A6D7A10-AFCD-3F4F-83D2-07713B7EB949}"/>
              </a:ext>
            </a:extLst>
          </p:cNvPr>
          <p:cNvGrpSpPr/>
          <p:nvPr/>
        </p:nvGrpSpPr>
        <p:grpSpPr>
          <a:xfrm>
            <a:off x="639823" y="4343400"/>
            <a:ext cx="2136483" cy="387900"/>
            <a:chOff x="639823" y="4343400"/>
            <a:chExt cx="2136483" cy="387900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258024D-675B-4545-AE71-3B0D9A58471C}"/>
                </a:ext>
              </a:extLst>
            </p:cNvPr>
            <p:cNvSpPr/>
            <p:nvPr/>
          </p:nvSpPr>
          <p:spPr>
            <a:xfrm>
              <a:off x="639823" y="4343400"/>
              <a:ext cx="14109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1800" b="1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NSGANetV2</a:t>
              </a:r>
              <a:r>
                <a:rPr lang="en-IN" sz="1800" baseline="30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6</a:t>
              </a:r>
              <a:endParaRPr lang="en-IN" sz="18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4CC3E49-6033-1F44-B05A-9A690A3FC46D}"/>
                </a:ext>
              </a:extLst>
            </p:cNvPr>
            <p:cNvSpPr/>
            <p:nvPr/>
          </p:nvSpPr>
          <p:spPr>
            <a:xfrm>
              <a:off x="2055812" y="4365540"/>
              <a:ext cx="182880" cy="365760"/>
            </a:xfrm>
            <a:prstGeom prst="rect">
              <a:avLst/>
            </a:prstGeom>
            <a:solidFill>
              <a:srgbClr val="FFF7A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77F07B6-3B26-E742-9D66-312D496DAD65}"/>
                </a:ext>
              </a:extLst>
            </p:cNvPr>
            <p:cNvSpPr/>
            <p:nvPr/>
          </p:nvSpPr>
          <p:spPr>
            <a:xfrm>
              <a:off x="2240582" y="4361370"/>
              <a:ext cx="5357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b="1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350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E3610604-B54D-D54E-B30A-75FEFE45DC3D}"/>
              </a:ext>
            </a:extLst>
          </p:cNvPr>
          <p:cNvSpPr/>
          <p:nvPr/>
        </p:nvSpPr>
        <p:spPr>
          <a:xfrm>
            <a:off x="2062225" y="1185446"/>
            <a:ext cx="4292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Number of Architectures Evaluated during Search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BA0DAB1-AB72-6C4E-B469-03450BAB3CDD}"/>
              </a:ext>
            </a:extLst>
          </p:cNvPr>
          <p:cNvSpPr/>
          <p:nvPr/>
        </p:nvSpPr>
        <p:spPr>
          <a:xfrm>
            <a:off x="7278945" y="1510069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>
                <a:solidFill>
                  <a:srgbClr val="8FEA8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*</a:t>
            </a:r>
            <a:endParaRPr lang="en-US" b="1" dirty="0">
              <a:solidFill>
                <a:srgbClr val="8FEA8D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2BBFB86-C5D7-FC4E-BEDC-C1CC138F24DB}"/>
              </a:ext>
            </a:extLst>
          </p:cNvPr>
          <p:cNvSpPr/>
          <p:nvPr/>
        </p:nvSpPr>
        <p:spPr>
          <a:xfrm>
            <a:off x="612648" y="5086290"/>
            <a:ext cx="596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>
                <a:solidFill>
                  <a:srgbClr val="8FEA8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* </a:t>
            </a:r>
            <a:r>
              <a:rPr lang="en-IN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Takes one week on a single GPU even just </a:t>
            </a:r>
            <a:r>
              <a:rPr lang="en-IN" sz="2000" b="1" i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inferencing</a:t>
            </a:r>
            <a:r>
              <a:rPr lang="en-IN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2C471C98-454F-EB4B-9104-A35A9D5F6ACB}"/>
              </a:ext>
            </a:extLst>
          </p:cNvPr>
          <p:cNvCxnSpPr>
            <a:cxnSpLocks/>
          </p:cNvCxnSpPr>
          <p:nvPr/>
        </p:nvCxnSpPr>
        <p:spPr>
          <a:xfrm flipH="1">
            <a:off x="612648" y="5867400"/>
            <a:ext cx="2393897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5167D0DF-B5E3-B64A-94BE-C15CB8420C7E}"/>
              </a:ext>
            </a:extLst>
          </p:cNvPr>
          <p:cNvSpPr/>
          <p:nvPr/>
        </p:nvSpPr>
        <p:spPr>
          <a:xfrm>
            <a:off x="612648" y="5941420"/>
            <a:ext cx="4891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1</a:t>
            </a: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AAAI ’19    </a:t>
            </a:r>
            <a:r>
              <a:rPr lang="en-IN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2</a:t>
            </a: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CVPR ’18    </a:t>
            </a:r>
            <a:r>
              <a:rPr lang="en-IN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3</a:t>
            </a: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ICLR ’20    </a:t>
            </a:r>
            <a:r>
              <a:rPr lang="en-IN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4</a:t>
            </a: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CVPR ’19    </a:t>
            </a:r>
            <a:r>
              <a:rPr lang="en-IN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5</a:t>
            </a: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ECCV ’18</a:t>
            </a:r>
          </a:p>
          <a:p>
            <a:endParaRPr lang="en-IN" sz="600" baseline="30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en-IN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6</a:t>
            </a: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ECCV ’20</a:t>
            </a:r>
            <a:endParaRPr lang="en-US" sz="1600" baseline="300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1CB01BA-1E06-3848-9870-025ED3D0448A}"/>
              </a:ext>
            </a:extLst>
          </p:cNvPr>
          <p:cNvGrpSpPr/>
          <p:nvPr/>
        </p:nvGrpSpPr>
        <p:grpSpPr>
          <a:xfrm>
            <a:off x="2776306" y="4161315"/>
            <a:ext cx="3851506" cy="569387"/>
            <a:chOff x="2776306" y="4161315"/>
            <a:chExt cx="3851506" cy="569387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7D3ECAC9-1CEB-844F-8F66-FDB6E65F2922}"/>
                </a:ext>
              </a:extLst>
            </p:cNvPr>
            <p:cNvCxnSpPr>
              <a:cxnSpLocks/>
            </p:cNvCxnSpPr>
            <p:nvPr/>
          </p:nvCxnSpPr>
          <p:spPr>
            <a:xfrm>
              <a:off x="6627812" y="4370533"/>
              <a:ext cx="0" cy="360169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E8E85E18-158C-014B-B357-54F3131ECCD1}"/>
                </a:ext>
              </a:extLst>
            </p:cNvPr>
            <p:cNvCxnSpPr>
              <a:cxnSpLocks/>
              <a:stCxn id="81" idx="3"/>
            </p:cNvCxnSpPr>
            <p:nvPr/>
          </p:nvCxnSpPr>
          <p:spPr>
            <a:xfrm>
              <a:off x="2776306" y="4546036"/>
              <a:ext cx="3699106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F3509A40-1B9F-0C47-8A96-8A949328D2C6}"/>
                    </a:ext>
                  </a:extLst>
                </p:cNvPr>
                <p:cNvSpPr/>
                <p:nvPr/>
              </p:nvSpPr>
              <p:spPr>
                <a:xfrm>
                  <a:off x="3712630" y="4161315"/>
                  <a:ext cx="214122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IN" sz="1800" b="1" i="1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77</a:t>
                  </a:r>
                  <a14:m>
                    <m:oMath xmlns:m="http://schemas.openxmlformats.org/officeDocument/2006/math">
                      <m:r>
                        <a:rPr lang="en-IN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</m:oMath>
                  </a14:m>
                  <a:r>
                    <a:rPr lang="en-US" sz="2000" b="1" i="1" dirty="0">
                      <a:solidFill>
                        <a:schemeClr val="bg1"/>
                      </a:solidFill>
                    </a:rPr>
                    <a:t> more efficient</a:t>
                  </a:r>
                </a:p>
              </p:txBody>
            </p:sp>
          </mc:Choice>
          <mc:Fallback xmlns=""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698F56B3-4060-1341-9D73-D56CB90E5D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2630" y="4161315"/>
                  <a:ext cx="2141227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1765" t="-9375" r="-1176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DD2553C-DD61-024B-8CF4-526201140DE4}"/>
              </a:ext>
            </a:extLst>
          </p:cNvPr>
          <p:cNvGrpSpPr/>
          <p:nvPr/>
        </p:nvGrpSpPr>
        <p:grpSpPr>
          <a:xfrm>
            <a:off x="8410644" y="5286346"/>
            <a:ext cx="3103605" cy="1123456"/>
            <a:chOff x="8410644" y="5286346"/>
            <a:chExt cx="3103605" cy="1123456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27C8B9A-4382-7948-913B-DEC61D9DA4D9}"/>
                </a:ext>
              </a:extLst>
            </p:cNvPr>
            <p:cNvSpPr/>
            <p:nvPr/>
          </p:nvSpPr>
          <p:spPr>
            <a:xfrm>
              <a:off x="8410644" y="5701916"/>
              <a:ext cx="310360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Adaptively selection, </a:t>
              </a:r>
            </a:p>
            <a:p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Ensemble, …</a:t>
              </a:r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3" name="Right Brace 92">
              <a:extLst>
                <a:ext uri="{FF2B5EF4-FFF2-40B4-BE49-F238E27FC236}">
                  <a16:creationId xmlns:a16="http://schemas.microsoft.com/office/drawing/2014/main" id="{4DBC8FB8-E1C7-6F4D-BDC5-A3211BCB82D2}"/>
                </a:ext>
              </a:extLst>
            </p:cNvPr>
            <p:cNvSpPr/>
            <p:nvPr/>
          </p:nvSpPr>
          <p:spPr>
            <a:xfrm rot="5400000">
              <a:off x="9632572" y="4342736"/>
              <a:ext cx="443544" cy="2330764"/>
            </a:xfrm>
            <a:prstGeom prst="rightBrace">
              <a:avLst>
                <a:gd name="adj1" fmla="val 37557"/>
                <a:gd name="adj2" fmla="val 50000"/>
              </a:avLst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5926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4A441D7-EB0A-F844-84F2-181911EA97FB}"/>
              </a:ext>
            </a:extLst>
          </p:cNvPr>
          <p:cNvGrpSpPr/>
          <p:nvPr/>
        </p:nvGrpSpPr>
        <p:grpSpPr>
          <a:xfrm>
            <a:off x="609441" y="1371600"/>
            <a:ext cx="3716248" cy="1103302"/>
            <a:chOff x="1098370" y="1106412"/>
            <a:chExt cx="3716248" cy="11033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B38B5EA-9D1D-4F41-94BF-A2AC1CBF22A4}"/>
                </a:ext>
              </a:extLst>
            </p:cNvPr>
            <p:cNvGrpSpPr/>
            <p:nvPr/>
          </p:nvGrpSpPr>
          <p:grpSpPr>
            <a:xfrm>
              <a:off x="1098370" y="1106412"/>
              <a:ext cx="1587284" cy="1103302"/>
              <a:chOff x="173950" y="1295400"/>
              <a:chExt cx="1587284" cy="110330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A758B2D-D00E-5442-A5BB-B0F39D79F1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938" y="1732724"/>
                <a:ext cx="1397379" cy="64046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94E6E47-009A-0B49-A962-2CA66A5ED6FB}"/>
                  </a:ext>
                </a:extLst>
              </p:cNvPr>
              <p:cNvSpPr/>
              <p:nvPr/>
            </p:nvSpPr>
            <p:spPr>
              <a:xfrm>
                <a:off x="173950" y="1295400"/>
                <a:ext cx="1587284" cy="1103302"/>
              </a:xfrm>
              <a:prstGeom prst="roundRect">
                <a:avLst>
                  <a:gd name="adj" fmla="val 5035"/>
                </a:avLst>
              </a:prstGeom>
              <a:noFill/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20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Data</a:t>
                </a:r>
                <a:endParaRPr lang="en-US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7BAB22B-27F7-1647-8F7E-8B08C500626D}"/>
                </a:ext>
              </a:extLst>
            </p:cNvPr>
            <p:cNvGrpSpPr/>
            <p:nvPr/>
          </p:nvGrpSpPr>
          <p:grpSpPr>
            <a:xfrm>
              <a:off x="3227334" y="1106412"/>
              <a:ext cx="1587284" cy="1103302"/>
              <a:chOff x="2284182" y="1295400"/>
              <a:chExt cx="1587284" cy="110330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A9A961A-1518-E74E-9D98-EFCC2B837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25576" y="1846572"/>
                <a:ext cx="643503" cy="47601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936A508-8D62-4042-B435-894492B01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6146" y="1845831"/>
                <a:ext cx="484831" cy="48483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AB7427D-27E8-5E4E-BBCD-1C62CA46F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9861" y="1792052"/>
                <a:ext cx="326159" cy="581797"/>
              </a:xfrm>
              <a:prstGeom prst="rect">
                <a:avLst/>
              </a:prstGeom>
            </p:spPr>
          </p:pic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734A065-B236-A142-A97D-ACFF0B561B99}"/>
                  </a:ext>
                </a:extLst>
              </p:cNvPr>
              <p:cNvSpPr/>
              <p:nvPr/>
            </p:nvSpPr>
            <p:spPr>
              <a:xfrm>
                <a:off x="2284182" y="1295400"/>
                <a:ext cx="1587284" cy="1103302"/>
              </a:xfrm>
              <a:prstGeom prst="roundRect">
                <a:avLst>
                  <a:gd name="adj" fmla="val 5035"/>
                </a:avLst>
              </a:prstGeom>
              <a:noFill/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20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Objectives</a:t>
                </a:r>
                <a:endParaRPr lang="en-US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5D10C-3586-B749-9516-750AD30FA918}"/>
              </a:ext>
            </a:extLst>
          </p:cNvPr>
          <p:cNvGrpSpPr/>
          <p:nvPr/>
        </p:nvGrpSpPr>
        <p:grpSpPr>
          <a:xfrm>
            <a:off x="1387498" y="2605618"/>
            <a:ext cx="2169762" cy="478970"/>
            <a:chOff x="2297619" y="1318505"/>
            <a:chExt cx="4130857" cy="1133062"/>
          </a:xfrm>
        </p:grpSpPr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B59C4840-9B0A-5847-94EA-29A0D860CC88}"/>
                </a:ext>
              </a:extLst>
            </p:cNvPr>
            <p:cNvCxnSpPr/>
            <p:nvPr/>
          </p:nvCxnSpPr>
          <p:spPr>
            <a:xfrm rot="16200000" flipH="1">
              <a:off x="2769181" y="846943"/>
              <a:ext cx="1133061" cy="2076186"/>
            </a:xfrm>
            <a:prstGeom prst="bentConnector3">
              <a:avLst/>
            </a:prstGeom>
            <a:ln w="381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F950E125-6E55-B948-A5F5-BEA1344E7B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34610" y="857701"/>
              <a:ext cx="1133061" cy="205467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5A9AB7D-AB6E-D843-8CB0-16F43696D6AD}"/>
              </a:ext>
            </a:extLst>
          </p:cNvPr>
          <p:cNvSpPr/>
          <p:nvPr/>
        </p:nvSpPr>
        <p:spPr>
          <a:xfrm>
            <a:off x="1063375" y="3160788"/>
            <a:ext cx="2961116" cy="1043750"/>
          </a:xfrm>
          <a:prstGeom prst="roundRect">
            <a:avLst/>
          </a:prstGeom>
          <a:noFill/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Evolutionary Multi-Objective Surrogate-Assisted NAS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FA7FA6-F366-284B-91EC-D4A8E72F67BA}"/>
              </a:ext>
            </a:extLst>
          </p:cNvPr>
          <p:cNvGrpSpPr/>
          <p:nvPr/>
        </p:nvGrpSpPr>
        <p:grpSpPr>
          <a:xfrm>
            <a:off x="814493" y="4699453"/>
            <a:ext cx="3511191" cy="1433133"/>
            <a:chOff x="311329" y="4464255"/>
            <a:chExt cx="3511196" cy="16869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E9A95D6-5E3B-5340-9F63-874C30B5C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425" y="4610747"/>
              <a:ext cx="1438907" cy="1426052"/>
            </a:xfrm>
            <a:prstGeom prst="rect">
              <a:avLst/>
            </a:prstGeom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FB3F4D6-AEF2-7244-97AE-5575CF185619}"/>
                </a:ext>
              </a:extLst>
            </p:cNvPr>
            <p:cNvSpPr/>
            <p:nvPr/>
          </p:nvSpPr>
          <p:spPr>
            <a:xfrm>
              <a:off x="311329" y="4464255"/>
              <a:ext cx="3511196" cy="1686930"/>
            </a:xfrm>
            <a:prstGeom prst="roundRect">
              <a:avLst/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NSGANetV2</a:t>
              </a:r>
            </a:p>
            <a:p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Models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DFC6F5-CB36-7449-8798-5406A6596766}"/>
              </a:ext>
            </a:extLst>
          </p:cNvPr>
          <p:cNvCxnSpPr>
            <a:cxnSpLocks/>
          </p:cNvCxnSpPr>
          <p:nvPr/>
        </p:nvCxnSpPr>
        <p:spPr>
          <a:xfrm>
            <a:off x="2496809" y="4303788"/>
            <a:ext cx="0" cy="282458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4B63BB-A75E-C14E-A463-E6B388B65EB4}"/>
              </a:ext>
            </a:extLst>
          </p:cNvPr>
          <p:cNvGrpSpPr/>
          <p:nvPr/>
        </p:nvGrpSpPr>
        <p:grpSpPr>
          <a:xfrm>
            <a:off x="5103812" y="1000305"/>
            <a:ext cx="1980034" cy="1858707"/>
            <a:chOff x="5104978" y="1302081"/>
            <a:chExt cx="1980034" cy="18587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2C680E4E-6E93-914C-AA96-2A2284D270C4}"/>
                    </a:ext>
                  </a:extLst>
                </p:cNvPr>
                <p:cNvSpPr/>
                <p:nvPr/>
              </p:nvSpPr>
              <p:spPr>
                <a:xfrm>
                  <a:off x="5104978" y="1302081"/>
                  <a:ext cx="1980034" cy="1858707"/>
                </a:xfrm>
                <a:prstGeom prst="roundRect">
                  <a:avLst>
                    <a:gd name="adj" fmla="val 5671"/>
                  </a:avLst>
                </a:prstGeom>
                <a:noFill/>
                <a:ln w="254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Accuracy 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Predictor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𝒮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𝛼</m:t>
                          </m:r>
                        </m:e>
                      </m:d>
                    </m:oMath>
                  </a14:m>
                  <a:endParaRPr lang="en-US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2C680E4E-6E93-914C-AA96-2A2284D270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4978" y="1302081"/>
                  <a:ext cx="1980034" cy="1858707"/>
                </a:xfrm>
                <a:prstGeom prst="roundRect">
                  <a:avLst>
                    <a:gd name="adj" fmla="val 5671"/>
                  </a:avLst>
                </a:prstGeom>
                <a:blipFill>
                  <a:blip r:embed="rId8"/>
                  <a:stretch>
                    <a:fillRect l="-629"/>
                  </a:stretch>
                </a:blipFill>
                <a:ln w="25400">
                  <a:solidFill>
                    <a:schemeClr val="bg1">
                      <a:lumMod val="9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4E421C7-F355-EB44-A49A-96E175ECCBD1}"/>
                </a:ext>
              </a:extLst>
            </p:cNvPr>
            <p:cNvGrpSpPr/>
            <p:nvPr/>
          </p:nvGrpSpPr>
          <p:grpSpPr>
            <a:xfrm>
              <a:off x="5328533" y="2164036"/>
              <a:ext cx="1529045" cy="883964"/>
              <a:chOff x="5328533" y="1813144"/>
              <a:chExt cx="1529045" cy="883964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CF94B6D-2982-5441-83AF-20EC414FB079}"/>
                  </a:ext>
                </a:extLst>
              </p:cNvPr>
              <p:cNvSpPr txBox="1"/>
              <p:nvPr/>
            </p:nvSpPr>
            <p:spPr>
              <a:xfrm>
                <a:off x="5328533" y="1813144"/>
                <a:ext cx="646524" cy="369332"/>
              </a:xfrm>
              <a:prstGeom prst="rect">
                <a:avLst/>
              </a:prstGeom>
              <a:solidFill>
                <a:srgbClr val="99FEFF"/>
              </a:solidFill>
              <a:ln w="190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MLP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268099-FB74-134D-9E35-D62594568BD1}"/>
                  </a:ext>
                </a:extLst>
              </p:cNvPr>
              <p:cNvSpPr txBox="1"/>
              <p:nvPr/>
            </p:nvSpPr>
            <p:spPr>
              <a:xfrm>
                <a:off x="6211054" y="1813144"/>
                <a:ext cx="646524" cy="369332"/>
              </a:xfrm>
              <a:prstGeom prst="rect">
                <a:avLst/>
              </a:prstGeom>
              <a:solidFill>
                <a:srgbClr val="99FEFF"/>
              </a:solidFill>
              <a:ln w="190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GP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27778A0-096A-2D49-A621-133341292241}"/>
                  </a:ext>
                </a:extLst>
              </p:cNvPr>
              <p:cNvSpPr txBox="1"/>
              <p:nvPr/>
            </p:nvSpPr>
            <p:spPr>
              <a:xfrm>
                <a:off x="5328533" y="2327776"/>
                <a:ext cx="791279" cy="369332"/>
              </a:xfrm>
              <a:prstGeom prst="rect">
                <a:avLst/>
              </a:prstGeom>
              <a:solidFill>
                <a:srgbClr val="99FEFF"/>
              </a:solidFill>
              <a:ln w="190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CART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1CD6EB-B940-E048-9DB9-E3994E0977EB}"/>
                  </a:ext>
                </a:extLst>
              </p:cNvPr>
              <p:cNvSpPr txBox="1"/>
              <p:nvPr/>
            </p:nvSpPr>
            <p:spPr>
              <a:xfrm>
                <a:off x="6211054" y="2327776"/>
                <a:ext cx="646524" cy="369332"/>
              </a:xfrm>
              <a:prstGeom prst="rect">
                <a:avLst/>
              </a:prstGeom>
              <a:solidFill>
                <a:srgbClr val="99FEFF"/>
              </a:solidFill>
              <a:ln w="190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RBF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8B137347-72E9-E54D-AD68-B5AEF835B296}"/>
                  </a:ext>
                </a:extLst>
              </p:cNvPr>
              <p:cNvSpPr/>
              <p:nvPr/>
            </p:nvSpPr>
            <p:spPr>
              <a:xfrm>
                <a:off x="7554902" y="1000305"/>
                <a:ext cx="1980034" cy="1858707"/>
              </a:xfrm>
              <a:prstGeom prst="roundRect">
                <a:avLst>
                  <a:gd name="adj" fmla="val 5671"/>
                </a:avLst>
              </a:pr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Off-the-shelf Multi-Objective Algorithm</a:t>
                </a:r>
              </a:p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(NSGA-II, MOEA/D,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…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8B137347-72E9-E54D-AD68-B5AEF835B2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902" y="1000305"/>
                <a:ext cx="1980034" cy="1858707"/>
              </a:xfrm>
              <a:prstGeom prst="roundRect">
                <a:avLst>
                  <a:gd name="adj" fmla="val 5671"/>
                </a:avLst>
              </a:prstGeom>
              <a:blipFill>
                <a:blip r:embed="rId9"/>
                <a:stretch>
                  <a:fillRect l="-629"/>
                </a:stretch>
              </a:blipFill>
              <a:ln w="25400">
                <a:solidFill>
                  <a:schemeClr val="bg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B8035A7-D483-2B4E-A6DA-F3C3CA475E18}"/>
              </a:ext>
            </a:extLst>
          </p:cNvPr>
          <p:cNvSpPr/>
          <p:nvPr/>
        </p:nvSpPr>
        <p:spPr>
          <a:xfrm>
            <a:off x="10001738" y="1000304"/>
            <a:ext cx="1980034" cy="1858707"/>
          </a:xfrm>
          <a:prstGeom prst="roundRect">
            <a:avLst>
              <a:gd name="adj" fmla="val 5671"/>
            </a:avLst>
          </a:prstGeom>
          <a:noFill/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Candidate Architectures</a:t>
            </a: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F37B3A01-A9DA-9743-9AF0-503AD126D79C}"/>
              </a:ext>
            </a:extLst>
          </p:cNvPr>
          <p:cNvGraphicFramePr>
            <a:graphicFrameLocks noGrp="1"/>
          </p:cNvGraphicFramePr>
          <p:nvPr/>
        </p:nvGraphicFramePr>
        <p:xfrm>
          <a:off x="10073007" y="1824501"/>
          <a:ext cx="1874520" cy="210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0748340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32342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70381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6801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2574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9601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178893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4990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36836877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92025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7B0ED84F-3B1E-7B4B-87D9-1DE53927A581}"/>
              </a:ext>
            </a:extLst>
          </p:cNvPr>
          <p:cNvGraphicFramePr>
            <a:graphicFrameLocks noGrp="1"/>
          </p:cNvGraphicFramePr>
          <p:nvPr/>
        </p:nvGraphicFramePr>
        <p:xfrm>
          <a:off x="10073007" y="2158395"/>
          <a:ext cx="833120" cy="210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0748340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32342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70381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680197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392025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0C9AA336-F90B-0F49-976B-A6B255146B5E}"/>
              </a:ext>
            </a:extLst>
          </p:cNvPr>
          <p:cNvGraphicFramePr>
            <a:graphicFrameLocks noGrp="1"/>
          </p:cNvGraphicFramePr>
          <p:nvPr/>
        </p:nvGraphicFramePr>
        <p:xfrm>
          <a:off x="11069836" y="2158395"/>
          <a:ext cx="833120" cy="210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0748340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32342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70381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680197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392025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74C5484D-BCC3-CC4D-A2AF-A41607394AEA}"/>
              </a:ext>
            </a:extLst>
          </p:cNvPr>
          <p:cNvGraphicFramePr>
            <a:graphicFrameLocks noGrp="1"/>
          </p:cNvGraphicFramePr>
          <p:nvPr/>
        </p:nvGraphicFramePr>
        <p:xfrm>
          <a:off x="10339342" y="2505103"/>
          <a:ext cx="1249680" cy="210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0748340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32342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70381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6801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869841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18627991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9202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8106EE04-F4C9-A043-BC47-FF159BDA2E27}"/>
              </a:ext>
            </a:extLst>
          </p:cNvPr>
          <p:cNvGrpSpPr/>
          <p:nvPr/>
        </p:nvGrpSpPr>
        <p:grpSpPr>
          <a:xfrm>
            <a:off x="10001738" y="4542108"/>
            <a:ext cx="1980034" cy="1858707"/>
            <a:chOff x="10001738" y="4542108"/>
            <a:chExt cx="1980034" cy="18587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12A47932-3995-6940-85E1-B8FB77DF181B}"/>
                    </a:ext>
                  </a:extLst>
                </p:cNvPr>
                <p:cNvSpPr/>
                <p:nvPr/>
              </p:nvSpPr>
              <p:spPr>
                <a:xfrm>
                  <a:off x="10001738" y="4542108"/>
                  <a:ext cx="1980034" cy="1858707"/>
                </a:xfrm>
                <a:prstGeom prst="roundRect">
                  <a:avLst>
                    <a:gd name="adj" fmla="val 5671"/>
                  </a:avLst>
                </a:prstGeom>
                <a:noFill/>
                <a:ln w="254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Supernet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𝒮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𝛼</m:t>
                          </m:r>
                        </m:e>
                      </m:d>
                    </m:oMath>
                  </a14:m>
                  <a:endParaRPr lang="en-US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12A47932-3995-6940-85E1-B8FB77DF18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1738" y="4542108"/>
                  <a:ext cx="1980034" cy="1858707"/>
                </a:xfrm>
                <a:prstGeom prst="roundRect">
                  <a:avLst>
                    <a:gd name="adj" fmla="val 5671"/>
                  </a:avLst>
                </a:prstGeom>
                <a:blipFill>
                  <a:blip r:embed="rId10"/>
                  <a:stretch>
                    <a:fillRect l="-1266"/>
                  </a:stretch>
                </a:blipFill>
                <a:ln w="25400">
                  <a:solidFill>
                    <a:schemeClr val="bg1">
                      <a:lumMod val="9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866CEDD-1E71-FA41-A5A0-2BDF7C103E86}"/>
                </a:ext>
              </a:extLst>
            </p:cNvPr>
            <p:cNvGrpSpPr/>
            <p:nvPr/>
          </p:nvGrpSpPr>
          <p:grpSpPr>
            <a:xfrm>
              <a:off x="10301279" y="5021127"/>
              <a:ext cx="1380951" cy="1266281"/>
              <a:chOff x="6384184" y="1787066"/>
              <a:chExt cx="3939121" cy="3612029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93687DB-5746-2244-961D-3B4AE2FB17A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36691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449B30C-83BC-5242-9E06-3A3737C9098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97332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12AA8AF-6F57-064C-AC17-2C095F06A8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257973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0A46948-AC51-D446-BA11-1489ADF25D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84184" y="2830080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9D6ED4D-50B5-DB44-B64A-2F24F5C9502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4822" y="2830082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1C5B798-B135-3E43-B188-E6B73885A70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05463" y="2830082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170F0C2-4BDA-E749-BFB7-5B8FD56E77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866104" y="2830082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E700F077-E58F-E94F-8007-EC32D91ABEC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84184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E111D92-48E0-A442-9119-B81D09902E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4823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0AF547B-9570-2640-9361-18537D713A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05464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02E66FF-175C-D443-A738-A38F314919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866105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EACDD31-70F4-084B-B232-8AB2F1BFCE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24410" y="4941895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15A3354-6BE5-A34E-9DED-53DF59BBAD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85055" y="4941895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DF4F5044-1E30-7142-A0E0-902E45900C82}"/>
                  </a:ext>
                </a:extLst>
              </p:cNvPr>
              <p:cNvCxnSpPr>
                <a:stCxn id="58" idx="4"/>
                <a:endCxn id="61" idx="0"/>
              </p:cNvCxnSpPr>
              <p:nvPr/>
            </p:nvCxnSpPr>
            <p:spPr>
              <a:xfrm flipH="1">
                <a:off x="6612784" y="2244266"/>
                <a:ext cx="552507" cy="585814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90621304-5026-E543-A00F-15D0576EFD98}"/>
                  </a:ext>
                </a:extLst>
              </p:cNvPr>
              <p:cNvCxnSpPr>
                <a:stCxn id="58" idx="4"/>
                <a:endCxn id="62" idx="0"/>
              </p:cNvCxnSpPr>
              <p:nvPr/>
            </p:nvCxnSpPr>
            <p:spPr>
              <a:xfrm>
                <a:off x="7165291" y="2244266"/>
                <a:ext cx="60813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B8E6FAA-A8FA-AF4A-A03A-E52D9DC4F096}"/>
                  </a:ext>
                </a:extLst>
              </p:cNvPr>
              <p:cNvCxnSpPr>
                <a:stCxn id="63" idx="0"/>
                <a:endCxn id="58" idx="4"/>
              </p:cNvCxnSpPr>
              <p:nvPr/>
            </p:nvCxnSpPr>
            <p:spPr>
              <a:xfrm flipH="1" flipV="1">
                <a:off x="7165291" y="2244266"/>
                <a:ext cx="1768772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03732E00-F399-9B4A-954F-806A7CB6D367}"/>
                  </a:ext>
                </a:extLst>
              </p:cNvPr>
              <p:cNvCxnSpPr>
                <a:stCxn id="58" idx="4"/>
                <a:endCxn id="64" idx="0"/>
              </p:cNvCxnSpPr>
              <p:nvPr/>
            </p:nvCxnSpPr>
            <p:spPr>
              <a:xfrm>
                <a:off x="7165291" y="2244266"/>
                <a:ext cx="2929413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01ED0B1C-615D-E343-BA7D-D4FD56D8153F}"/>
                  </a:ext>
                </a:extLst>
              </p:cNvPr>
              <p:cNvCxnSpPr>
                <a:stCxn id="59" idx="4"/>
                <a:endCxn id="61" idx="0"/>
              </p:cNvCxnSpPr>
              <p:nvPr/>
            </p:nvCxnSpPr>
            <p:spPr>
              <a:xfrm flipH="1">
                <a:off x="6612784" y="2244266"/>
                <a:ext cx="1713148" cy="585814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DAE8A5BE-14A7-1D45-926A-CB102DB9BCAD}"/>
                  </a:ext>
                </a:extLst>
              </p:cNvPr>
              <p:cNvCxnSpPr>
                <a:stCxn id="59" idx="4"/>
                <a:endCxn id="62" idx="0"/>
              </p:cNvCxnSpPr>
              <p:nvPr/>
            </p:nvCxnSpPr>
            <p:spPr>
              <a:xfrm flipH="1">
                <a:off x="7773422" y="2244266"/>
                <a:ext cx="552510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8362F7A6-7D21-A849-B9A9-A267EA3580EC}"/>
                  </a:ext>
                </a:extLst>
              </p:cNvPr>
              <p:cNvCxnSpPr>
                <a:stCxn id="59" idx="4"/>
                <a:endCxn id="63" idx="0"/>
              </p:cNvCxnSpPr>
              <p:nvPr/>
            </p:nvCxnSpPr>
            <p:spPr>
              <a:xfrm>
                <a:off x="8325932" y="2244266"/>
                <a:ext cx="60813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256B8C4E-C884-9942-AEC2-4F49F218C92E}"/>
                  </a:ext>
                </a:extLst>
              </p:cNvPr>
              <p:cNvCxnSpPr>
                <a:stCxn id="64" idx="0"/>
                <a:endCxn id="59" idx="4"/>
              </p:cNvCxnSpPr>
              <p:nvPr/>
            </p:nvCxnSpPr>
            <p:spPr>
              <a:xfrm flipH="1" flipV="1">
                <a:off x="8325932" y="2244266"/>
                <a:ext cx="1768772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DF94AA43-AC63-2545-B8C6-994510D98878}"/>
                  </a:ext>
                </a:extLst>
              </p:cNvPr>
              <p:cNvCxnSpPr>
                <a:cxnSpLocks/>
                <a:stCxn id="60" idx="4"/>
                <a:endCxn id="61" idx="0"/>
              </p:cNvCxnSpPr>
              <p:nvPr/>
            </p:nvCxnSpPr>
            <p:spPr>
              <a:xfrm flipH="1">
                <a:off x="6612784" y="2244266"/>
                <a:ext cx="2873789" cy="585814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05B8982C-0979-C342-95AC-33172A0CEAC5}"/>
                  </a:ext>
                </a:extLst>
              </p:cNvPr>
              <p:cNvCxnSpPr>
                <a:cxnSpLocks/>
                <a:stCxn id="62" idx="0"/>
                <a:endCxn id="60" idx="4"/>
              </p:cNvCxnSpPr>
              <p:nvPr/>
            </p:nvCxnSpPr>
            <p:spPr>
              <a:xfrm flipV="1">
                <a:off x="7773422" y="2244266"/>
                <a:ext cx="171315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E1D625BE-480A-C547-9B21-D20116D96776}"/>
                  </a:ext>
                </a:extLst>
              </p:cNvPr>
              <p:cNvCxnSpPr>
                <a:cxnSpLocks/>
                <a:stCxn id="63" idx="0"/>
                <a:endCxn id="60" idx="4"/>
              </p:cNvCxnSpPr>
              <p:nvPr/>
            </p:nvCxnSpPr>
            <p:spPr>
              <a:xfrm flipV="1">
                <a:off x="8934063" y="2244266"/>
                <a:ext cx="552510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2A13BFEF-33E2-C343-95FE-00ACB664D925}"/>
                  </a:ext>
                </a:extLst>
              </p:cNvPr>
              <p:cNvCxnSpPr>
                <a:cxnSpLocks/>
                <a:stCxn id="64" idx="0"/>
                <a:endCxn id="60" idx="4"/>
              </p:cNvCxnSpPr>
              <p:nvPr/>
            </p:nvCxnSpPr>
            <p:spPr>
              <a:xfrm flipH="1" flipV="1">
                <a:off x="9486573" y="2244266"/>
                <a:ext cx="60813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24312BDE-B17B-A94B-B989-8D37BB79BE0E}"/>
                  </a:ext>
                </a:extLst>
              </p:cNvPr>
              <p:cNvCxnSpPr>
                <a:stCxn id="65" idx="0"/>
                <a:endCxn id="61" idx="4"/>
              </p:cNvCxnSpPr>
              <p:nvPr/>
            </p:nvCxnSpPr>
            <p:spPr>
              <a:xfrm flipV="1">
                <a:off x="6612784" y="3287280"/>
                <a:ext cx="0" cy="598707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D5A429FA-7B28-0D45-AC72-E1944341DBDE}"/>
                  </a:ext>
                </a:extLst>
              </p:cNvPr>
              <p:cNvCxnSpPr>
                <a:stCxn id="66" idx="0"/>
                <a:endCxn id="61" idx="4"/>
              </p:cNvCxnSpPr>
              <p:nvPr/>
            </p:nvCxnSpPr>
            <p:spPr>
              <a:xfrm flipH="1" flipV="1">
                <a:off x="6612784" y="3287280"/>
                <a:ext cx="1160639" cy="598707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D2AD07A-C24E-A640-BB89-7856CAE40A97}"/>
                  </a:ext>
                </a:extLst>
              </p:cNvPr>
              <p:cNvCxnSpPr>
                <a:stCxn id="67" idx="0"/>
                <a:endCxn id="61" idx="4"/>
              </p:cNvCxnSpPr>
              <p:nvPr/>
            </p:nvCxnSpPr>
            <p:spPr>
              <a:xfrm flipH="1" flipV="1">
                <a:off x="6612784" y="3287280"/>
                <a:ext cx="2321280" cy="598707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F32893F2-1C29-924D-BBED-C5B4EE16E41A}"/>
                  </a:ext>
                </a:extLst>
              </p:cNvPr>
              <p:cNvCxnSpPr>
                <a:stCxn id="68" idx="0"/>
                <a:endCxn id="61" idx="4"/>
              </p:cNvCxnSpPr>
              <p:nvPr/>
            </p:nvCxnSpPr>
            <p:spPr>
              <a:xfrm flipH="1" flipV="1">
                <a:off x="6612784" y="3287280"/>
                <a:ext cx="3481921" cy="598707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3D61538D-550C-4942-877F-38EE2226C0D8}"/>
                  </a:ext>
                </a:extLst>
              </p:cNvPr>
              <p:cNvCxnSpPr>
                <a:stCxn id="62" idx="4"/>
                <a:endCxn id="65" idx="0"/>
              </p:cNvCxnSpPr>
              <p:nvPr/>
            </p:nvCxnSpPr>
            <p:spPr>
              <a:xfrm flipH="1">
                <a:off x="6612784" y="3287282"/>
                <a:ext cx="1160638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19D657F3-891B-D347-9D6B-807D8BA2DA63}"/>
                  </a:ext>
                </a:extLst>
              </p:cNvPr>
              <p:cNvCxnSpPr>
                <a:stCxn id="66" idx="0"/>
                <a:endCxn id="62" idx="4"/>
              </p:cNvCxnSpPr>
              <p:nvPr/>
            </p:nvCxnSpPr>
            <p:spPr>
              <a:xfrm flipH="1" flipV="1">
                <a:off x="7773422" y="3287282"/>
                <a:ext cx="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B92A1BB0-52A8-8347-925C-B92D44CB3CB8}"/>
                  </a:ext>
                </a:extLst>
              </p:cNvPr>
              <p:cNvCxnSpPr>
                <a:stCxn id="62" idx="4"/>
                <a:endCxn id="67" idx="0"/>
              </p:cNvCxnSpPr>
              <p:nvPr/>
            </p:nvCxnSpPr>
            <p:spPr>
              <a:xfrm>
                <a:off x="7773422" y="3287282"/>
                <a:ext cx="1160642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6DD810B8-699D-614C-9651-1FA70F259C2B}"/>
                  </a:ext>
                </a:extLst>
              </p:cNvPr>
              <p:cNvCxnSpPr>
                <a:stCxn id="62" idx="4"/>
                <a:endCxn id="68" idx="0"/>
              </p:cNvCxnSpPr>
              <p:nvPr/>
            </p:nvCxnSpPr>
            <p:spPr>
              <a:xfrm>
                <a:off x="7773422" y="3287282"/>
                <a:ext cx="2321283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A1E7FFCE-A69A-AB47-95D3-2A6D77F5C0C9}"/>
                  </a:ext>
                </a:extLst>
              </p:cNvPr>
              <p:cNvCxnSpPr>
                <a:stCxn id="63" idx="4"/>
                <a:endCxn id="65" idx="0"/>
              </p:cNvCxnSpPr>
              <p:nvPr/>
            </p:nvCxnSpPr>
            <p:spPr>
              <a:xfrm flipH="1">
                <a:off x="6612784" y="3287282"/>
                <a:ext cx="2321279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02333565-74A0-9E45-A0D4-6E609757FCA3}"/>
                  </a:ext>
                </a:extLst>
              </p:cNvPr>
              <p:cNvCxnSpPr>
                <a:stCxn id="63" idx="4"/>
                <a:endCxn id="66" idx="1"/>
              </p:cNvCxnSpPr>
              <p:nvPr/>
            </p:nvCxnSpPr>
            <p:spPr>
              <a:xfrm flipH="1">
                <a:off x="7611778" y="3287282"/>
                <a:ext cx="1322285" cy="665660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B213C8BB-19FB-4C49-B955-CF694F8ED565}"/>
                  </a:ext>
                </a:extLst>
              </p:cNvPr>
              <p:cNvCxnSpPr>
                <a:stCxn id="63" idx="4"/>
                <a:endCxn id="67" idx="0"/>
              </p:cNvCxnSpPr>
              <p:nvPr/>
            </p:nvCxnSpPr>
            <p:spPr>
              <a:xfrm>
                <a:off x="8934063" y="3287282"/>
                <a:ext cx="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BC65E019-5F2D-3442-A298-82394124251C}"/>
                  </a:ext>
                </a:extLst>
              </p:cNvPr>
              <p:cNvCxnSpPr>
                <a:stCxn id="63" idx="4"/>
                <a:endCxn id="68" idx="0"/>
              </p:cNvCxnSpPr>
              <p:nvPr/>
            </p:nvCxnSpPr>
            <p:spPr>
              <a:xfrm>
                <a:off x="8934063" y="3287282"/>
                <a:ext cx="1160642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B12C855C-8DE5-3744-ACA3-1454631A1A70}"/>
                  </a:ext>
                </a:extLst>
              </p:cNvPr>
              <p:cNvCxnSpPr>
                <a:stCxn id="64" idx="4"/>
                <a:endCxn id="65" idx="0"/>
              </p:cNvCxnSpPr>
              <p:nvPr/>
            </p:nvCxnSpPr>
            <p:spPr>
              <a:xfrm flipH="1">
                <a:off x="6612784" y="3287282"/>
                <a:ext cx="3481920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9129B786-4DEA-544A-B70A-1E7E9CBB5D47}"/>
                  </a:ext>
                </a:extLst>
              </p:cNvPr>
              <p:cNvCxnSpPr>
                <a:stCxn id="64" idx="4"/>
                <a:endCxn id="66" idx="0"/>
              </p:cNvCxnSpPr>
              <p:nvPr/>
            </p:nvCxnSpPr>
            <p:spPr>
              <a:xfrm flipH="1">
                <a:off x="7773423" y="3287282"/>
                <a:ext cx="232128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12B38A44-96D9-E343-9A1F-2FED40252001}"/>
                  </a:ext>
                </a:extLst>
              </p:cNvPr>
              <p:cNvCxnSpPr>
                <a:stCxn id="64" idx="4"/>
                <a:endCxn id="67" idx="0"/>
              </p:cNvCxnSpPr>
              <p:nvPr/>
            </p:nvCxnSpPr>
            <p:spPr>
              <a:xfrm flipH="1">
                <a:off x="8934064" y="3287282"/>
                <a:ext cx="1160640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8449E3A7-3014-3743-8E18-13C5EEEECA27}"/>
                  </a:ext>
                </a:extLst>
              </p:cNvPr>
              <p:cNvCxnSpPr>
                <a:stCxn id="64" idx="4"/>
                <a:endCxn id="68" idx="0"/>
              </p:cNvCxnSpPr>
              <p:nvPr/>
            </p:nvCxnSpPr>
            <p:spPr>
              <a:xfrm>
                <a:off x="10094704" y="3287282"/>
                <a:ext cx="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01E9CFB6-9B26-364A-9822-3408C2559063}"/>
                  </a:ext>
                </a:extLst>
              </p:cNvPr>
              <p:cNvCxnSpPr>
                <a:stCxn id="69" idx="0"/>
                <a:endCxn id="65" idx="4"/>
              </p:cNvCxnSpPr>
              <p:nvPr/>
            </p:nvCxnSpPr>
            <p:spPr>
              <a:xfrm flipH="1" flipV="1">
                <a:off x="6612784" y="4343187"/>
                <a:ext cx="1240226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579F830D-6361-C546-97DF-8559912EF689}"/>
                  </a:ext>
                </a:extLst>
              </p:cNvPr>
              <p:cNvCxnSpPr>
                <a:stCxn id="69" idx="0"/>
                <a:endCxn id="66" idx="4"/>
              </p:cNvCxnSpPr>
              <p:nvPr/>
            </p:nvCxnSpPr>
            <p:spPr>
              <a:xfrm flipH="1" flipV="1">
                <a:off x="7773423" y="4343187"/>
                <a:ext cx="79587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F0D4AAF2-15BE-3A4C-AAF7-AC31AC33A574}"/>
                  </a:ext>
                </a:extLst>
              </p:cNvPr>
              <p:cNvCxnSpPr>
                <a:stCxn id="69" idx="0"/>
                <a:endCxn id="67" idx="4"/>
              </p:cNvCxnSpPr>
              <p:nvPr/>
            </p:nvCxnSpPr>
            <p:spPr>
              <a:xfrm flipV="1">
                <a:off x="7853010" y="4343187"/>
                <a:ext cx="1081054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C45BB22B-F067-754C-99F5-B8AAA54EFE06}"/>
                  </a:ext>
                </a:extLst>
              </p:cNvPr>
              <p:cNvCxnSpPr>
                <a:stCxn id="68" idx="4"/>
                <a:endCxn id="69" idx="0"/>
              </p:cNvCxnSpPr>
              <p:nvPr/>
            </p:nvCxnSpPr>
            <p:spPr>
              <a:xfrm flipH="1">
                <a:off x="7853010" y="4343187"/>
                <a:ext cx="2241695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B74EE65B-A46A-E640-982D-579EC221C9A0}"/>
                  </a:ext>
                </a:extLst>
              </p:cNvPr>
              <p:cNvCxnSpPr>
                <a:stCxn id="70" idx="0"/>
                <a:endCxn id="65" idx="4"/>
              </p:cNvCxnSpPr>
              <p:nvPr/>
            </p:nvCxnSpPr>
            <p:spPr>
              <a:xfrm flipH="1" flipV="1">
                <a:off x="6612784" y="4343187"/>
                <a:ext cx="2400871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89A15224-D9F6-6340-90AD-FB6D8B0F057E}"/>
                  </a:ext>
                </a:extLst>
              </p:cNvPr>
              <p:cNvCxnSpPr>
                <a:stCxn id="70" idx="0"/>
                <a:endCxn id="66" idx="4"/>
              </p:cNvCxnSpPr>
              <p:nvPr/>
            </p:nvCxnSpPr>
            <p:spPr>
              <a:xfrm flipH="1" flipV="1">
                <a:off x="7773423" y="4343187"/>
                <a:ext cx="1240232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AB380FF8-8504-8D41-AE53-5FA8F025E555}"/>
                  </a:ext>
                </a:extLst>
              </p:cNvPr>
              <p:cNvCxnSpPr>
                <a:stCxn id="70" idx="0"/>
                <a:endCxn id="67" idx="4"/>
              </p:cNvCxnSpPr>
              <p:nvPr/>
            </p:nvCxnSpPr>
            <p:spPr>
              <a:xfrm flipH="1" flipV="1">
                <a:off x="8934064" y="4343187"/>
                <a:ext cx="79591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1F0830D3-AA78-4048-BC3D-1227132C2032}"/>
                  </a:ext>
                </a:extLst>
              </p:cNvPr>
              <p:cNvCxnSpPr>
                <a:stCxn id="70" idx="0"/>
                <a:endCxn id="68" idx="4"/>
              </p:cNvCxnSpPr>
              <p:nvPr/>
            </p:nvCxnSpPr>
            <p:spPr>
              <a:xfrm flipV="1">
                <a:off x="9013655" y="4343187"/>
                <a:ext cx="1081050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EACDB7-9FA0-B94E-935B-206D52347A86}"/>
              </a:ext>
            </a:extLst>
          </p:cNvPr>
          <p:cNvGrpSpPr/>
          <p:nvPr/>
        </p:nvGrpSpPr>
        <p:grpSpPr>
          <a:xfrm>
            <a:off x="7555177" y="4537567"/>
            <a:ext cx="1980034" cy="1858707"/>
            <a:chOff x="7555177" y="4537567"/>
            <a:chExt cx="1980034" cy="1858707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05F20BC2-CD0A-1646-A607-121B115CB1B5}"/>
                </a:ext>
              </a:extLst>
            </p:cNvPr>
            <p:cNvSpPr/>
            <p:nvPr/>
          </p:nvSpPr>
          <p:spPr>
            <a:xfrm>
              <a:off x="7555177" y="4537567"/>
              <a:ext cx="1980034" cy="1858707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SGD fine-tune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20468278-B881-424F-AD13-74EC0DC501F0}"/>
                </a:ext>
              </a:extLst>
            </p:cNvPr>
            <p:cNvGrpSpPr/>
            <p:nvPr/>
          </p:nvGrpSpPr>
          <p:grpSpPr>
            <a:xfrm>
              <a:off x="8008280" y="5021126"/>
              <a:ext cx="1168356" cy="1266281"/>
              <a:chOff x="6936691" y="1787066"/>
              <a:chExt cx="3386614" cy="3612029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78974DFC-7006-1741-A335-C2EB48DD7C2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36691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309201AC-9CE8-9241-957B-025CE1FC1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97332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BB7608FA-5DC0-AF4D-8229-BF001CCD494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257973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980029AA-58A5-C043-A74E-B7A684D9E8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4822" y="2830082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7D7CDA0-7DF0-1E43-ADCA-8791AE2949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05463" y="2830082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403696AB-7BBA-2B41-95F1-F38E2CC47C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4823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916F978B-6389-B646-B9DD-8DE26EC830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05464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4C1D7522-C16E-6E48-86CB-280EE870AD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866105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BF563DE0-272F-AF4D-8E1D-3BD8A2F9BB8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24410" y="4941895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C21260AA-6523-E24D-A827-EB3DCAF56D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85055" y="4941895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794A23DD-9185-484F-86EF-CF2243F511B7}"/>
                  </a:ext>
                </a:extLst>
              </p:cNvPr>
              <p:cNvCxnSpPr>
                <a:cxnSpLocks/>
                <a:stCxn id="109" idx="4"/>
                <a:endCxn id="112" idx="0"/>
              </p:cNvCxnSpPr>
              <p:nvPr/>
            </p:nvCxnSpPr>
            <p:spPr>
              <a:xfrm>
                <a:off x="7165291" y="2244266"/>
                <a:ext cx="60813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4A67FEC9-D44D-6146-A84F-1369DBAF8690}"/>
                  </a:ext>
                </a:extLst>
              </p:cNvPr>
              <p:cNvCxnSpPr>
                <a:cxnSpLocks/>
                <a:stCxn id="113" idx="0"/>
                <a:endCxn id="109" idx="4"/>
              </p:cNvCxnSpPr>
              <p:nvPr/>
            </p:nvCxnSpPr>
            <p:spPr>
              <a:xfrm flipH="1" flipV="1">
                <a:off x="7165291" y="2244266"/>
                <a:ext cx="1768772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364644D3-67CD-9C45-9B95-9D79F065B1D3}"/>
                  </a:ext>
                </a:extLst>
              </p:cNvPr>
              <p:cNvCxnSpPr>
                <a:cxnSpLocks/>
                <a:stCxn id="110" idx="4"/>
                <a:endCxn id="112" idx="0"/>
              </p:cNvCxnSpPr>
              <p:nvPr/>
            </p:nvCxnSpPr>
            <p:spPr>
              <a:xfrm flipH="1">
                <a:off x="7773422" y="2244266"/>
                <a:ext cx="552510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D79633BB-8E86-C841-A67D-FF4937E986A0}"/>
                  </a:ext>
                </a:extLst>
              </p:cNvPr>
              <p:cNvCxnSpPr>
                <a:cxnSpLocks/>
                <a:stCxn id="110" idx="4"/>
                <a:endCxn id="113" idx="0"/>
              </p:cNvCxnSpPr>
              <p:nvPr/>
            </p:nvCxnSpPr>
            <p:spPr>
              <a:xfrm>
                <a:off x="8325932" y="2244266"/>
                <a:ext cx="60813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8033B352-5636-9644-AD86-766D34F08509}"/>
                  </a:ext>
                </a:extLst>
              </p:cNvPr>
              <p:cNvCxnSpPr>
                <a:cxnSpLocks/>
                <a:stCxn id="112" idx="0"/>
                <a:endCxn id="111" idx="4"/>
              </p:cNvCxnSpPr>
              <p:nvPr/>
            </p:nvCxnSpPr>
            <p:spPr>
              <a:xfrm flipV="1">
                <a:off x="7773422" y="2244266"/>
                <a:ext cx="171315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833E847C-7351-CA4C-B36A-65409536D720}"/>
                  </a:ext>
                </a:extLst>
              </p:cNvPr>
              <p:cNvCxnSpPr>
                <a:cxnSpLocks/>
                <a:stCxn id="113" idx="0"/>
                <a:endCxn id="111" idx="4"/>
              </p:cNvCxnSpPr>
              <p:nvPr/>
            </p:nvCxnSpPr>
            <p:spPr>
              <a:xfrm flipV="1">
                <a:off x="8934063" y="2244266"/>
                <a:ext cx="552510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40C53B40-6CCC-B147-BB51-ADA421C1CCEC}"/>
                  </a:ext>
                </a:extLst>
              </p:cNvPr>
              <p:cNvCxnSpPr>
                <a:cxnSpLocks/>
                <a:stCxn id="114" idx="0"/>
                <a:endCxn id="112" idx="4"/>
              </p:cNvCxnSpPr>
              <p:nvPr/>
            </p:nvCxnSpPr>
            <p:spPr>
              <a:xfrm flipH="1" flipV="1">
                <a:off x="7773422" y="3287282"/>
                <a:ext cx="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307B185E-1C00-5F43-B952-1A8052C9B51F}"/>
                  </a:ext>
                </a:extLst>
              </p:cNvPr>
              <p:cNvCxnSpPr>
                <a:cxnSpLocks/>
                <a:stCxn id="112" idx="4"/>
                <a:endCxn id="115" idx="0"/>
              </p:cNvCxnSpPr>
              <p:nvPr/>
            </p:nvCxnSpPr>
            <p:spPr>
              <a:xfrm>
                <a:off x="7773422" y="3287282"/>
                <a:ext cx="1160642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B3BFE142-E894-5E40-A9FC-99D172977C56}"/>
                  </a:ext>
                </a:extLst>
              </p:cNvPr>
              <p:cNvCxnSpPr>
                <a:cxnSpLocks/>
                <a:stCxn id="112" idx="4"/>
                <a:endCxn id="116" idx="0"/>
              </p:cNvCxnSpPr>
              <p:nvPr/>
            </p:nvCxnSpPr>
            <p:spPr>
              <a:xfrm>
                <a:off x="7773422" y="3287282"/>
                <a:ext cx="2321283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74608AD4-9599-E94E-A78B-96A27D51BB40}"/>
                  </a:ext>
                </a:extLst>
              </p:cNvPr>
              <p:cNvCxnSpPr>
                <a:cxnSpLocks/>
                <a:stCxn id="113" idx="4"/>
                <a:endCxn id="114" idx="1"/>
              </p:cNvCxnSpPr>
              <p:nvPr/>
            </p:nvCxnSpPr>
            <p:spPr>
              <a:xfrm flipH="1">
                <a:off x="7611778" y="3287282"/>
                <a:ext cx="1322285" cy="665660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A382E433-7198-3841-B051-E10CE67A36B9}"/>
                  </a:ext>
                </a:extLst>
              </p:cNvPr>
              <p:cNvCxnSpPr>
                <a:cxnSpLocks/>
                <a:stCxn id="113" idx="4"/>
                <a:endCxn id="115" idx="0"/>
              </p:cNvCxnSpPr>
              <p:nvPr/>
            </p:nvCxnSpPr>
            <p:spPr>
              <a:xfrm>
                <a:off x="8934063" y="3287282"/>
                <a:ext cx="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7FD64733-0BEF-1441-B3F2-B019C51D3A45}"/>
                  </a:ext>
                </a:extLst>
              </p:cNvPr>
              <p:cNvCxnSpPr>
                <a:cxnSpLocks/>
                <a:stCxn id="113" idx="4"/>
                <a:endCxn id="116" idx="0"/>
              </p:cNvCxnSpPr>
              <p:nvPr/>
            </p:nvCxnSpPr>
            <p:spPr>
              <a:xfrm>
                <a:off x="8934063" y="3287282"/>
                <a:ext cx="1160642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08BDF6C1-7714-4F43-9F65-4C6FD3F3A514}"/>
                  </a:ext>
                </a:extLst>
              </p:cNvPr>
              <p:cNvCxnSpPr>
                <a:cxnSpLocks/>
                <a:stCxn id="117" idx="0"/>
                <a:endCxn id="114" idx="4"/>
              </p:cNvCxnSpPr>
              <p:nvPr/>
            </p:nvCxnSpPr>
            <p:spPr>
              <a:xfrm flipH="1" flipV="1">
                <a:off x="7773423" y="4343187"/>
                <a:ext cx="79587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FCD65A23-E1B1-AB49-A12C-0A5FAE25E32F}"/>
                  </a:ext>
                </a:extLst>
              </p:cNvPr>
              <p:cNvCxnSpPr>
                <a:cxnSpLocks/>
                <a:stCxn id="117" idx="0"/>
                <a:endCxn id="115" idx="4"/>
              </p:cNvCxnSpPr>
              <p:nvPr/>
            </p:nvCxnSpPr>
            <p:spPr>
              <a:xfrm flipV="1">
                <a:off x="7853010" y="4343187"/>
                <a:ext cx="1081054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>
                <a:extLst>
                  <a:ext uri="{FF2B5EF4-FFF2-40B4-BE49-F238E27FC236}">
                    <a16:creationId xmlns:a16="http://schemas.microsoft.com/office/drawing/2014/main" id="{0995210C-6A48-EC4F-969E-FD0BB079ADCF}"/>
                  </a:ext>
                </a:extLst>
              </p:cNvPr>
              <p:cNvCxnSpPr>
                <a:cxnSpLocks/>
                <a:stCxn id="116" idx="4"/>
                <a:endCxn id="117" idx="0"/>
              </p:cNvCxnSpPr>
              <p:nvPr/>
            </p:nvCxnSpPr>
            <p:spPr>
              <a:xfrm flipH="1">
                <a:off x="7853010" y="4343187"/>
                <a:ext cx="2241695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8E30EE53-9A0D-A345-B2D7-EBEF97A9F174}"/>
                  </a:ext>
                </a:extLst>
              </p:cNvPr>
              <p:cNvCxnSpPr>
                <a:cxnSpLocks/>
                <a:stCxn id="118" idx="0"/>
                <a:endCxn id="114" idx="4"/>
              </p:cNvCxnSpPr>
              <p:nvPr/>
            </p:nvCxnSpPr>
            <p:spPr>
              <a:xfrm flipH="1" flipV="1">
                <a:off x="7773423" y="4343187"/>
                <a:ext cx="1240232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0DC566FA-BC64-7740-BD3B-22B5E3F04623}"/>
                  </a:ext>
                </a:extLst>
              </p:cNvPr>
              <p:cNvCxnSpPr>
                <a:cxnSpLocks/>
                <a:stCxn id="118" idx="0"/>
                <a:endCxn id="115" idx="4"/>
              </p:cNvCxnSpPr>
              <p:nvPr/>
            </p:nvCxnSpPr>
            <p:spPr>
              <a:xfrm flipH="1" flipV="1">
                <a:off x="8934064" y="4343187"/>
                <a:ext cx="79591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id="{6A66DFCB-C87E-C548-918C-9C5E04A47C5A}"/>
                  </a:ext>
                </a:extLst>
              </p:cNvPr>
              <p:cNvCxnSpPr>
                <a:cxnSpLocks/>
                <a:stCxn id="118" idx="0"/>
                <a:endCxn id="116" idx="4"/>
              </p:cNvCxnSpPr>
              <p:nvPr/>
            </p:nvCxnSpPr>
            <p:spPr>
              <a:xfrm flipV="1">
                <a:off x="9013655" y="4343187"/>
                <a:ext cx="1081050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6FFAE80F-75A9-764B-A423-A0C457D46F7C}"/>
              </a:ext>
            </a:extLst>
          </p:cNvPr>
          <p:cNvSpPr/>
          <p:nvPr/>
        </p:nvSpPr>
        <p:spPr>
          <a:xfrm>
            <a:off x="5102352" y="4538019"/>
            <a:ext cx="1980034" cy="1858707"/>
          </a:xfrm>
          <a:prstGeom prst="roundRect">
            <a:avLst>
              <a:gd name="adj" fmla="val 5671"/>
            </a:avLst>
          </a:prstGeom>
          <a:noFill/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Archive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5" name="Table 144">
                <a:extLst>
                  <a:ext uri="{FF2B5EF4-FFF2-40B4-BE49-F238E27FC236}">
                    <a16:creationId xmlns:a16="http://schemas.microsoft.com/office/drawing/2014/main" id="{83CD3E97-D376-7046-BCFC-3FAF83A18D4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06092" y="5037891"/>
              <a:ext cx="1802720" cy="12619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69581">
                      <a:extLst>
                        <a:ext uri="{9D8B030D-6E8A-4147-A177-3AD203B41FA5}">
                          <a16:colId xmlns:a16="http://schemas.microsoft.com/office/drawing/2014/main" val="1785396779"/>
                        </a:ext>
                      </a:extLst>
                    </a:gridCol>
                    <a:gridCol w="1133139">
                      <a:extLst>
                        <a:ext uri="{9D8B030D-6E8A-4147-A177-3AD203B41FA5}">
                          <a16:colId xmlns:a16="http://schemas.microsoft.com/office/drawing/2014/main" val="1869432738"/>
                        </a:ext>
                      </a:extLst>
                    </a:gridCol>
                  </a:tblGrid>
                  <a:tr h="2975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Arch.</a:t>
                          </a: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Acc.</a:t>
                          </a: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60470272"/>
                      </a:ext>
                    </a:extLst>
                  </a:tr>
                  <a:tr h="29756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𝐴𝑐𝑐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83371767"/>
                      </a:ext>
                    </a:extLst>
                  </a:tr>
                  <a:tr h="29756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84197824"/>
                      </a:ext>
                    </a:extLst>
                  </a:tr>
                  <a:tr h="29756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𝐴𝑐𝑐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474655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5" name="Table 144">
                <a:extLst>
                  <a:ext uri="{FF2B5EF4-FFF2-40B4-BE49-F238E27FC236}">
                    <a16:creationId xmlns:a16="http://schemas.microsoft.com/office/drawing/2014/main" id="{83CD3E97-D376-7046-BCFC-3FAF83A18D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9354649"/>
                  </p:ext>
                </p:extLst>
              </p:nvPr>
            </p:nvGraphicFramePr>
            <p:xfrm>
              <a:off x="5206092" y="5037891"/>
              <a:ext cx="1802720" cy="12619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69581">
                      <a:extLst>
                        <a:ext uri="{9D8B030D-6E8A-4147-A177-3AD203B41FA5}">
                          <a16:colId xmlns:a16="http://schemas.microsoft.com/office/drawing/2014/main" val="1785396779"/>
                        </a:ext>
                      </a:extLst>
                    </a:gridCol>
                    <a:gridCol w="1133139">
                      <a:extLst>
                        <a:ext uri="{9D8B030D-6E8A-4147-A177-3AD203B41FA5}">
                          <a16:colId xmlns:a16="http://schemas.microsoft.com/office/drawing/2014/main" val="1869432738"/>
                        </a:ext>
                      </a:extLst>
                    </a:gridCol>
                  </a:tblGrid>
                  <a:tr h="315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Arch.</a:t>
                          </a: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Acc.</a:t>
                          </a: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60470272"/>
                      </a:ext>
                    </a:extLst>
                  </a:tr>
                  <a:tr h="3154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t="-103846" r="-171698" b="-19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l="-58889" t="-103846" r="-1111" b="-1923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3371767"/>
                      </a:ext>
                    </a:extLst>
                  </a:tr>
                  <a:tr h="3154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t="-212000" r="-17169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l="-58889" t="-212000" r="-111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4197824"/>
                      </a:ext>
                    </a:extLst>
                  </a:tr>
                  <a:tr h="3154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t="-312000" r="-1716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l="-58889" t="-312000" r="-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746554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24987383-EF61-904F-B69E-6BDA9421A7CA}"/>
              </a:ext>
            </a:extLst>
          </p:cNvPr>
          <p:cNvCxnSpPr>
            <a:cxnSpLocks/>
            <a:stCxn id="37" idx="1"/>
            <a:endCxn id="28" idx="3"/>
          </p:cNvCxnSpPr>
          <p:nvPr/>
        </p:nvCxnSpPr>
        <p:spPr>
          <a:xfrm flipH="1">
            <a:off x="7083846" y="1929659"/>
            <a:ext cx="471056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9E68A5D-772F-6743-971A-5D7F82254E49}"/>
              </a:ext>
            </a:extLst>
          </p:cNvPr>
          <p:cNvCxnSpPr>
            <a:cxnSpLocks/>
            <a:stCxn id="43" idx="1"/>
            <a:endCxn id="37" idx="3"/>
          </p:cNvCxnSpPr>
          <p:nvPr/>
        </p:nvCxnSpPr>
        <p:spPr>
          <a:xfrm flipH="1">
            <a:off x="9534936" y="1929658"/>
            <a:ext cx="466802" cy="1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190C8B85-FD02-6A4D-AC18-F0B6726FC408}"/>
              </a:ext>
            </a:extLst>
          </p:cNvPr>
          <p:cNvCxnSpPr>
            <a:cxnSpLocks/>
            <a:stCxn id="51" idx="0"/>
            <a:endCxn id="43" idx="2"/>
          </p:cNvCxnSpPr>
          <p:nvPr/>
        </p:nvCxnSpPr>
        <p:spPr>
          <a:xfrm flipV="1">
            <a:off x="10991755" y="2859011"/>
            <a:ext cx="0" cy="1683097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DF92F16C-1DA3-1E45-A610-C006DE809D0C}"/>
              </a:ext>
            </a:extLst>
          </p:cNvPr>
          <p:cNvCxnSpPr>
            <a:cxnSpLocks/>
            <a:stCxn id="28" idx="2"/>
            <a:endCxn id="138" idx="0"/>
          </p:cNvCxnSpPr>
          <p:nvPr/>
        </p:nvCxnSpPr>
        <p:spPr>
          <a:xfrm flipH="1">
            <a:off x="6092369" y="2859012"/>
            <a:ext cx="1460" cy="1679007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Rounded Rectangle 166">
                <a:extLst>
                  <a:ext uri="{FF2B5EF4-FFF2-40B4-BE49-F238E27FC236}">
                    <a16:creationId xmlns:a16="http://schemas.microsoft.com/office/drawing/2014/main" id="{8E4F6209-1C05-5243-86C3-A9D45BC73DA8}"/>
                  </a:ext>
                </a:extLst>
              </p:cNvPr>
              <p:cNvSpPr/>
              <p:nvPr/>
            </p:nvSpPr>
            <p:spPr>
              <a:xfrm>
                <a:off x="4944573" y="291982"/>
                <a:ext cx="7171333" cy="2756018"/>
              </a:xfrm>
              <a:prstGeom prst="roundRect">
                <a:avLst/>
              </a:prstGeom>
              <a:noFill/>
              <a:ln w="22225" cap="flat" cmpd="sng" algn="ctr">
                <a:solidFill>
                  <a:srgbClr val="FFF7AA"/>
                </a:solidFill>
                <a:prstDash val="dash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7AA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Upper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7AA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7AA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Level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7AA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(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7AA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Architecture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7AA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F7A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7" name="Rounded Rectangle 166">
                <a:extLst>
                  <a:ext uri="{FF2B5EF4-FFF2-40B4-BE49-F238E27FC236}">
                    <a16:creationId xmlns:a16="http://schemas.microsoft.com/office/drawing/2014/main" id="{8E4F6209-1C05-5243-86C3-A9D45BC73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573" y="291982"/>
                <a:ext cx="7171333" cy="275601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22225" cap="flat" cmpd="sng" algn="ctr">
                <a:solidFill>
                  <a:srgbClr val="FFF7AA"/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Rounded Rectangle 167">
                <a:extLst>
                  <a:ext uri="{FF2B5EF4-FFF2-40B4-BE49-F238E27FC236}">
                    <a16:creationId xmlns:a16="http://schemas.microsoft.com/office/drawing/2014/main" id="{22C282A3-B659-EE47-BFE0-8E5241B03BBF}"/>
                  </a:ext>
                </a:extLst>
              </p:cNvPr>
              <p:cNvSpPr/>
              <p:nvPr/>
            </p:nvSpPr>
            <p:spPr>
              <a:xfrm>
                <a:off x="4941694" y="3873382"/>
                <a:ext cx="7171333" cy="2756018"/>
              </a:xfrm>
              <a:prstGeom prst="roundRect">
                <a:avLst/>
              </a:prstGeom>
              <a:noFill/>
              <a:ln w="22225" cap="flat" cmpd="sng" algn="ctr">
                <a:solidFill>
                  <a:srgbClr val="FF999B"/>
                </a:solidFill>
                <a:prstDash val="dash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9B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Lower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9B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9B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Level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9B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(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9B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Weights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9B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999B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8" name="Rounded Rectangle 167">
                <a:extLst>
                  <a:ext uri="{FF2B5EF4-FFF2-40B4-BE49-F238E27FC236}">
                    <a16:creationId xmlns:a16="http://schemas.microsoft.com/office/drawing/2014/main" id="{22C282A3-B659-EE47-BFE0-8E5241B03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694" y="3873382"/>
                <a:ext cx="7171333" cy="275601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22225" cap="flat" cmpd="sng" algn="ctr">
                <a:solidFill>
                  <a:srgbClr val="FF999B"/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77CF71F8-0CDD-544A-9D59-E6952771A096}"/>
                  </a:ext>
                </a:extLst>
              </p:cNvPr>
              <p:cNvSpPr txBox="1"/>
              <p:nvPr/>
            </p:nvSpPr>
            <p:spPr>
              <a:xfrm>
                <a:off x="10965007" y="3208282"/>
                <a:ext cx="4603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en-US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77CF71F8-0CDD-544A-9D59-E6952771A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5007" y="3208282"/>
                <a:ext cx="460382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6BB99A23-B0D9-4047-ACB1-76FF57AE2C7A}"/>
              </a:ext>
            </a:extLst>
          </p:cNvPr>
          <p:cNvGrpSpPr/>
          <p:nvPr/>
        </p:nvGrpSpPr>
        <p:grpSpPr>
          <a:xfrm>
            <a:off x="9463658" y="4933300"/>
            <a:ext cx="638252" cy="538162"/>
            <a:chOff x="9463658" y="4933300"/>
            <a:chExt cx="638252" cy="538162"/>
          </a:xfrm>
        </p:grpSpPr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AF71967D-D8CF-D346-9047-D5CB0BE50D19}"/>
                </a:ext>
              </a:extLst>
            </p:cNvPr>
            <p:cNvCxnSpPr>
              <a:cxnSpLocks/>
              <a:stCxn id="107" idx="3"/>
              <a:endCxn id="51" idx="1"/>
            </p:cNvCxnSpPr>
            <p:nvPr/>
          </p:nvCxnSpPr>
          <p:spPr>
            <a:xfrm>
              <a:off x="9535211" y="5466921"/>
              <a:ext cx="466527" cy="4541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7C2D720A-4040-DD45-B978-585D03A23299}"/>
                    </a:ext>
                  </a:extLst>
                </p:cNvPr>
                <p:cNvSpPr txBox="1"/>
                <p:nvPr/>
              </p:nvSpPr>
              <p:spPr>
                <a:xfrm>
                  <a:off x="9463658" y="4933300"/>
                  <a:ext cx="63825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𝒐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7C2D720A-4040-DD45-B978-585D03A232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3658" y="4933300"/>
                  <a:ext cx="638252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33CAC5-B2C0-AD47-A943-DD8A8D24330C}"/>
              </a:ext>
            </a:extLst>
          </p:cNvPr>
          <p:cNvGrpSpPr/>
          <p:nvPr/>
        </p:nvGrpSpPr>
        <p:grpSpPr>
          <a:xfrm>
            <a:off x="7038313" y="4933300"/>
            <a:ext cx="617412" cy="533621"/>
            <a:chOff x="7038313" y="4933300"/>
            <a:chExt cx="617412" cy="533621"/>
          </a:xfrm>
        </p:grpSpPr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94BDF8E8-1591-614B-A2CB-887D605F9955}"/>
                </a:ext>
              </a:extLst>
            </p:cNvPr>
            <p:cNvCxnSpPr>
              <a:cxnSpLocks/>
              <a:endCxn id="107" idx="1"/>
            </p:cNvCxnSpPr>
            <p:nvPr/>
          </p:nvCxnSpPr>
          <p:spPr>
            <a:xfrm>
              <a:off x="7082386" y="5466921"/>
              <a:ext cx="472791" cy="0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EEDFCF5E-3D95-4B40-9A90-80492E84F6B5}"/>
                    </a:ext>
                  </a:extLst>
                </p:cNvPr>
                <p:cNvSpPr txBox="1"/>
                <p:nvPr/>
              </p:nvSpPr>
              <p:spPr>
                <a:xfrm>
                  <a:off x="7038313" y="4933300"/>
                  <a:ext cx="6174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EEDFCF5E-3D95-4B40-9A90-80492E84F6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8313" y="4933300"/>
                  <a:ext cx="617412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7F834B5B-2ADE-B547-8D31-36CF2AFF543D}"/>
                  </a:ext>
                </a:extLst>
              </p:cNvPr>
              <p:cNvSpPr/>
              <p:nvPr/>
            </p:nvSpPr>
            <p:spPr>
              <a:xfrm>
                <a:off x="5043460" y="3005110"/>
                <a:ext cx="1098378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b="0" i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Refine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n-US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Predictor</m:t>
                      </m:r>
                    </m:oMath>
                  </m:oMathPara>
                </a14:m>
                <a:endParaRPr lang="en-US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Models</a:t>
                </a:r>
              </a:p>
            </p:txBody>
          </p:sp>
        </mc:Choice>
        <mc:Fallback xmlns=""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7F834B5B-2ADE-B547-8D31-36CF2AFF54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460" y="3005110"/>
                <a:ext cx="1098378" cy="923330"/>
              </a:xfrm>
              <a:prstGeom prst="rect">
                <a:avLst/>
              </a:prstGeom>
              <a:blipFill>
                <a:blip r:embed="rId17"/>
                <a:stretch>
                  <a:fillRect t="-137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3" name="Group 172">
            <a:extLst>
              <a:ext uri="{FF2B5EF4-FFF2-40B4-BE49-F238E27FC236}">
                <a16:creationId xmlns:a16="http://schemas.microsoft.com/office/drawing/2014/main" id="{59135A22-C2F7-694D-89E7-9EE0FE483E05}"/>
              </a:ext>
            </a:extLst>
          </p:cNvPr>
          <p:cNvGrpSpPr/>
          <p:nvPr/>
        </p:nvGrpSpPr>
        <p:grpSpPr>
          <a:xfrm>
            <a:off x="7900187" y="2855610"/>
            <a:ext cx="1225187" cy="1021734"/>
            <a:chOff x="7878196" y="2894567"/>
            <a:chExt cx="1225187" cy="1021734"/>
          </a:xfrm>
        </p:grpSpPr>
        <p:sp>
          <p:nvSpPr>
            <p:cNvPr id="174" name="Circular Arrow 173">
              <a:extLst>
                <a:ext uri="{FF2B5EF4-FFF2-40B4-BE49-F238E27FC236}">
                  <a16:creationId xmlns:a16="http://schemas.microsoft.com/office/drawing/2014/main" id="{98E8F4F4-E668-0342-ADEA-03570AAD66DB}"/>
                </a:ext>
              </a:extLst>
            </p:cNvPr>
            <p:cNvSpPr/>
            <p:nvPr/>
          </p:nvSpPr>
          <p:spPr>
            <a:xfrm rot="8573229">
              <a:off x="8205173" y="2894567"/>
              <a:ext cx="898210" cy="1021734"/>
            </a:xfrm>
            <a:prstGeom prst="circularArrow">
              <a:avLst>
                <a:gd name="adj1" fmla="val 2141"/>
                <a:gd name="adj2" fmla="val 951632"/>
                <a:gd name="adj3" fmla="val 20394825"/>
                <a:gd name="adj4" fmla="val 9791642"/>
                <a:gd name="adj5" fmla="val 5680"/>
              </a:avLst>
            </a:prstGeom>
            <a:ln>
              <a:solidFill>
                <a:srgbClr val="8FEA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8720CF2-7E29-0745-9737-01EBEF86AA8A}"/>
                    </a:ext>
                  </a:extLst>
                </p:cNvPr>
                <p:cNvSpPr/>
                <p:nvPr/>
              </p:nvSpPr>
              <p:spPr>
                <a:xfrm>
                  <a:off x="7878196" y="3255889"/>
                  <a:ext cx="113204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800" b="0" i="0" dirty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Iterations</m:t>
                        </m:r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8720CF2-7E29-0745-9737-01EBEF86AA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8196" y="3255889"/>
                  <a:ext cx="1132041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FAB3D129-75D8-844B-987F-F08655252677}"/>
              </a:ext>
            </a:extLst>
          </p:cNvPr>
          <p:cNvCxnSpPr>
            <a:cxnSpLocks/>
          </p:cNvCxnSpPr>
          <p:nvPr/>
        </p:nvCxnSpPr>
        <p:spPr>
          <a:xfrm flipV="1">
            <a:off x="4104247" y="2222667"/>
            <a:ext cx="734719" cy="1165976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85000"/>
              </a:schemeClr>
            </a:solidFill>
            <a:prstDash val="sysDot"/>
            <a:miter lim="800000"/>
          </a:ln>
          <a:effectLst/>
        </p:spPr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23AF9909-371E-2544-B3E6-81B6EE08425E}"/>
              </a:ext>
            </a:extLst>
          </p:cNvPr>
          <p:cNvCxnSpPr>
            <a:cxnSpLocks/>
          </p:cNvCxnSpPr>
          <p:nvPr/>
        </p:nvCxnSpPr>
        <p:spPr>
          <a:xfrm>
            <a:off x="4104247" y="4039571"/>
            <a:ext cx="762108" cy="777712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85000"/>
              </a:schemeClr>
            </a:solidFill>
            <a:prstDash val="sysDot"/>
            <a:miter lim="800000"/>
          </a:ln>
          <a:effectLst/>
        </p:spPr>
      </p:cxnSp>
      <p:sp>
        <p:nvSpPr>
          <p:cNvPr id="140" name="Title 1">
            <a:extLst>
              <a:ext uri="{FF2B5EF4-FFF2-40B4-BE49-F238E27FC236}">
                <a16:creationId xmlns:a16="http://schemas.microsoft.com/office/drawing/2014/main" id="{A53F6DA2-4C09-064B-8B6B-00B873ACF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NSGANetV2 Pipeline</a:t>
            </a:r>
            <a:endParaRPr lang="en-US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AF7CE7-E43F-4C4C-88C3-B04E30E2B17F}"/>
              </a:ext>
            </a:extLst>
          </p:cNvPr>
          <p:cNvGrpSpPr/>
          <p:nvPr/>
        </p:nvGrpSpPr>
        <p:grpSpPr>
          <a:xfrm>
            <a:off x="531812" y="6400800"/>
            <a:ext cx="4027736" cy="366408"/>
            <a:chOff x="811230" y="6477000"/>
            <a:chExt cx="4027736" cy="366408"/>
          </a:xfrm>
        </p:grpSpPr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0B56A147-46F6-8045-B146-9CB1F8FB05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477000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4733F2C-2E9E-0E43-9799-52A28A5AD16A}"/>
                </a:ext>
              </a:extLst>
            </p:cNvPr>
            <p:cNvSpPr/>
            <p:nvPr/>
          </p:nvSpPr>
          <p:spPr>
            <a:xfrm>
              <a:off x="811230" y="6566409"/>
              <a:ext cx="402773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 </a:t>
              </a:r>
              <a:r>
                <a:rPr lang="en-IN" sz="1200" u="sng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Z. Lu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et al., in </a:t>
              </a:r>
              <a:r>
                <a:rPr lang="en-IN" sz="1200" b="1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ECCV ’20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39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 animBg="1"/>
      <p:bldP spid="138" grpId="0" animBg="1"/>
      <p:bldP spid="167" grpId="0" animBg="1"/>
      <p:bldP spid="168" grpId="0" animBg="1"/>
      <p:bldP spid="169" grpId="0"/>
      <p:bldP spid="17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759555-1B24-1D49-86E9-07EA2A82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9" t="7106" b="62703"/>
          <a:stretch/>
        </p:blipFill>
        <p:spPr>
          <a:xfrm>
            <a:off x="9478464" y="838200"/>
            <a:ext cx="2483348" cy="19812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23EDC6-6F68-224B-AF55-62CA53E8DD09}"/>
              </a:ext>
            </a:extLst>
          </p:cNvPr>
          <p:cNvGrpSpPr/>
          <p:nvPr/>
        </p:nvGrpSpPr>
        <p:grpSpPr>
          <a:xfrm>
            <a:off x="6404033" y="821888"/>
            <a:ext cx="2845831" cy="1997512"/>
            <a:chOff x="6404033" y="821888"/>
            <a:chExt cx="2845831" cy="1997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423FBC-047A-8846-99D9-BAA9DA8E0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6" t="7107" r="48940" b="62703"/>
            <a:stretch/>
          </p:blipFill>
          <p:spPr>
            <a:xfrm>
              <a:off x="6887664" y="838200"/>
              <a:ext cx="2362200" cy="19812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772678-9289-5042-9D26-1CE489F2C3E3}"/>
                </a:ext>
              </a:extLst>
            </p:cNvPr>
            <p:cNvSpPr/>
            <p:nvPr/>
          </p:nvSpPr>
          <p:spPr>
            <a:xfrm rot="16200000">
              <a:off x="5597177" y="1628744"/>
              <a:ext cx="19830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Top-1 Val. Error (%)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400F887-BFF9-8A43-8AF6-A209666CC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9" t="43103" b="26707"/>
          <a:stretch/>
        </p:blipFill>
        <p:spPr>
          <a:xfrm>
            <a:off x="9478464" y="2994061"/>
            <a:ext cx="2483348" cy="19812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ECD35-B6CA-A548-8A72-476794C736AA}"/>
              </a:ext>
            </a:extLst>
          </p:cNvPr>
          <p:cNvGrpSpPr/>
          <p:nvPr/>
        </p:nvGrpSpPr>
        <p:grpSpPr>
          <a:xfrm>
            <a:off x="6404033" y="2974855"/>
            <a:ext cx="2845831" cy="2000407"/>
            <a:chOff x="6404033" y="2974855"/>
            <a:chExt cx="2845831" cy="20004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ECD9B1-B1D3-B040-989A-83847C286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43033" r="48941" b="26777"/>
            <a:stretch/>
          </p:blipFill>
          <p:spPr>
            <a:xfrm>
              <a:off x="6887664" y="2994061"/>
              <a:ext cx="2362200" cy="198120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189021-CE29-6F42-A5AA-B9C2E274BF27}"/>
                </a:ext>
              </a:extLst>
            </p:cNvPr>
            <p:cNvSpPr/>
            <p:nvPr/>
          </p:nvSpPr>
          <p:spPr>
            <a:xfrm rot="16200000">
              <a:off x="5597177" y="3781711"/>
              <a:ext cx="19830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Top-1 Val. Error (%)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5A8F01-5174-E94F-90AB-62634A4C2E40}"/>
              </a:ext>
            </a:extLst>
          </p:cNvPr>
          <p:cNvGrpSpPr/>
          <p:nvPr/>
        </p:nvGrpSpPr>
        <p:grpSpPr>
          <a:xfrm>
            <a:off x="6404034" y="5105400"/>
            <a:ext cx="5497204" cy="1718670"/>
            <a:chOff x="6404034" y="5105400"/>
            <a:chExt cx="5497204" cy="171867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090238-2098-0B4F-ABDC-AFD149A4A981}"/>
                </a:ext>
              </a:extLst>
            </p:cNvPr>
            <p:cNvSpPr/>
            <p:nvPr/>
          </p:nvSpPr>
          <p:spPr>
            <a:xfrm>
              <a:off x="8323344" y="6454738"/>
              <a:ext cx="23102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Number of </a:t>
              </a:r>
              <a:r>
                <a:rPr lang="en-US" sz="1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MAdds</a:t>
              </a:r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(M)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2D83F7-3806-F44F-A312-4612A8DCB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77938" b="3484"/>
            <a:stretch/>
          </p:blipFill>
          <p:spPr>
            <a:xfrm>
              <a:off x="7055690" y="5105400"/>
              <a:ext cx="4845548" cy="12192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3266BF-A27B-134D-9354-307D76064C98}"/>
                </a:ext>
              </a:extLst>
            </p:cNvPr>
            <p:cNvSpPr/>
            <p:nvPr/>
          </p:nvSpPr>
          <p:spPr>
            <a:xfrm rot="16200000">
              <a:off x="6016235" y="5530333"/>
              <a:ext cx="11449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Histogram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8A65FA3-A3B6-FE43-BE47-8ABCFDE75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69" r="2416" b="92965"/>
          <a:stretch/>
        </p:blipFill>
        <p:spPr>
          <a:xfrm>
            <a:off x="7155078" y="228600"/>
            <a:ext cx="4646772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4618600-0B49-FB42-A540-979B19CFE2E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440" y="985720"/>
              <a:ext cx="3657600" cy="566489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57600">
                      <a:extLst>
                        <a:ext uri="{9D8B030D-6E8A-4147-A177-3AD203B41FA5}">
                          <a16:colId xmlns:a16="http://schemas.microsoft.com/office/drawing/2014/main" val="234162744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Our Algorithm</a:t>
                          </a:r>
                          <a:r>
                            <a:rPr lang="en-US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: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6738460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Input    :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𝒮𝒮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(search space),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(</a:t>
                          </a:r>
                          <a:r>
                            <a:rPr lang="en-US" sz="1600" dirty="0" err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supernet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),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𝒞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(complexity obj.),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(# of initial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samples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),  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(max.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# of iterations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69498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1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∅</m:t>
                              </m:r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+mj-lt"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 while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do</a:t>
                          </a:r>
                        </a:p>
                        <a:p>
                          <a:pPr marL="0" marR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+mj-lt"/>
                            <a:buNone/>
                            <a:tabLst/>
                            <a:defRPr/>
                          </a:pP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 Math" panose="02040503050406030204" pitchFamily="18" charset="0"/>
                              <a:cs typeface="+mn-cs"/>
                            </a:rPr>
                            <a:t>3</a:t>
                          </a: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 Math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sample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𝒮𝒮</m:t>
                                  </m:r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4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  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←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oMath>
                          </a14:m>
                          <a:endParaRPr lang="en-US" sz="1600" b="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  <a:ea typeface="Cambria Math" panose="02040503050406030204" pitchFamily="18" charset="0"/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5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SGD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6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𝑎𝑐𝑐</m:t>
                                  </m:r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7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end</a:t>
                          </a:r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4119502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8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 while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do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9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</a:t>
                          </a:r>
                          <a:r>
                            <a:rPr lang="en-US" sz="12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construct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from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10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̃"/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acc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NSGA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II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𝒮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𝒞</m:t>
                                  </m:r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11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subset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from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acc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12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for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baseline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in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do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13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  |  repeat line 4 to 6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14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end 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7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end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471756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4618600-0B49-FB42-A540-979B19CFE2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498973"/>
                  </p:ext>
                </p:extLst>
              </p:nvPr>
            </p:nvGraphicFramePr>
            <p:xfrm>
              <a:off x="609440" y="985720"/>
              <a:ext cx="3657600" cy="566489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57600">
                      <a:extLst>
                        <a:ext uri="{9D8B030D-6E8A-4147-A177-3AD203B41FA5}">
                          <a16:colId xmlns:a16="http://schemas.microsoft.com/office/drawing/2014/main" val="234162744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Our Algorithm</a:t>
                          </a:r>
                          <a:r>
                            <a:rPr lang="en-US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: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67384606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38835" r="-346" b="-3038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94980"/>
                      </a:ext>
                    </a:extLst>
                  </a:tr>
                  <a:tr h="1798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00704" r="-346" b="-1204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195020"/>
                      </a:ext>
                    </a:extLst>
                  </a:tr>
                  <a:tr h="2098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71687" r="-346" b="-30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717563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17A0324-9FD5-E641-A285-7298A5EA24C9}"/>
              </a:ext>
            </a:extLst>
          </p:cNvPr>
          <p:cNvGrpSpPr/>
          <p:nvPr/>
        </p:nvGrpSpPr>
        <p:grpSpPr>
          <a:xfrm>
            <a:off x="2938961" y="3495003"/>
            <a:ext cx="2217111" cy="646331"/>
            <a:chOff x="2938961" y="3495003"/>
            <a:chExt cx="2217111" cy="64633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BC555D-19E5-574E-8948-A3D5F9F04626}"/>
                </a:ext>
              </a:extLst>
            </p:cNvPr>
            <p:cNvSpPr/>
            <p:nvPr/>
          </p:nvSpPr>
          <p:spPr>
            <a:xfrm>
              <a:off x="3516841" y="3495003"/>
              <a:ext cx="16392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rgbClr val="FF999B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lower level </a:t>
              </a:r>
            </a:p>
            <a:p>
              <a:r>
                <a:rPr lang="en-IN" sz="1800" dirty="0">
                  <a:solidFill>
                    <a:srgbClr val="FF999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weight learning</a:t>
              </a:r>
              <a:endParaRPr lang="en-US" sz="2000" dirty="0">
                <a:solidFill>
                  <a:srgbClr val="FF999B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0A6A27F-6206-2849-8FDF-035A26132221}"/>
                </a:ext>
              </a:extLst>
            </p:cNvPr>
            <p:cNvCxnSpPr>
              <a:cxnSpLocks/>
            </p:cNvCxnSpPr>
            <p:nvPr/>
          </p:nvCxnSpPr>
          <p:spPr>
            <a:xfrm>
              <a:off x="2938961" y="3810000"/>
              <a:ext cx="577880" cy="0"/>
            </a:xfrm>
            <a:prstGeom prst="straightConnector1">
              <a:avLst/>
            </a:prstGeom>
            <a:ln w="19050">
              <a:solidFill>
                <a:srgbClr val="FF999B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5D920CC-AD99-4D43-9DC3-7C0D0B677E91}"/>
              </a:ext>
            </a:extLst>
          </p:cNvPr>
          <p:cNvSpPr/>
          <p:nvPr/>
        </p:nvSpPr>
        <p:spPr>
          <a:xfrm>
            <a:off x="3409203" y="1900010"/>
            <a:ext cx="19584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999B"/>
                </a:solidFill>
              </a:rPr>
              <a:t>     #</a:t>
            </a:r>
            <a:r>
              <a:rPr lang="en-US" sz="1800" dirty="0" err="1">
                <a:solidFill>
                  <a:srgbClr val="FF999B"/>
                </a:solidFill>
              </a:rPr>
              <a:t>MAdds</a:t>
            </a:r>
            <a:endParaRPr lang="en-US" sz="1800" dirty="0">
              <a:solidFill>
                <a:srgbClr val="FF999B"/>
              </a:solidFill>
            </a:endParaRPr>
          </a:p>
          <a:p>
            <a:r>
              <a:rPr lang="en-US" sz="1800" dirty="0">
                <a:solidFill>
                  <a:srgbClr val="FF999B"/>
                </a:solidFill>
              </a:rPr>
              <a:t>     = 100</a:t>
            </a:r>
          </a:p>
          <a:p>
            <a:r>
              <a:rPr lang="en-US" sz="1800" dirty="0">
                <a:solidFill>
                  <a:srgbClr val="FF999B"/>
                </a:solidFill>
              </a:rPr>
              <a:t>     = 30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A61455-F0E3-314D-A3C9-44351123D30A}"/>
              </a:ext>
            </a:extLst>
          </p:cNvPr>
          <p:cNvSpPr/>
          <p:nvPr/>
        </p:nvSpPr>
        <p:spPr>
          <a:xfrm>
            <a:off x="496336" y="2819400"/>
            <a:ext cx="2848489" cy="18288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399989-7633-134B-AACB-94DD0C7ECA56}"/>
              </a:ext>
            </a:extLst>
          </p:cNvPr>
          <p:cNvSpPr/>
          <p:nvPr/>
        </p:nvSpPr>
        <p:spPr>
          <a:xfrm>
            <a:off x="567829" y="4500897"/>
            <a:ext cx="2934292" cy="205852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4E7B3A2-4DB1-BD4D-A9D8-DA19AF306A4E}"/>
              </a:ext>
            </a:extLst>
          </p:cNvPr>
          <p:cNvGrpSpPr/>
          <p:nvPr/>
        </p:nvGrpSpPr>
        <p:grpSpPr>
          <a:xfrm>
            <a:off x="3351925" y="4790595"/>
            <a:ext cx="2495008" cy="369332"/>
            <a:chOff x="3351925" y="4790595"/>
            <a:chExt cx="249500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EF440CA-AB10-E94F-868F-15CD59481C90}"/>
                </a:ext>
              </a:extLst>
            </p:cNvPr>
            <p:cNvCxnSpPr>
              <a:cxnSpLocks/>
            </p:cNvCxnSpPr>
            <p:nvPr/>
          </p:nvCxnSpPr>
          <p:spPr>
            <a:xfrm>
              <a:off x="3351925" y="4975261"/>
              <a:ext cx="577880" cy="0"/>
            </a:xfrm>
            <a:prstGeom prst="straightConnector1">
              <a:avLst/>
            </a:prstGeom>
            <a:ln w="19050">
              <a:solidFill>
                <a:srgbClr val="FFF7AA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3817F45-98B4-BB49-92EF-DD6DD804B2B6}"/>
                </a:ext>
              </a:extLst>
            </p:cNvPr>
            <p:cNvSpPr/>
            <p:nvPr/>
          </p:nvSpPr>
          <p:spPr>
            <a:xfrm>
              <a:off x="3929805" y="4790595"/>
              <a:ext cx="1917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rgbClr val="FFF7A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accuracy predictor</a:t>
              </a:r>
              <a:endParaRPr lang="en-US" sz="2000" dirty="0">
                <a:solidFill>
                  <a:srgbClr val="FFF7AA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281183-2404-6642-8E9D-0EBD94605C33}"/>
              </a:ext>
            </a:extLst>
          </p:cNvPr>
          <p:cNvGrpSpPr/>
          <p:nvPr/>
        </p:nvGrpSpPr>
        <p:grpSpPr>
          <a:xfrm>
            <a:off x="3347968" y="4929094"/>
            <a:ext cx="2244206" cy="646331"/>
            <a:chOff x="3351925" y="4652095"/>
            <a:chExt cx="2244206" cy="646331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9E8CD9F-64D8-8F4D-9390-F3C7E0CE7BCA}"/>
                </a:ext>
              </a:extLst>
            </p:cNvPr>
            <p:cNvCxnSpPr>
              <a:cxnSpLocks/>
            </p:cNvCxnSpPr>
            <p:nvPr/>
          </p:nvCxnSpPr>
          <p:spPr>
            <a:xfrm>
              <a:off x="3351925" y="4975261"/>
              <a:ext cx="577880" cy="0"/>
            </a:xfrm>
            <a:prstGeom prst="straightConnector1">
              <a:avLst/>
            </a:prstGeom>
            <a:ln w="19050">
              <a:solidFill>
                <a:srgbClr val="FFF7AA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C9DE4F4-1343-ED4A-93AC-520428A5BE20}"/>
                </a:ext>
              </a:extLst>
            </p:cNvPr>
            <p:cNvSpPr/>
            <p:nvPr/>
          </p:nvSpPr>
          <p:spPr>
            <a:xfrm>
              <a:off x="3948692" y="4652095"/>
              <a:ext cx="16474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rgbClr val="FFF7A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find next set of </a:t>
              </a:r>
            </a:p>
            <a:p>
              <a:r>
                <a:rPr lang="en-IN" sz="1800" dirty="0">
                  <a:solidFill>
                    <a:srgbClr val="FFF7A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candidates</a:t>
              </a:r>
              <a:endParaRPr lang="en-US" sz="2000" dirty="0">
                <a:solidFill>
                  <a:srgbClr val="FFF7AA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093691-6413-D442-BD9E-1BE3C3619009}"/>
              </a:ext>
            </a:extLst>
          </p:cNvPr>
          <p:cNvGrpSpPr/>
          <p:nvPr/>
        </p:nvGrpSpPr>
        <p:grpSpPr>
          <a:xfrm>
            <a:off x="3351925" y="5328192"/>
            <a:ext cx="2847258" cy="369332"/>
            <a:chOff x="3351925" y="4783912"/>
            <a:chExt cx="2847258" cy="36933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CE05482-40A0-5442-9649-3F62C2DAD85E}"/>
                </a:ext>
              </a:extLst>
            </p:cNvPr>
            <p:cNvCxnSpPr>
              <a:cxnSpLocks/>
            </p:cNvCxnSpPr>
            <p:nvPr/>
          </p:nvCxnSpPr>
          <p:spPr>
            <a:xfrm>
              <a:off x="3351925" y="4975261"/>
              <a:ext cx="577880" cy="0"/>
            </a:xfrm>
            <a:prstGeom prst="straightConnector1">
              <a:avLst/>
            </a:prstGeom>
            <a:ln w="19050">
              <a:solidFill>
                <a:srgbClr val="FFF7AA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70E9386-9B2A-EA4B-94D9-F1AF3DE6878A}"/>
                </a:ext>
              </a:extLst>
            </p:cNvPr>
            <p:cNvSpPr/>
            <p:nvPr/>
          </p:nvSpPr>
          <p:spPr>
            <a:xfrm>
              <a:off x="3932537" y="4783912"/>
              <a:ext cx="22666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rgbClr val="FFF7A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evaluate only a subset</a:t>
              </a:r>
              <a:endParaRPr lang="en-US" sz="2000" dirty="0">
                <a:solidFill>
                  <a:srgbClr val="FFF7AA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B31B17-F198-244A-B425-7B9C8DCFF440}"/>
              </a:ext>
            </a:extLst>
          </p:cNvPr>
          <p:cNvGrpSpPr/>
          <p:nvPr/>
        </p:nvGrpSpPr>
        <p:grpSpPr>
          <a:xfrm>
            <a:off x="3344825" y="5826307"/>
            <a:ext cx="1814550" cy="369332"/>
            <a:chOff x="3351925" y="4790595"/>
            <a:chExt cx="1814550" cy="36933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736102C-6F22-A049-9182-307FB218CA9C}"/>
                </a:ext>
              </a:extLst>
            </p:cNvPr>
            <p:cNvCxnSpPr>
              <a:cxnSpLocks/>
            </p:cNvCxnSpPr>
            <p:nvPr/>
          </p:nvCxnSpPr>
          <p:spPr>
            <a:xfrm>
              <a:off x="3351925" y="4975261"/>
              <a:ext cx="577880" cy="0"/>
            </a:xfrm>
            <a:prstGeom prst="straightConnector1">
              <a:avLst/>
            </a:prstGeom>
            <a:ln w="19050">
              <a:solidFill>
                <a:srgbClr val="FF999B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83E3FA-E887-F34A-852E-6CC989CD6876}"/>
                </a:ext>
              </a:extLst>
            </p:cNvPr>
            <p:cNvSpPr/>
            <p:nvPr/>
          </p:nvSpPr>
          <p:spPr>
            <a:xfrm>
              <a:off x="3959029" y="4790595"/>
              <a:ext cx="1207446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rgbClr val="FF999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lower level</a:t>
              </a:r>
              <a:endParaRPr lang="en-US" sz="2000" dirty="0">
                <a:solidFill>
                  <a:srgbClr val="FF999B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70F1E183-EDDF-054A-8EC2-D351802D834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0969943" cy="711081"/>
              </a:xfrm>
            </p:spPr>
            <p:txBody>
              <a:bodyPr/>
              <a:lstStyle/>
              <a:p>
                <a:r>
                  <a:rPr lang="en-US" sz="2800" dirty="0"/>
                  <a:t>&gt;&gt;&gt; </a:t>
                </a:r>
                <a:r>
                  <a:rPr lang="en-IN" sz="2800" b="1" dirty="0">
                    <a:solidFill>
                      <a:srgbClr val="92D050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A Sample Bi-Obj. Run (</a:t>
                </a:r>
                <a14:m>
                  <m:oMath xmlns:m="http://schemas.openxmlformats.org/officeDocument/2006/math">
                    <m:r>
                      <a:rPr lang="en-IN" sz="2800" b="1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↓</m:t>
                    </m:r>
                  </m:oMath>
                </a14:m>
                <a:r>
                  <a:rPr lang="en-IN" sz="2800" b="1" dirty="0">
                    <a:solidFill>
                      <a:srgbClr val="92D050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Err. + </a:t>
                </a:r>
                <a14:m>
                  <m:oMath xmlns:m="http://schemas.openxmlformats.org/officeDocument/2006/math">
                    <m:r>
                      <a:rPr lang="en-IN" sz="2800" b="1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↓</m:t>
                    </m:r>
                  </m:oMath>
                </a14:m>
                <a:r>
                  <a:rPr lang="en-IN" sz="2800" b="1" dirty="0">
                    <a:solidFill>
                      <a:srgbClr val="92D050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#</a:t>
                </a:r>
                <a:r>
                  <a:rPr lang="en-IN" sz="2800" b="1" dirty="0" err="1">
                    <a:solidFill>
                      <a:srgbClr val="92D050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MAdds</a:t>
                </a:r>
                <a:r>
                  <a:rPr lang="en-IN" sz="2800" b="1" dirty="0">
                    <a:solidFill>
                      <a:srgbClr val="92D050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)</a:t>
                </a:r>
                <a:endParaRPr lang="en-US" sz="2800" dirty="0"/>
              </a:p>
            </p:txBody>
          </p:sp>
        </mc:Choice>
        <mc:Fallback xmlns=""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70F1E183-EDDF-054A-8EC2-D351802D83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0969943" cy="711081"/>
              </a:xfrm>
              <a:blipFill>
                <a:blip r:embed="rId5"/>
                <a:stretch>
                  <a:fillRect l="-925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70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4618600-0B49-FB42-A540-979B19CFE2E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440" y="985720"/>
              <a:ext cx="3657600" cy="566489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57600">
                      <a:extLst>
                        <a:ext uri="{9D8B030D-6E8A-4147-A177-3AD203B41FA5}">
                          <a16:colId xmlns:a16="http://schemas.microsoft.com/office/drawing/2014/main" val="234162744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Our Algorithm</a:t>
                          </a:r>
                          <a:r>
                            <a:rPr lang="en-US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: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6738460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Input    :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𝒮𝒮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(search space),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(</a:t>
                          </a:r>
                          <a:r>
                            <a:rPr lang="en-US" sz="1600" dirty="0" err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supernet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),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𝒞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(complexity obj.),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(# of initial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samples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),  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(max.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# of iterations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69498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1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∅</m:t>
                              </m:r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+mj-lt"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 while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do</a:t>
                          </a:r>
                        </a:p>
                        <a:p>
                          <a:pPr marL="0" marR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+mj-lt"/>
                            <a:buNone/>
                            <a:tabLst/>
                            <a:defRPr/>
                          </a:pP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 Math" panose="02040503050406030204" pitchFamily="18" charset="0"/>
                              <a:cs typeface="+mn-cs"/>
                            </a:rPr>
                            <a:t>3</a:t>
                          </a: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 Math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sample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𝒮𝒮</m:t>
                                  </m:r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4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  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←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oMath>
                          </a14:m>
                          <a:endParaRPr lang="en-US" sz="1600" b="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  <a:ea typeface="Cambria Math" panose="02040503050406030204" pitchFamily="18" charset="0"/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5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SGD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6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𝑎𝑐𝑐</m:t>
                                  </m:r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7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end</a:t>
                          </a:r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4119502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8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 while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do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9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</a:t>
                          </a:r>
                          <a:r>
                            <a:rPr lang="en-US" sz="12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construct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from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10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̃"/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acc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NSGA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II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𝒮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𝒞</m:t>
                                  </m:r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11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subset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from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acc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12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for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baseline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in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do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13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  |  repeat line 4 to 6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14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end 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7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end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471756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4618600-0B49-FB42-A540-979B19CFE2E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440" y="985720"/>
              <a:ext cx="3657600" cy="566489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57600">
                      <a:extLst>
                        <a:ext uri="{9D8B030D-6E8A-4147-A177-3AD203B41FA5}">
                          <a16:colId xmlns:a16="http://schemas.microsoft.com/office/drawing/2014/main" val="234162744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Our Algorithm</a:t>
                          </a:r>
                          <a:r>
                            <a:rPr lang="en-US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: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67384606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38835" r="-346" b="-3038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94980"/>
                      </a:ext>
                    </a:extLst>
                  </a:tr>
                  <a:tr h="1798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00704" r="-346" b="-1204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195020"/>
                      </a:ext>
                    </a:extLst>
                  </a:tr>
                  <a:tr h="2098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71687" r="-346" b="-30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717563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23AF7B5-BC20-B141-9C86-0FAFFDF7B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2" y="985720"/>
            <a:ext cx="4160616" cy="3029068"/>
          </a:xfrm>
          <a:prstGeom prst="rect">
            <a:avLst/>
          </a:prstGeom>
        </p:spPr>
      </p:pic>
      <p:pic>
        <p:nvPicPr>
          <p:cNvPr id="1030" name="Picture 6" descr="Animated GIF">
            <a:extLst>
              <a:ext uri="{FF2B5EF4-FFF2-40B4-BE49-F238E27FC236}">
                <a16:creationId xmlns:a16="http://schemas.microsoft.com/office/drawing/2014/main" id="{5A6E23C8-859C-0C4A-AB59-CE995AA8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2" y="985720"/>
            <a:ext cx="2544985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imated GIF">
            <a:extLst>
              <a:ext uri="{FF2B5EF4-FFF2-40B4-BE49-F238E27FC236}">
                <a16:creationId xmlns:a16="http://schemas.microsoft.com/office/drawing/2014/main" id="{5839A912-72FB-934E-B5F1-E9245B005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3" y="2630487"/>
            <a:ext cx="2544984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1F3D9B-4B99-9C4A-8FD5-1E974E1C6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36" y="4248961"/>
            <a:ext cx="4160616" cy="239097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0C99A2F-1FC6-2C4E-A275-80FF64398ACE}"/>
              </a:ext>
            </a:extLst>
          </p:cNvPr>
          <p:cNvGrpSpPr/>
          <p:nvPr/>
        </p:nvGrpSpPr>
        <p:grpSpPr>
          <a:xfrm>
            <a:off x="9287125" y="4248961"/>
            <a:ext cx="2831167" cy="2451514"/>
            <a:chOff x="9287125" y="4248961"/>
            <a:chExt cx="2831167" cy="245151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4258A0D-4FF8-1140-AE25-6423D1D40B54}"/>
                </a:ext>
              </a:extLst>
            </p:cNvPr>
            <p:cNvGrpSpPr/>
            <p:nvPr/>
          </p:nvGrpSpPr>
          <p:grpSpPr>
            <a:xfrm>
              <a:off x="9287125" y="4248961"/>
              <a:ext cx="2831167" cy="2451514"/>
              <a:chOff x="9340018" y="1123303"/>
              <a:chExt cx="2831167" cy="2451514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AE4D4CB-D5EB-5F48-BAD2-CB3C545643C4}"/>
                  </a:ext>
                </a:extLst>
              </p:cNvPr>
              <p:cNvSpPr/>
              <p:nvPr/>
            </p:nvSpPr>
            <p:spPr>
              <a:xfrm>
                <a:off x="9481603" y="3297818"/>
                <a:ext cx="268958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2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IN" sz="1200" dirty="0" err="1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MNasNet</a:t>
                </a:r>
                <a:r>
                  <a:rPr lang="en-IN" sz="12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      </a:t>
                </a:r>
                <a:r>
                  <a:rPr lang="en-IN" sz="1200" dirty="0" err="1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OnceForAll</a:t>
                </a:r>
                <a:r>
                  <a:rPr lang="en-IN" sz="12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n-IN" sz="1200" b="1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NSGANetV2</a:t>
                </a:r>
                <a:endParaRPr lang="en-US" sz="1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64C62320-A6B8-0244-B0A3-C746C4C9BF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40018" y="3280952"/>
                <a:ext cx="2598487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47C441C-D6D4-E340-BE29-A7253891DC2E}"/>
                  </a:ext>
                </a:extLst>
              </p:cNvPr>
              <p:cNvSpPr/>
              <p:nvPr/>
            </p:nvSpPr>
            <p:spPr>
              <a:xfrm>
                <a:off x="9732454" y="2534028"/>
                <a:ext cx="365760" cy="746923"/>
              </a:xfrm>
              <a:prstGeom prst="rect">
                <a:avLst/>
              </a:prstGeom>
              <a:solidFill>
                <a:srgbClr val="FF999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1CB6482-8801-3D43-AEB4-50BFB9B9E5AE}"/>
                  </a:ext>
                </a:extLst>
              </p:cNvPr>
              <p:cNvSpPr/>
              <p:nvPr/>
            </p:nvSpPr>
            <p:spPr>
              <a:xfrm>
                <a:off x="10566905" y="1912653"/>
                <a:ext cx="365760" cy="1371600"/>
              </a:xfrm>
              <a:prstGeom prst="rect">
                <a:avLst/>
              </a:prstGeom>
              <a:solidFill>
                <a:srgbClr val="FF999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4BBEE097-10DB-894E-8169-550BD30978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018" y="1369352"/>
                <a:ext cx="0" cy="1906650"/>
              </a:xfrm>
              <a:prstGeom prst="straightConnector1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8F960F6-B708-2440-BDF0-EEB78210BD15}"/>
                  </a:ext>
                </a:extLst>
              </p:cNvPr>
              <p:cNvSpPr/>
              <p:nvPr/>
            </p:nvSpPr>
            <p:spPr>
              <a:xfrm>
                <a:off x="9365004" y="1123303"/>
                <a:ext cx="164166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# of Arch. evaluated</a:t>
                </a:r>
              </a:p>
              <a:p>
                <a:r>
                  <a:rPr lang="en-IN" sz="14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during search</a:t>
                </a:r>
                <a:endParaRPr lang="en-US" sz="16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85AB78D-E2D9-644D-B513-E42977250F7A}"/>
                </a:ext>
              </a:extLst>
            </p:cNvPr>
            <p:cNvSpPr/>
            <p:nvPr/>
          </p:nvSpPr>
          <p:spPr>
            <a:xfrm>
              <a:off x="9561118" y="5376446"/>
              <a:ext cx="6527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8,000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7C8F96F-E245-D94A-B9CF-BC68E97C028A}"/>
                </a:ext>
              </a:extLst>
            </p:cNvPr>
            <p:cNvSpPr/>
            <p:nvPr/>
          </p:nvSpPr>
          <p:spPr>
            <a:xfrm>
              <a:off x="10318423" y="4727492"/>
              <a:ext cx="7569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16,000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E1305C3-ACBC-A446-BC88-880474234B16}"/>
                </a:ext>
              </a:extLst>
            </p:cNvPr>
            <p:cNvSpPr/>
            <p:nvPr/>
          </p:nvSpPr>
          <p:spPr>
            <a:xfrm>
              <a:off x="11349406" y="6221255"/>
              <a:ext cx="365760" cy="182880"/>
            </a:xfrm>
            <a:prstGeom prst="rect">
              <a:avLst/>
            </a:prstGeom>
            <a:solidFill>
              <a:srgbClr val="FFF7A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AD90A981-2647-9146-807F-ED09290FD7F3}"/>
              </a:ext>
            </a:extLst>
          </p:cNvPr>
          <p:cNvSpPr/>
          <p:nvPr/>
        </p:nvSpPr>
        <p:spPr>
          <a:xfrm>
            <a:off x="11283660" y="5922482"/>
            <a:ext cx="497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350</a:t>
            </a:r>
            <a:endParaRPr lang="en-US" sz="1800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D33B1F-5ED6-6949-AC9E-CE3DFE149013}"/>
              </a:ext>
            </a:extLst>
          </p:cNvPr>
          <p:cNvCxnSpPr/>
          <p:nvPr/>
        </p:nvCxnSpPr>
        <p:spPr>
          <a:xfrm flipV="1">
            <a:off x="8567340" y="5072316"/>
            <a:ext cx="0" cy="1188720"/>
          </a:xfrm>
          <a:prstGeom prst="straightConnector1">
            <a:avLst/>
          </a:prstGeom>
          <a:ln w="31750">
            <a:solidFill>
              <a:srgbClr val="40404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275EC6-4F49-3B44-BFC3-453228BCA6C4}"/>
              </a:ext>
            </a:extLst>
          </p:cNvPr>
          <p:cNvCxnSpPr>
            <a:cxnSpLocks/>
          </p:cNvCxnSpPr>
          <p:nvPr/>
        </p:nvCxnSpPr>
        <p:spPr>
          <a:xfrm flipH="1">
            <a:off x="7297631" y="6222099"/>
            <a:ext cx="1280160" cy="0"/>
          </a:xfrm>
          <a:prstGeom prst="straightConnector1">
            <a:avLst/>
          </a:prstGeom>
          <a:ln w="31750">
            <a:solidFill>
              <a:srgbClr val="40404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B700EF7-30D2-9545-8339-39BD5994E294}"/>
              </a:ext>
            </a:extLst>
          </p:cNvPr>
          <p:cNvSpPr txBox="1"/>
          <p:nvPr/>
        </p:nvSpPr>
        <p:spPr>
          <a:xfrm>
            <a:off x="7129507" y="5010682"/>
            <a:ext cx="159530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the better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681361-06F2-A944-91D4-213B19C05096}"/>
              </a:ext>
            </a:extLst>
          </p:cNvPr>
          <p:cNvSpPr txBox="1"/>
          <p:nvPr/>
        </p:nvSpPr>
        <p:spPr>
          <a:xfrm>
            <a:off x="6701551" y="5907622"/>
            <a:ext cx="13989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the better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075E73D-CC22-884D-8614-7AFE1CA4F1F8}"/>
              </a:ext>
            </a:extLst>
          </p:cNvPr>
          <p:cNvCxnSpPr>
            <a:cxnSpLocks/>
          </p:cNvCxnSpPr>
          <p:nvPr/>
        </p:nvCxnSpPr>
        <p:spPr>
          <a:xfrm flipV="1">
            <a:off x="11411712" y="3137765"/>
            <a:ext cx="0" cy="640139"/>
          </a:xfrm>
          <a:prstGeom prst="straightConnector1">
            <a:avLst/>
          </a:prstGeom>
          <a:ln w="31750">
            <a:solidFill>
              <a:srgbClr val="40404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8C6E3E5-9DA6-5049-9B4C-BFA8C64D5521}"/>
              </a:ext>
            </a:extLst>
          </p:cNvPr>
          <p:cNvSpPr txBox="1"/>
          <p:nvPr/>
        </p:nvSpPr>
        <p:spPr>
          <a:xfrm>
            <a:off x="10042249" y="3500905"/>
            <a:ext cx="15953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the better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A2FC52C-3D53-DA41-9A1D-376CC60A072E}"/>
              </a:ext>
            </a:extLst>
          </p:cNvPr>
          <p:cNvCxnSpPr>
            <a:cxnSpLocks/>
          </p:cNvCxnSpPr>
          <p:nvPr/>
        </p:nvCxnSpPr>
        <p:spPr>
          <a:xfrm flipV="1">
            <a:off x="11411712" y="1481516"/>
            <a:ext cx="0" cy="640139"/>
          </a:xfrm>
          <a:prstGeom prst="straightConnector1">
            <a:avLst/>
          </a:prstGeom>
          <a:ln w="31750">
            <a:solidFill>
              <a:srgbClr val="40404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D9E15FA-F5CB-1349-BD8B-FD70BB74B241}"/>
              </a:ext>
            </a:extLst>
          </p:cNvPr>
          <p:cNvSpPr txBox="1"/>
          <p:nvPr/>
        </p:nvSpPr>
        <p:spPr>
          <a:xfrm>
            <a:off x="10042249" y="1844656"/>
            <a:ext cx="15953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the better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5A26F9-AD23-3C4A-9BA1-B996AB32CBCC}"/>
              </a:ext>
            </a:extLst>
          </p:cNvPr>
          <p:cNvCxnSpPr>
            <a:cxnSpLocks/>
          </p:cNvCxnSpPr>
          <p:nvPr/>
        </p:nvCxnSpPr>
        <p:spPr>
          <a:xfrm flipH="1">
            <a:off x="7002525" y="1271016"/>
            <a:ext cx="1280160" cy="0"/>
          </a:xfrm>
          <a:prstGeom prst="straightConnector1">
            <a:avLst/>
          </a:prstGeom>
          <a:ln w="31750">
            <a:solidFill>
              <a:srgbClr val="40404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E78809A-EF8C-B447-85D8-6CA80106C9A9}"/>
              </a:ext>
            </a:extLst>
          </p:cNvPr>
          <p:cNvSpPr txBox="1"/>
          <p:nvPr/>
        </p:nvSpPr>
        <p:spPr>
          <a:xfrm>
            <a:off x="5730598" y="1215500"/>
            <a:ext cx="13989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the better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DBDC813-E10F-934B-82B1-19A3F291DAC6}"/>
              </a:ext>
            </a:extLst>
          </p:cNvPr>
          <p:cNvCxnSpPr>
            <a:cxnSpLocks/>
          </p:cNvCxnSpPr>
          <p:nvPr/>
        </p:nvCxnSpPr>
        <p:spPr>
          <a:xfrm>
            <a:off x="8282685" y="1262121"/>
            <a:ext cx="0" cy="1058040"/>
          </a:xfrm>
          <a:prstGeom prst="straightConnector1">
            <a:avLst/>
          </a:prstGeom>
          <a:ln w="31750">
            <a:solidFill>
              <a:srgbClr val="40404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72AE0BD-C172-4C4F-898B-8135A0786635}"/>
              </a:ext>
            </a:extLst>
          </p:cNvPr>
          <p:cNvSpPr txBox="1"/>
          <p:nvPr/>
        </p:nvSpPr>
        <p:spPr>
          <a:xfrm>
            <a:off x="6932612" y="2326861"/>
            <a:ext cx="13989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the better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AC7EFE4-0553-1346-9D56-DA0B59E39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Results on ImageNet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58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5F9409C-1CAD-C44C-814C-E6410F384F32}"/>
                  </a:ext>
                </a:extLst>
              </p:cNvPr>
              <p:cNvSpPr/>
              <p:nvPr/>
            </p:nvSpPr>
            <p:spPr>
              <a:xfrm>
                <a:off x="811230" y="6410876"/>
                <a:ext cx="39934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8FEA8D"/>
                  </a:buClr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8FEA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∗ </m:t>
                    </m:r>
                  </m:oMath>
                </a14:m>
                <a:r>
                  <a:rPr lang="en-US" sz="1800" b="1" i="1" dirty="0">
                    <a:solidFill>
                      <a:schemeClr val="bg1"/>
                    </a:solidFill>
                  </a:rPr>
                  <a:t>One day</a:t>
                </a:r>
                <a:r>
                  <a:rPr lang="en-US" sz="1800" dirty="0">
                    <a:solidFill>
                      <a:schemeClr val="bg1">
                        <a:lumMod val="85000"/>
                      </a:schemeClr>
                    </a:solidFill>
                  </a:rPr>
                  <a:t> search cost on a 8-GPU server</a:t>
                </a: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5F9409C-1CAD-C44C-814C-E6410F384F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30" y="6410876"/>
                <a:ext cx="3993401" cy="369332"/>
              </a:xfrm>
              <a:prstGeom prst="rect">
                <a:avLst/>
              </a:prstGeom>
              <a:blipFill>
                <a:blip r:embed="rId16"/>
                <a:stretch>
                  <a:fillRect t="-6667" r="-31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70D89C2E-2FFC-B34D-A9CA-507AA014C6F8}"/>
              </a:ext>
            </a:extLst>
          </p:cNvPr>
          <p:cNvGrpSpPr/>
          <p:nvPr/>
        </p:nvGrpSpPr>
        <p:grpSpPr>
          <a:xfrm>
            <a:off x="6426530" y="881026"/>
            <a:ext cx="2571668" cy="2599933"/>
            <a:chOff x="5761107" y="885656"/>
            <a:chExt cx="2571668" cy="259993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5510979-0825-8E4F-A3ED-D008F76AD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108" y="1481257"/>
              <a:ext cx="2569464" cy="20043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8B663D9D-B5C4-5241-A924-989B8225B902}"/>
                    </a:ext>
                  </a:extLst>
                </p:cNvPr>
                <p:cNvSpPr/>
                <p:nvPr/>
              </p:nvSpPr>
              <p:spPr>
                <a:xfrm>
                  <a:off x="5761107" y="885656"/>
                  <a:ext cx="2571668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Flowers-102 </a:t>
                  </a:r>
                  <a14:m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8FEA8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∗</m:t>
                      </m:r>
                    </m:oMath>
                  </a14:m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(small-scale; fine-grained)</a:t>
                  </a:r>
                  <a:endParaRPr lang="en-US" sz="11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8B663D9D-B5C4-5241-A924-989B8225B9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1107" y="885656"/>
                  <a:ext cx="2571668" cy="584775"/>
                </a:xfrm>
                <a:prstGeom prst="rect">
                  <a:avLst/>
                </a:prstGeom>
                <a:blipFill>
                  <a:blip r:embed="rId18"/>
                  <a:stretch>
                    <a:fillRect l="-1471" t="-2128" b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83846A-E553-CC48-AF4A-92D9400A916B}"/>
              </a:ext>
            </a:extLst>
          </p:cNvPr>
          <p:cNvGrpSpPr/>
          <p:nvPr/>
        </p:nvGrpSpPr>
        <p:grpSpPr>
          <a:xfrm>
            <a:off x="9313943" y="879092"/>
            <a:ext cx="2571668" cy="2603800"/>
            <a:chOff x="8961490" y="881336"/>
            <a:chExt cx="2571668" cy="260380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85B837F-A60B-A94F-B045-1BB659C6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491" y="1480804"/>
              <a:ext cx="2569464" cy="20043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B986D84-96AE-CF44-9891-2AAF34BFC263}"/>
                    </a:ext>
                  </a:extLst>
                </p:cNvPr>
                <p:cNvSpPr/>
                <p:nvPr/>
              </p:nvSpPr>
              <p:spPr>
                <a:xfrm>
                  <a:off x="8961490" y="881336"/>
                  <a:ext cx="2571668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Aircraft</a:t>
                  </a:r>
                  <a:r>
                    <a:rPr lang="en-US" sz="1800" dirty="0">
                      <a:solidFill>
                        <a:srgbClr val="8FEA8D"/>
                      </a:solidFill>
                      <a:ea typeface="Cambria Math" panose="02040503050406030204" pitchFamily="18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800" i="1">
                          <a:solidFill>
                            <a:srgbClr val="8FEA8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∗</m:t>
                      </m:r>
                    </m:oMath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(small-scale; fine-grained)</a:t>
                  </a:r>
                  <a:endParaRPr lang="en-US" sz="11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B986D84-96AE-CF44-9891-2AAF34BFC2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1490" y="881336"/>
                  <a:ext cx="2571668" cy="584775"/>
                </a:xfrm>
                <a:prstGeom prst="rect">
                  <a:avLst/>
                </a:prstGeom>
                <a:blipFill>
                  <a:blip r:embed="rId20"/>
                  <a:stretch>
                    <a:fillRect l="-1471" t="-2128" b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BEE424-EC76-E548-B593-E409760C8E77}"/>
              </a:ext>
            </a:extLst>
          </p:cNvPr>
          <p:cNvGrpSpPr/>
          <p:nvPr/>
        </p:nvGrpSpPr>
        <p:grpSpPr>
          <a:xfrm>
            <a:off x="651702" y="885650"/>
            <a:ext cx="2571668" cy="2590684"/>
            <a:chOff x="299249" y="881335"/>
            <a:chExt cx="2571668" cy="25906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1E814F-0827-624B-B506-AF4D51A09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53" y="1473547"/>
              <a:ext cx="2569464" cy="19984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C878EE6-65E3-D041-933B-13925866E300}"/>
                    </a:ext>
                  </a:extLst>
                </p:cNvPr>
                <p:cNvSpPr/>
                <p:nvPr/>
              </p:nvSpPr>
              <p:spPr>
                <a:xfrm>
                  <a:off x="299249" y="881335"/>
                  <a:ext cx="2571668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Oxford-IIIT Pets </a:t>
                  </a:r>
                  <a14:m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8FEA8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∗</m:t>
                      </m:r>
                    </m:oMath>
                  </a14:m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(small-scale; fine-grained)</a:t>
                  </a:r>
                  <a:endParaRPr lang="en-US" sz="11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C878EE6-65E3-D041-933B-13925866E3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249" y="881335"/>
                  <a:ext cx="2571668" cy="584775"/>
                </a:xfrm>
                <a:prstGeom prst="rect">
                  <a:avLst/>
                </a:prstGeom>
                <a:blipFill>
                  <a:blip r:embed="rId22"/>
                  <a:stretch>
                    <a:fillRect l="-1471" t="-4255" b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88A7DA-FBC4-3E46-88E5-FB37A875EA6B}"/>
              </a:ext>
            </a:extLst>
          </p:cNvPr>
          <p:cNvGrpSpPr/>
          <p:nvPr/>
        </p:nvGrpSpPr>
        <p:grpSpPr>
          <a:xfrm>
            <a:off x="3539116" y="882055"/>
            <a:ext cx="2571668" cy="2597875"/>
            <a:chOff x="3056500" y="876395"/>
            <a:chExt cx="2571668" cy="25978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EA5B19-D647-8C43-A2DD-816848DC4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704" y="1475798"/>
              <a:ext cx="2569464" cy="19984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D2A6BFD5-E9F4-A242-A1C5-4316B213F153}"/>
                    </a:ext>
                  </a:extLst>
                </p:cNvPr>
                <p:cNvSpPr/>
                <p:nvPr/>
              </p:nvSpPr>
              <p:spPr>
                <a:xfrm>
                  <a:off x="3056500" y="876395"/>
                  <a:ext cx="2571668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DTD </a:t>
                  </a:r>
                  <a14:m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8FEA8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∗</m:t>
                      </m:r>
                    </m:oMath>
                  </a14:m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(small-scale; fine-grained)</a:t>
                  </a:r>
                  <a:endParaRPr lang="en-US" sz="11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D2A6BFD5-E9F4-A242-A1C5-4316B213F1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6500" y="876395"/>
                  <a:ext cx="2571668" cy="584775"/>
                </a:xfrm>
                <a:prstGeom prst="rect">
                  <a:avLst/>
                </a:prstGeom>
                <a:blipFill>
                  <a:blip r:embed="rId24"/>
                  <a:stretch>
                    <a:fillRect l="-1970" t="-2128" b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4A88DC-3CC6-7B47-BD2E-EDDC0C326D25}"/>
              </a:ext>
            </a:extLst>
          </p:cNvPr>
          <p:cNvGrpSpPr/>
          <p:nvPr/>
        </p:nvGrpSpPr>
        <p:grpSpPr>
          <a:xfrm>
            <a:off x="651702" y="3614998"/>
            <a:ext cx="11245396" cy="2587311"/>
            <a:chOff x="651702" y="3614998"/>
            <a:chExt cx="11245396" cy="25873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A085AE-C0C2-BB41-85AD-9E499FACE3F8}"/>
                </a:ext>
              </a:extLst>
            </p:cNvPr>
            <p:cNvGrpSpPr/>
            <p:nvPr/>
          </p:nvGrpSpPr>
          <p:grpSpPr>
            <a:xfrm>
              <a:off x="6418411" y="3620655"/>
              <a:ext cx="2571668" cy="2575996"/>
              <a:chOff x="5633819" y="3649957"/>
              <a:chExt cx="2571668" cy="2575996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1EA675B-34DA-614A-9183-F6E9ABCC3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6023" y="4227481"/>
                <a:ext cx="2569464" cy="199847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1CBC1DEB-BC7C-5441-84A3-21A1A545650B}"/>
                      </a:ext>
                    </a:extLst>
                  </p:cNvPr>
                  <p:cNvSpPr/>
                  <p:nvPr/>
                </p:nvSpPr>
                <p:spPr>
                  <a:xfrm>
                    <a:off x="5633819" y="3649957"/>
                    <a:ext cx="2571668" cy="5847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STL-10</a:t>
                    </a:r>
                    <a:r>
                      <a:rPr lang="en-US" sz="1800" dirty="0">
                        <a:solidFill>
                          <a:srgbClr val="8FEA8D"/>
                        </a:solidFill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800" i="1">
                            <a:solidFill>
                              <a:srgbClr val="8FEA8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oMath>
                    </a14:m>
                    <a:endPara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r>
                      <a:rPr lang="en-US" sz="14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(med-scale; multi-class)</a:t>
                    </a:r>
                    <a:endParaRPr lang="en-US" sz="11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1CBC1DEB-BC7C-5441-84A3-21A1A54565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33819" y="3649957"/>
                    <a:ext cx="2571668" cy="584775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71" t="-4255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3A12AC7-CE8A-A24B-AD34-95A8F47F7983}"/>
                </a:ext>
              </a:extLst>
            </p:cNvPr>
            <p:cNvGrpSpPr/>
            <p:nvPr/>
          </p:nvGrpSpPr>
          <p:grpSpPr>
            <a:xfrm>
              <a:off x="651702" y="3620655"/>
              <a:ext cx="2571668" cy="2575996"/>
              <a:chOff x="8961491" y="3654514"/>
              <a:chExt cx="2571668" cy="2575996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BACA70E-7C42-F64C-9A5E-4026018C3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1491" y="4224458"/>
                <a:ext cx="2571668" cy="200605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5BEB97FB-850C-6946-BC3A-D8C631359956}"/>
                      </a:ext>
                    </a:extLst>
                  </p:cNvPr>
                  <p:cNvSpPr/>
                  <p:nvPr/>
                </p:nvSpPr>
                <p:spPr>
                  <a:xfrm>
                    <a:off x="8961491" y="3654514"/>
                    <a:ext cx="2571668" cy="5847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CINIC10</a:t>
                    </a:r>
                    <a:r>
                      <a:rPr lang="en-US" sz="1800" dirty="0">
                        <a:solidFill>
                          <a:srgbClr val="8FEA8D"/>
                        </a:solidFill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800" i="1">
                            <a:solidFill>
                              <a:srgbClr val="8FEA8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oMath>
                    </a14:m>
                    <a:endPara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r>
                      <a:rPr lang="en-US" sz="14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(large-scale; multi-class)</a:t>
                    </a:r>
                    <a:endParaRPr lang="en-US" sz="11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5BEB97FB-850C-6946-BC3A-D8C63135995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61491" y="3654514"/>
                    <a:ext cx="2571668" cy="584775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1471" t="-4255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4F004DC-0599-8A4F-B1A3-C8CD31FE4FC0}"/>
                </a:ext>
              </a:extLst>
            </p:cNvPr>
            <p:cNvGrpSpPr/>
            <p:nvPr/>
          </p:nvGrpSpPr>
          <p:grpSpPr>
            <a:xfrm>
              <a:off x="9300254" y="3617030"/>
              <a:ext cx="2596844" cy="2583247"/>
              <a:chOff x="3552630" y="3629938"/>
              <a:chExt cx="2596844" cy="258324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013704B-FB73-9C48-B70D-DBA753035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0010" y="4214713"/>
                <a:ext cx="2569464" cy="199847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BB9648FC-F875-944C-AAF7-2FDFE8F38EAB}"/>
                      </a:ext>
                    </a:extLst>
                  </p:cNvPr>
                  <p:cNvSpPr/>
                  <p:nvPr/>
                </p:nvSpPr>
                <p:spPr>
                  <a:xfrm>
                    <a:off x="3552630" y="3629938"/>
                    <a:ext cx="2571668" cy="5847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CIFAR-100</a:t>
                    </a:r>
                    <a:r>
                      <a:rPr lang="en-US" sz="1800" dirty="0">
                        <a:solidFill>
                          <a:srgbClr val="8FEA8D"/>
                        </a:solidFill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800" i="1">
                            <a:solidFill>
                              <a:srgbClr val="8FEA8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oMath>
                    </a14:m>
                    <a:endPara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r>
                      <a:rPr lang="en-US" sz="14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(med-scale; multi-class)</a:t>
                    </a:r>
                    <a:endParaRPr lang="en-US" sz="11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BB9648FC-F875-944C-AAF7-2FDFE8F38EA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2630" y="3629938"/>
                    <a:ext cx="2571668" cy="584775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l="-1970" t="-4255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B99464D-21DA-6746-8C5E-DFBDDFC67382}"/>
                </a:ext>
              </a:extLst>
            </p:cNvPr>
            <p:cNvGrpSpPr/>
            <p:nvPr/>
          </p:nvGrpSpPr>
          <p:grpSpPr>
            <a:xfrm>
              <a:off x="3533546" y="3614998"/>
              <a:ext cx="2574689" cy="2587311"/>
              <a:chOff x="3517286" y="3611372"/>
              <a:chExt cx="2574689" cy="258731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BA33835-3219-BE43-AF5B-8F40DB8FD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286" y="4196147"/>
                <a:ext cx="2574689" cy="200253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9DA1E32B-DF18-684B-9CDE-11C5E5EE9441}"/>
                      </a:ext>
                    </a:extLst>
                  </p:cNvPr>
                  <p:cNvSpPr/>
                  <p:nvPr/>
                </p:nvSpPr>
                <p:spPr>
                  <a:xfrm>
                    <a:off x="3517286" y="3611372"/>
                    <a:ext cx="2571668" cy="5847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CIFAR-10</a:t>
                    </a:r>
                    <a:r>
                      <a:rPr lang="en-US" sz="1800" dirty="0">
                        <a:solidFill>
                          <a:srgbClr val="8FEA8D"/>
                        </a:solidFill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800" i="1">
                            <a:solidFill>
                              <a:srgbClr val="8FEA8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oMath>
                    </a14:m>
                    <a:endPara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r>
                      <a:rPr lang="en-US" sz="14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(large-scale; multi-class)</a:t>
                    </a:r>
                    <a:endParaRPr lang="en-US" sz="11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9DA1E32B-DF18-684B-9CDE-11C5E5EE944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17286" y="3611372"/>
                    <a:ext cx="2571668" cy="584775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 l="-1471" t="-4255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32173384-E391-6E41-8FF5-F930FD52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Results Beyond Standard Datasets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7301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32173384-E391-6E41-8FF5-F930FD52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 err="1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EvoXBench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: A NAS Benchmark Generator Tailored for EMO 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A4D1F7-6B8B-FB4D-BC49-39AEAEE3936E}"/>
              </a:ext>
            </a:extLst>
          </p:cNvPr>
          <p:cNvSpPr txBox="1"/>
          <p:nvPr/>
        </p:nvSpPr>
        <p:spPr>
          <a:xfrm>
            <a:off x="225784" y="786612"/>
            <a:ext cx="5228354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4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Conventional NAS pipeline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B88007C-8FC7-C349-B40A-AF617705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84" y="1250589"/>
            <a:ext cx="6892193" cy="16358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99A148-C6D9-BE44-8BE6-93609A2F0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84" y="3735792"/>
            <a:ext cx="6892193" cy="174485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C94ED20-815D-DE41-B2AE-C05D545B575E}"/>
              </a:ext>
            </a:extLst>
          </p:cNvPr>
          <p:cNvSpPr txBox="1"/>
          <p:nvPr/>
        </p:nvSpPr>
        <p:spPr>
          <a:xfrm>
            <a:off x="225784" y="3188719"/>
            <a:ext cx="5228354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4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err="1">
                <a:solidFill>
                  <a:srgbClr val="FF999B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EvoXBench</a:t>
            </a:r>
            <a:r>
              <a:rPr lang="en-US" altLang="zh-CN" sz="2400" b="1" dirty="0">
                <a:solidFill>
                  <a:srgbClr val="3322F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pipeline</a:t>
            </a: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8F3396-FB19-B748-AD20-7849FB4EDC44}"/>
              </a:ext>
            </a:extLst>
          </p:cNvPr>
          <p:cNvSpPr txBox="1"/>
          <p:nvPr/>
        </p:nvSpPr>
        <p:spPr>
          <a:xfrm>
            <a:off x="7198659" y="1214731"/>
            <a:ext cx="4849906" cy="2085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lnSpc>
                <a:spcPts val="4000"/>
              </a:lnSpc>
              <a:buClr>
                <a:srgbClr val="00B0F0"/>
              </a:buClr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Steep computational resources</a:t>
            </a:r>
          </a:p>
          <a:p>
            <a:pPr marL="360000" indent="-360000">
              <a:lnSpc>
                <a:spcPts val="4000"/>
              </a:lnSpc>
              <a:buClr>
                <a:srgbClr val="00B0F0"/>
              </a:buClr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One search space at a time</a:t>
            </a:r>
          </a:p>
          <a:p>
            <a:pPr marL="360000" indent="-360000">
              <a:lnSpc>
                <a:spcPts val="4000"/>
              </a:lnSpc>
              <a:buClr>
                <a:srgbClr val="00B0F0"/>
              </a:buClr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Python +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sophisticated DL software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1F92AD-A71D-7441-890A-581DFFDD032C}"/>
              </a:ext>
            </a:extLst>
          </p:cNvPr>
          <p:cNvSpPr txBox="1"/>
          <p:nvPr/>
        </p:nvSpPr>
        <p:spPr>
          <a:xfrm>
            <a:off x="7198659" y="3376763"/>
            <a:ext cx="5369859" cy="2085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lnSpc>
                <a:spcPts val="4000"/>
              </a:lnSpc>
              <a:buClr>
                <a:srgbClr val="FF999B"/>
              </a:buClr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99FE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NO GPU needed</a:t>
            </a:r>
          </a:p>
          <a:p>
            <a:pPr marL="360000" indent="-360000">
              <a:lnSpc>
                <a:spcPts val="4000"/>
              </a:lnSpc>
              <a:buClr>
                <a:srgbClr val="FF999B"/>
              </a:buClr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unified framework for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99FE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multiple search spaces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22FC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simultaneously</a:t>
            </a:r>
          </a:p>
          <a:p>
            <a:pPr marL="360000" indent="-360000">
              <a:lnSpc>
                <a:spcPts val="4000"/>
              </a:lnSpc>
              <a:buClr>
                <a:srgbClr val="FF999B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Supports</a:t>
            </a:r>
            <a:r>
              <a:rPr lang="en-US" altLang="zh-CN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99FE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MATLAB</a:t>
            </a:r>
            <a:r>
              <a:rPr lang="en-US" altLang="zh-CN" sz="2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b="1" dirty="0">
                <a:solidFill>
                  <a:srgbClr val="99FE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Java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…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C6F605C-952A-0A41-8328-0B6048B56CBA}"/>
                  </a:ext>
                </a:extLst>
              </p:cNvPr>
              <p:cNvSpPr/>
              <p:nvPr/>
            </p:nvSpPr>
            <p:spPr>
              <a:xfrm>
                <a:off x="833717" y="5547907"/>
                <a:ext cx="10524565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87"/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F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sz="2800" i="1" dirty="0">
                    <a:solidFill>
                      <a:srgbClr val="FFF7A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i="1" dirty="0">
                    <a:solidFill>
                      <a:srgbClr val="FFF7A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Provides an end-to-end pipeline to generate NAS benchmarks for EMO algorithms to run efficiently</a:t>
                </a:r>
                <a:endParaRPr lang="en-US" sz="2800" i="1" dirty="0">
                  <a:solidFill>
                    <a:srgbClr val="FFF7A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C6F605C-952A-0A41-8328-0B6048B56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17" y="5547907"/>
                <a:ext cx="10524565" cy="892552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33805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32173384-E391-6E41-8FF5-F930FD52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 err="1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EvoXBench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: A NAS Benchmark Generator Tailored for EMO </a:t>
            </a:r>
            <a:endParaRPr lang="en-US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60F53A-194D-874D-AB81-B00FDD8EBDFD}"/>
              </a:ext>
            </a:extLst>
          </p:cNvPr>
          <p:cNvGrpSpPr/>
          <p:nvPr/>
        </p:nvGrpSpPr>
        <p:grpSpPr>
          <a:xfrm>
            <a:off x="6124159" y="1678505"/>
            <a:ext cx="2651760" cy="3198295"/>
            <a:chOff x="4164932" y="926234"/>
            <a:chExt cx="2651760" cy="319829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2E041EE-BED0-F14D-AF8F-A7A21471D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4932" y="1472769"/>
              <a:ext cx="2651760" cy="26517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C1100B-06E5-CD49-AA85-E1DCF5C7CE16}"/>
                </a:ext>
              </a:extLst>
            </p:cNvPr>
            <p:cNvSpPr txBox="1"/>
            <p:nvPr/>
          </p:nvSpPr>
          <p:spPr>
            <a:xfrm>
              <a:off x="4725163" y="926234"/>
              <a:ext cx="1531299" cy="54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indent="-360000">
                <a:lnSpc>
                  <a:spcPts val="4000"/>
                </a:lnSpc>
                <a:buClr>
                  <a:srgbClr val="FF0000"/>
                </a:buClr>
                <a:buFont typeface="Wingdings" panose="05000000000000000000" pitchFamily="2" charset="2"/>
                <a:buChar char="n"/>
              </a:pPr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Code</a:t>
              </a:r>
              <a:endPara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D7648D-6993-3A41-BED3-EB693FF55509}"/>
              </a:ext>
            </a:extLst>
          </p:cNvPr>
          <p:cNvGrpSpPr/>
          <p:nvPr/>
        </p:nvGrpSpPr>
        <p:grpSpPr>
          <a:xfrm>
            <a:off x="264191" y="1678505"/>
            <a:ext cx="2651760" cy="3198295"/>
            <a:chOff x="712425" y="926234"/>
            <a:chExt cx="2651760" cy="319829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4924EC-FA3B-ED4F-9AB0-CC3341279676}"/>
                </a:ext>
              </a:extLst>
            </p:cNvPr>
            <p:cNvSpPr txBox="1"/>
            <p:nvPr/>
          </p:nvSpPr>
          <p:spPr>
            <a:xfrm>
              <a:off x="1272656" y="926234"/>
              <a:ext cx="1531299" cy="54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indent="-360000">
                <a:lnSpc>
                  <a:spcPts val="4000"/>
                </a:lnSpc>
                <a:buClr>
                  <a:srgbClr val="FFC000"/>
                </a:buClr>
                <a:buFont typeface="Wingdings" panose="05000000000000000000" pitchFamily="2" charset="2"/>
                <a:buChar char="n"/>
              </a:pPr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Paper</a:t>
              </a:r>
              <a:endPara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E0EAA87-F335-C645-8B58-7F04CF857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2425" y="1472769"/>
              <a:ext cx="2651760" cy="265176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F5D788-88B9-A846-9BA5-DABF7307A9CF}"/>
              </a:ext>
            </a:extLst>
          </p:cNvPr>
          <p:cNvGrpSpPr/>
          <p:nvPr/>
        </p:nvGrpSpPr>
        <p:grpSpPr>
          <a:xfrm>
            <a:off x="3194175" y="1678505"/>
            <a:ext cx="2651760" cy="3198295"/>
            <a:chOff x="7966512" y="926234"/>
            <a:chExt cx="2651760" cy="319829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466FEBD-C089-414C-931B-46B237811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66512" y="1472769"/>
              <a:ext cx="2651760" cy="265176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91648DA-2B71-4342-B582-02C5DCCDAE10}"/>
                </a:ext>
              </a:extLst>
            </p:cNvPr>
            <p:cNvSpPr txBox="1"/>
            <p:nvPr/>
          </p:nvSpPr>
          <p:spPr>
            <a:xfrm>
              <a:off x="8246627" y="926234"/>
              <a:ext cx="2091530" cy="54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indent="-360000">
                <a:lnSpc>
                  <a:spcPts val="4000"/>
                </a:lnSpc>
                <a:buClr>
                  <a:srgbClr val="00B0F0"/>
                </a:buClr>
                <a:buFont typeface="Wingdings" panose="05000000000000000000" pitchFamily="2" charset="2"/>
                <a:buChar char="n"/>
              </a:pPr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Tutorial</a:t>
              </a:r>
              <a:endPara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98B1DD-3D50-8A40-8665-DF949C24E010}"/>
              </a:ext>
            </a:extLst>
          </p:cNvPr>
          <p:cNvGrpSpPr/>
          <p:nvPr/>
        </p:nvGrpSpPr>
        <p:grpSpPr>
          <a:xfrm>
            <a:off x="9054144" y="1678505"/>
            <a:ext cx="2651760" cy="3198295"/>
            <a:chOff x="9233437" y="944164"/>
            <a:chExt cx="2651760" cy="319829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EA76BCF-51A5-2446-8555-8108F67F4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33437" y="1490699"/>
              <a:ext cx="2651760" cy="265176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573675-0B80-5A4B-BBBA-3593510565C0}"/>
                </a:ext>
              </a:extLst>
            </p:cNvPr>
            <p:cNvSpPr txBox="1"/>
            <p:nvPr/>
          </p:nvSpPr>
          <p:spPr>
            <a:xfrm>
              <a:off x="9581893" y="944164"/>
              <a:ext cx="1954848" cy="54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indent="-360000">
                <a:lnSpc>
                  <a:spcPts val="4000"/>
                </a:lnSpc>
                <a:buClr>
                  <a:srgbClr val="92D050"/>
                </a:buClr>
                <a:buFont typeface="Wingdings" panose="05000000000000000000" pitchFamily="2" charset="2"/>
                <a:buChar char="n"/>
              </a:pPr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Support</a:t>
              </a:r>
              <a:endPara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776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214324D8-6996-5947-BC47-EE0025020AEA}"/>
              </a:ext>
            </a:extLst>
          </p:cNvPr>
          <p:cNvGrpSpPr/>
          <p:nvPr/>
        </p:nvGrpSpPr>
        <p:grpSpPr>
          <a:xfrm>
            <a:off x="8313923" y="3462752"/>
            <a:ext cx="1193043" cy="3397083"/>
            <a:chOff x="2068233" y="2362200"/>
            <a:chExt cx="2081771" cy="5927655"/>
          </a:xfrm>
        </p:grpSpPr>
        <p:sp>
          <p:nvSpPr>
            <p:cNvPr id="75" name="Freeform: Shape 313">
              <a:extLst>
                <a:ext uri="{FF2B5EF4-FFF2-40B4-BE49-F238E27FC236}">
                  <a16:creationId xmlns:a16="http://schemas.microsoft.com/office/drawing/2014/main" id="{23CF7FFE-A494-0D43-9425-7AEA52F12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233" y="2362200"/>
              <a:ext cx="2081771" cy="4495800"/>
            </a:xfrm>
            <a:custGeom>
              <a:avLst/>
              <a:gdLst>
                <a:gd name="connsiteX0" fmla="*/ 1041797 w 2081771"/>
                <a:gd name="connsiteY0" fmla="*/ 122 h 4495800"/>
                <a:gd name="connsiteX1" fmla="*/ 1138802 w 2081771"/>
                <a:gd name="connsiteY1" fmla="*/ 111330 h 4495800"/>
                <a:gd name="connsiteX2" fmla="*/ 1138802 w 2081771"/>
                <a:gd name="connsiteY2" fmla="*/ 341159 h 4495800"/>
                <a:gd name="connsiteX3" fmla="*/ 1153725 w 2081771"/>
                <a:gd name="connsiteY3" fmla="*/ 645127 h 4495800"/>
                <a:gd name="connsiteX4" fmla="*/ 1161188 w 2081771"/>
                <a:gd name="connsiteY4" fmla="*/ 1000992 h 4495800"/>
                <a:gd name="connsiteX5" fmla="*/ 1235807 w 2081771"/>
                <a:gd name="connsiteY5" fmla="*/ 1049182 h 4495800"/>
                <a:gd name="connsiteX6" fmla="*/ 1403700 w 2081771"/>
                <a:gd name="connsiteY6" fmla="*/ 615471 h 4495800"/>
                <a:gd name="connsiteX7" fmla="*/ 1496974 w 2081771"/>
                <a:gd name="connsiteY7" fmla="*/ 304090 h 4495800"/>
                <a:gd name="connsiteX8" fmla="*/ 1642482 w 2081771"/>
                <a:gd name="connsiteY8" fmla="*/ 196589 h 4495800"/>
                <a:gd name="connsiteX9" fmla="*/ 1713370 w 2081771"/>
                <a:gd name="connsiteY9" fmla="*/ 307797 h 4495800"/>
                <a:gd name="connsiteX10" fmla="*/ 1620096 w 2081771"/>
                <a:gd name="connsiteY10" fmla="*/ 645127 h 4495800"/>
                <a:gd name="connsiteX11" fmla="*/ 1519360 w 2081771"/>
                <a:gd name="connsiteY11" fmla="*/ 997285 h 4495800"/>
                <a:gd name="connsiteX12" fmla="*/ 1511898 w 2081771"/>
                <a:gd name="connsiteY12" fmla="*/ 1193752 h 4495800"/>
                <a:gd name="connsiteX13" fmla="*/ 1646213 w 2081771"/>
                <a:gd name="connsiteY13" fmla="*/ 1067716 h 4495800"/>
                <a:gd name="connsiteX14" fmla="*/ 1877532 w 2081771"/>
                <a:gd name="connsiteY14" fmla="*/ 737800 h 4495800"/>
                <a:gd name="connsiteX15" fmla="*/ 2041695 w 2081771"/>
                <a:gd name="connsiteY15" fmla="*/ 656248 h 4495800"/>
                <a:gd name="connsiteX16" fmla="*/ 2067811 w 2081771"/>
                <a:gd name="connsiteY16" fmla="*/ 808232 h 4495800"/>
                <a:gd name="connsiteX17" fmla="*/ 1866339 w 2081771"/>
                <a:gd name="connsiteY17" fmla="*/ 1127027 h 4495800"/>
                <a:gd name="connsiteX18" fmla="*/ 1702177 w 2081771"/>
                <a:gd name="connsiteY18" fmla="*/ 1386512 h 4495800"/>
                <a:gd name="connsiteX19" fmla="*/ 1668599 w 2081771"/>
                <a:gd name="connsiteY19" fmla="*/ 1571858 h 4495800"/>
                <a:gd name="connsiteX20" fmla="*/ 1605172 w 2081771"/>
                <a:gd name="connsiteY20" fmla="*/ 1868413 h 4495800"/>
                <a:gd name="connsiteX21" fmla="*/ 1496974 w 2081771"/>
                <a:gd name="connsiteY21" fmla="*/ 2190914 h 4495800"/>
                <a:gd name="connsiteX22" fmla="*/ 1455526 w 2081771"/>
                <a:gd name="connsiteY22" fmla="*/ 2343652 h 4495800"/>
                <a:gd name="connsiteX23" fmla="*/ 1452259 w 2081771"/>
                <a:gd name="connsiteY23" fmla="*/ 2382997 h 4495800"/>
                <a:gd name="connsiteX24" fmla="*/ 1452568 w 2081771"/>
                <a:gd name="connsiteY24" fmla="*/ 2383089 h 4495800"/>
                <a:gd name="connsiteX25" fmla="*/ 1452206 w 2081771"/>
                <a:gd name="connsiteY25" fmla="*/ 2383628 h 4495800"/>
                <a:gd name="connsiteX26" fmla="*/ 1452202 w 2081771"/>
                <a:gd name="connsiteY26" fmla="*/ 2383675 h 4495800"/>
                <a:gd name="connsiteX27" fmla="*/ 1452180 w 2081771"/>
                <a:gd name="connsiteY27" fmla="*/ 2383668 h 4495800"/>
                <a:gd name="connsiteX28" fmla="*/ 1448836 w 2081771"/>
                <a:gd name="connsiteY28" fmla="*/ 2388650 h 4495800"/>
                <a:gd name="connsiteX29" fmla="*/ 1445104 w 2081771"/>
                <a:gd name="connsiteY29" fmla="*/ 2394210 h 4495800"/>
                <a:gd name="connsiteX30" fmla="*/ 1519744 w 2081771"/>
                <a:gd name="connsiteY30" fmla="*/ 3691617 h 4495800"/>
                <a:gd name="connsiteX31" fmla="*/ 1545635 w 2081771"/>
                <a:gd name="connsiteY31" fmla="*/ 4345359 h 4495800"/>
                <a:gd name="connsiteX32" fmla="*/ 1551351 w 2081771"/>
                <a:gd name="connsiteY32" fmla="*/ 4495800 h 4495800"/>
                <a:gd name="connsiteX33" fmla="*/ 638987 w 2081771"/>
                <a:gd name="connsiteY33" fmla="*/ 4495800 h 4495800"/>
                <a:gd name="connsiteX34" fmla="*/ 638987 w 2081771"/>
                <a:gd name="connsiteY34" fmla="*/ 4481181 h 4495800"/>
                <a:gd name="connsiteX35" fmla="*/ 642720 w 2081771"/>
                <a:gd name="connsiteY35" fmla="*/ 4436699 h 4495800"/>
                <a:gd name="connsiteX36" fmla="*/ 646452 w 2081771"/>
                <a:gd name="connsiteY36" fmla="*/ 4403337 h 4495800"/>
                <a:gd name="connsiteX37" fmla="*/ 650184 w 2081771"/>
                <a:gd name="connsiteY37" fmla="*/ 4358855 h 4495800"/>
                <a:gd name="connsiteX38" fmla="*/ 650184 w 2081771"/>
                <a:gd name="connsiteY38" fmla="*/ 4325492 h 4495800"/>
                <a:gd name="connsiteX39" fmla="*/ 653916 w 2081771"/>
                <a:gd name="connsiteY39" fmla="*/ 4281010 h 4495800"/>
                <a:gd name="connsiteX40" fmla="*/ 653916 w 2081771"/>
                <a:gd name="connsiteY40" fmla="*/ 4251355 h 4495800"/>
                <a:gd name="connsiteX41" fmla="*/ 661380 w 2081771"/>
                <a:gd name="connsiteY41" fmla="*/ 4184631 h 4495800"/>
                <a:gd name="connsiteX42" fmla="*/ 661380 w 2081771"/>
                <a:gd name="connsiteY42" fmla="*/ 4180924 h 4495800"/>
                <a:gd name="connsiteX43" fmla="*/ 668844 w 2081771"/>
                <a:gd name="connsiteY43" fmla="*/ 4036356 h 4495800"/>
                <a:gd name="connsiteX44" fmla="*/ 672576 w 2081771"/>
                <a:gd name="connsiteY44" fmla="*/ 3995581 h 4495800"/>
                <a:gd name="connsiteX45" fmla="*/ 672576 w 2081771"/>
                <a:gd name="connsiteY45" fmla="*/ 3969632 h 4495800"/>
                <a:gd name="connsiteX46" fmla="*/ 676308 w 2081771"/>
                <a:gd name="connsiteY46" fmla="*/ 3925150 h 4495800"/>
                <a:gd name="connsiteX47" fmla="*/ 680040 w 2081771"/>
                <a:gd name="connsiteY47" fmla="*/ 3899202 h 4495800"/>
                <a:gd name="connsiteX48" fmla="*/ 680040 w 2081771"/>
                <a:gd name="connsiteY48" fmla="*/ 3869547 h 4495800"/>
                <a:gd name="connsiteX49" fmla="*/ 687504 w 2081771"/>
                <a:gd name="connsiteY49" fmla="*/ 3776875 h 4495800"/>
                <a:gd name="connsiteX50" fmla="*/ 687504 w 2081771"/>
                <a:gd name="connsiteY50" fmla="*/ 3773168 h 4495800"/>
                <a:gd name="connsiteX51" fmla="*/ 691236 w 2081771"/>
                <a:gd name="connsiteY51" fmla="*/ 3728685 h 4495800"/>
                <a:gd name="connsiteX52" fmla="*/ 691236 w 2081771"/>
                <a:gd name="connsiteY52" fmla="*/ 3706444 h 4495800"/>
                <a:gd name="connsiteX53" fmla="*/ 694968 w 2081771"/>
                <a:gd name="connsiteY53" fmla="*/ 3669376 h 4495800"/>
                <a:gd name="connsiteX54" fmla="*/ 694968 w 2081771"/>
                <a:gd name="connsiteY54" fmla="*/ 3643427 h 4495800"/>
                <a:gd name="connsiteX55" fmla="*/ 698700 w 2081771"/>
                <a:gd name="connsiteY55" fmla="*/ 3610065 h 4495800"/>
                <a:gd name="connsiteX56" fmla="*/ 698700 w 2081771"/>
                <a:gd name="connsiteY56" fmla="*/ 3580410 h 4495800"/>
                <a:gd name="connsiteX57" fmla="*/ 702432 w 2081771"/>
                <a:gd name="connsiteY57" fmla="*/ 3550755 h 4495800"/>
                <a:gd name="connsiteX58" fmla="*/ 706164 w 2081771"/>
                <a:gd name="connsiteY58" fmla="*/ 3521101 h 4495800"/>
                <a:gd name="connsiteX59" fmla="*/ 706164 w 2081771"/>
                <a:gd name="connsiteY59" fmla="*/ 3487738 h 4495800"/>
                <a:gd name="connsiteX60" fmla="*/ 709896 w 2081771"/>
                <a:gd name="connsiteY60" fmla="*/ 3461790 h 4495800"/>
                <a:gd name="connsiteX61" fmla="*/ 709896 w 2081771"/>
                <a:gd name="connsiteY61" fmla="*/ 3432135 h 4495800"/>
                <a:gd name="connsiteX62" fmla="*/ 713628 w 2081771"/>
                <a:gd name="connsiteY62" fmla="*/ 3406187 h 4495800"/>
                <a:gd name="connsiteX63" fmla="*/ 713628 w 2081771"/>
                <a:gd name="connsiteY63" fmla="*/ 3372825 h 4495800"/>
                <a:gd name="connsiteX64" fmla="*/ 713628 w 2081771"/>
                <a:gd name="connsiteY64" fmla="*/ 3350584 h 4495800"/>
                <a:gd name="connsiteX65" fmla="*/ 717360 w 2081771"/>
                <a:gd name="connsiteY65" fmla="*/ 3320929 h 4495800"/>
                <a:gd name="connsiteX66" fmla="*/ 717360 w 2081771"/>
                <a:gd name="connsiteY66" fmla="*/ 3294981 h 4495800"/>
                <a:gd name="connsiteX67" fmla="*/ 721092 w 2081771"/>
                <a:gd name="connsiteY67" fmla="*/ 3265326 h 4495800"/>
                <a:gd name="connsiteX68" fmla="*/ 721092 w 2081771"/>
                <a:gd name="connsiteY68" fmla="*/ 3243084 h 4495800"/>
                <a:gd name="connsiteX69" fmla="*/ 724824 w 2081771"/>
                <a:gd name="connsiteY69" fmla="*/ 3213430 h 4495800"/>
                <a:gd name="connsiteX70" fmla="*/ 724824 w 2081771"/>
                <a:gd name="connsiteY70" fmla="*/ 3191188 h 4495800"/>
                <a:gd name="connsiteX71" fmla="*/ 728556 w 2081771"/>
                <a:gd name="connsiteY71" fmla="*/ 3161533 h 4495800"/>
                <a:gd name="connsiteX72" fmla="*/ 728556 w 2081771"/>
                <a:gd name="connsiteY72" fmla="*/ 3139292 h 4495800"/>
                <a:gd name="connsiteX73" fmla="*/ 728556 w 2081771"/>
                <a:gd name="connsiteY73" fmla="*/ 3109637 h 4495800"/>
                <a:gd name="connsiteX74" fmla="*/ 732288 w 2081771"/>
                <a:gd name="connsiteY74" fmla="*/ 3091103 h 4495800"/>
                <a:gd name="connsiteX75" fmla="*/ 732288 w 2081771"/>
                <a:gd name="connsiteY75" fmla="*/ 3061448 h 4495800"/>
                <a:gd name="connsiteX76" fmla="*/ 732288 w 2081771"/>
                <a:gd name="connsiteY76" fmla="*/ 3042913 h 4495800"/>
                <a:gd name="connsiteX77" fmla="*/ 736020 w 2081771"/>
                <a:gd name="connsiteY77" fmla="*/ 3016965 h 4495800"/>
                <a:gd name="connsiteX78" fmla="*/ 736020 w 2081771"/>
                <a:gd name="connsiteY78" fmla="*/ 2998431 h 4495800"/>
                <a:gd name="connsiteX79" fmla="*/ 736020 w 2081771"/>
                <a:gd name="connsiteY79" fmla="*/ 2968776 h 4495800"/>
                <a:gd name="connsiteX80" fmla="*/ 736020 w 2081771"/>
                <a:gd name="connsiteY80" fmla="*/ 2961362 h 4495800"/>
                <a:gd name="connsiteX81" fmla="*/ 739753 w 2081771"/>
                <a:gd name="connsiteY81" fmla="*/ 2898345 h 4495800"/>
                <a:gd name="connsiteX82" fmla="*/ 739753 w 2081771"/>
                <a:gd name="connsiteY82" fmla="*/ 2883518 h 4495800"/>
                <a:gd name="connsiteX83" fmla="*/ 739753 w 2081771"/>
                <a:gd name="connsiteY83" fmla="*/ 2857570 h 4495800"/>
                <a:gd name="connsiteX84" fmla="*/ 743484 w 2081771"/>
                <a:gd name="connsiteY84" fmla="*/ 2842742 h 4495800"/>
                <a:gd name="connsiteX85" fmla="*/ 743484 w 2081771"/>
                <a:gd name="connsiteY85" fmla="*/ 2820501 h 4495800"/>
                <a:gd name="connsiteX86" fmla="*/ 743484 w 2081771"/>
                <a:gd name="connsiteY86" fmla="*/ 2801966 h 4495800"/>
                <a:gd name="connsiteX87" fmla="*/ 743484 w 2081771"/>
                <a:gd name="connsiteY87" fmla="*/ 2779725 h 4495800"/>
                <a:gd name="connsiteX88" fmla="*/ 743484 w 2081771"/>
                <a:gd name="connsiteY88" fmla="*/ 2761191 h 4495800"/>
                <a:gd name="connsiteX89" fmla="*/ 743484 w 2081771"/>
                <a:gd name="connsiteY89" fmla="*/ 2742656 h 4495800"/>
                <a:gd name="connsiteX90" fmla="*/ 747216 w 2081771"/>
                <a:gd name="connsiteY90" fmla="*/ 2724122 h 4495800"/>
                <a:gd name="connsiteX91" fmla="*/ 743484 w 2081771"/>
                <a:gd name="connsiteY91" fmla="*/ 2601795 h 4495800"/>
                <a:gd name="connsiteX92" fmla="*/ 743484 w 2081771"/>
                <a:gd name="connsiteY92" fmla="*/ 2586968 h 4495800"/>
                <a:gd name="connsiteX93" fmla="*/ 743484 w 2081771"/>
                <a:gd name="connsiteY93" fmla="*/ 2568433 h 4495800"/>
                <a:gd name="connsiteX94" fmla="*/ 743484 w 2081771"/>
                <a:gd name="connsiteY94" fmla="*/ 2557313 h 4495800"/>
                <a:gd name="connsiteX95" fmla="*/ 743484 w 2081771"/>
                <a:gd name="connsiteY95" fmla="*/ 2538779 h 4495800"/>
                <a:gd name="connsiteX96" fmla="*/ 743484 w 2081771"/>
                <a:gd name="connsiteY96" fmla="*/ 2523951 h 4495800"/>
                <a:gd name="connsiteX97" fmla="*/ 743484 w 2081771"/>
                <a:gd name="connsiteY97" fmla="*/ 2509123 h 4495800"/>
                <a:gd name="connsiteX98" fmla="*/ 743484 w 2081771"/>
                <a:gd name="connsiteY98" fmla="*/ 2498003 h 4495800"/>
                <a:gd name="connsiteX99" fmla="*/ 739753 w 2081771"/>
                <a:gd name="connsiteY99" fmla="*/ 2483175 h 4495800"/>
                <a:gd name="connsiteX100" fmla="*/ 739753 w 2081771"/>
                <a:gd name="connsiteY100" fmla="*/ 2472054 h 4495800"/>
                <a:gd name="connsiteX101" fmla="*/ 739753 w 2081771"/>
                <a:gd name="connsiteY101" fmla="*/ 2457227 h 4495800"/>
                <a:gd name="connsiteX102" fmla="*/ 739753 w 2081771"/>
                <a:gd name="connsiteY102" fmla="*/ 2446106 h 4495800"/>
                <a:gd name="connsiteX103" fmla="*/ 736020 w 2081771"/>
                <a:gd name="connsiteY103" fmla="*/ 2431279 h 4495800"/>
                <a:gd name="connsiteX104" fmla="*/ 736020 w 2081771"/>
                <a:gd name="connsiteY104" fmla="*/ 2420158 h 4495800"/>
                <a:gd name="connsiteX105" fmla="*/ 736020 w 2081771"/>
                <a:gd name="connsiteY105" fmla="*/ 2409038 h 4495800"/>
                <a:gd name="connsiteX106" fmla="*/ 732288 w 2081771"/>
                <a:gd name="connsiteY106" fmla="*/ 2397917 h 4495800"/>
                <a:gd name="connsiteX107" fmla="*/ 732288 w 2081771"/>
                <a:gd name="connsiteY107" fmla="*/ 2386797 h 4495800"/>
                <a:gd name="connsiteX108" fmla="*/ 728556 w 2081771"/>
                <a:gd name="connsiteY108" fmla="*/ 2375676 h 4495800"/>
                <a:gd name="connsiteX109" fmla="*/ 728556 w 2081771"/>
                <a:gd name="connsiteY109" fmla="*/ 2364555 h 4495800"/>
                <a:gd name="connsiteX110" fmla="*/ 728556 w 2081771"/>
                <a:gd name="connsiteY110" fmla="*/ 2357141 h 4495800"/>
                <a:gd name="connsiteX111" fmla="*/ 724824 w 2081771"/>
                <a:gd name="connsiteY111" fmla="*/ 2346021 h 4495800"/>
                <a:gd name="connsiteX112" fmla="*/ 724824 w 2081771"/>
                <a:gd name="connsiteY112" fmla="*/ 2338607 h 4495800"/>
                <a:gd name="connsiteX113" fmla="*/ 721092 w 2081771"/>
                <a:gd name="connsiteY113" fmla="*/ 2327486 h 4495800"/>
                <a:gd name="connsiteX114" fmla="*/ 721092 w 2081771"/>
                <a:gd name="connsiteY114" fmla="*/ 2320073 h 4495800"/>
                <a:gd name="connsiteX115" fmla="*/ 717827 w 2081771"/>
                <a:gd name="connsiteY115" fmla="*/ 2314976 h 4495800"/>
                <a:gd name="connsiteX116" fmla="*/ 717478 w 2081771"/>
                <a:gd name="connsiteY116" fmla="*/ 2313243 h 4495800"/>
                <a:gd name="connsiteX117" fmla="*/ 717203 w 2081771"/>
                <a:gd name="connsiteY117" fmla="*/ 2313243 h 4495800"/>
                <a:gd name="connsiteX118" fmla="*/ 702279 w 2081771"/>
                <a:gd name="connsiteY118" fmla="*/ 2268760 h 4495800"/>
                <a:gd name="connsiteX119" fmla="*/ 519462 w 2081771"/>
                <a:gd name="connsiteY119" fmla="*/ 2061172 h 4495800"/>
                <a:gd name="connsiteX120" fmla="*/ 317990 w 2081771"/>
                <a:gd name="connsiteY120" fmla="*/ 1790567 h 4495800"/>
                <a:gd name="connsiteX121" fmla="*/ 235909 w 2081771"/>
                <a:gd name="connsiteY121" fmla="*/ 1575565 h 4495800"/>
                <a:gd name="connsiteX122" fmla="*/ 64284 w 2081771"/>
                <a:gd name="connsiteY122" fmla="*/ 1260477 h 4495800"/>
                <a:gd name="connsiteX123" fmla="*/ 800 w 2081771"/>
                <a:gd name="connsiteY123" fmla="*/ 1154656 h 4495800"/>
                <a:gd name="connsiteX124" fmla="*/ 804 w 2081771"/>
                <a:gd name="connsiteY124" fmla="*/ 1154647 h 4495800"/>
                <a:gd name="connsiteX125" fmla="*/ 800 w 2081771"/>
                <a:gd name="connsiteY125" fmla="*/ 1154423 h 4495800"/>
                <a:gd name="connsiteX126" fmla="*/ 26975 w 2081771"/>
                <a:gd name="connsiteY126" fmla="*/ 1119389 h 4495800"/>
                <a:gd name="connsiteX127" fmla="*/ 254565 w 2081771"/>
                <a:gd name="connsiteY127" fmla="*/ 1156449 h 4495800"/>
                <a:gd name="connsiteX128" fmla="*/ 459770 w 2081771"/>
                <a:gd name="connsiteY128" fmla="*/ 1419575 h 4495800"/>
                <a:gd name="connsiteX129" fmla="*/ 459770 w 2081771"/>
                <a:gd name="connsiteY129" fmla="*/ 1419879 h 4495800"/>
                <a:gd name="connsiteX130" fmla="*/ 478057 w 2081771"/>
                <a:gd name="connsiteY130" fmla="*/ 1447090 h 4495800"/>
                <a:gd name="connsiteX131" fmla="*/ 489264 w 2081771"/>
                <a:gd name="connsiteY131" fmla="*/ 1462613 h 4495800"/>
                <a:gd name="connsiteX132" fmla="*/ 497080 w 2081771"/>
                <a:gd name="connsiteY132" fmla="*/ 1471460 h 4495800"/>
                <a:gd name="connsiteX133" fmla="*/ 500553 w 2081771"/>
                <a:gd name="connsiteY133" fmla="*/ 1476419 h 4495800"/>
                <a:gd name="connsiteX134" fmla="*/ 508692 w 2081771"/>
                <a:gd name="connsiteY134" fmla="*/ 1485361 h 4495800"/>
                <a:gd name="connsiteX135" fmla="*/ 579158 w 2081771"/>
                <a:gd name="connsiteY135" fmla="*/ 1419874 h 4495800"/>
                <a:gd name="connsiteX136" fmla="*/ 500807 w 2081771"/>
                <a:gd name="connsiteY136" fmla="*/ 856422 h 4495800"/>
                <a:gd name="connsiteX137" fmla="*/ 392609 w 2081771"/>
                <a:gd name="connsiteY137" fmla="*/ 407884 h 4495800"/>
                <a:gd name="connsiteX138" fmla="*/ 459766 w 2081771"/>
                <a:gd name="connsiteY138" fmla="*/ 185468 h 4495800"/>
                <a:gd name="connsiteX139" fmla="*/ 638853 w 2081771"/>
                <a:gd name="connsiteY139" fmla="*/ 433832 h 4495800"/>
                <a:gd name="connsiteX140" fmla="*/ 713472 w 2081771"/>
                <a:gd name="connsiteY140" fmla="*/ 682196 h 4495800"/>
                <a:gd name="connsiteX141" fmla="*/ 866441 w 2081771"/>
                <a:gd name="connsiteY141" fmla="*/ 1030647 h 4495800"/>
                <a:gd name="connsiteX142" fmla="*/ 896289 w 2081771"/>
                <a:gd name="connsiteY142" fmla="*/ 708145 h 4495800"/>
                <a:gd name="connsiteX143" fmla="*/ 911213 w 2081771"/>
                <a:gd name="connsiteY143" fmla="*/ 381936 h 4495800"/>
                <a:gd name="connsiteX144" fmla="*/ 922406 w 2081771"/>
                <a:gd name="connsiteY144" fmla="*/ 144692 h 4495800"/>
                <a:gd name="connsiteX145" fmla="*/ 1041797 w 2081771"/>
                <a:gd name="connsiteY145" fmla="*/ 122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081771" h="4495800">
                  <a:moveTo>
                    <a:pt x="1041797" y="122"/>
                  </a:moveTo>
                  <a:cubicBezTo>
                    <a:pt x="1131340" y="3829"/>
                    <a:pt x="1138802" y="74261"/>
                    <a:pt x="1138802" y="111330"/>
                  </a:cubicBezTo>
                  <a:cubicBezTo>
                    <a:pt x="1142533" y="144692"/>
                    <a:pt x="1138802" y="281848"/>
                    <a:pt x="1138802" y="341159"/>
                  </a:cubicBezTo>
                  <a:cubicBezTo>
                    <a:pt x="1142533" y="396763"/>
                    <a:pt x="1149995" y="556161"/>
                    <a:pt x="1153725" y="645127"/>
                  </a:cubicBezTo>
                  <a:cubicBezTo>
                    <a:pt x="1161188" y="734093"/>
                    <a:pt x="1164918" y="937974"/>
                    <a:pt x="1161188" y="1000992"/>
                  </a:cubicBezTo>
                  <a:cubicBezTo>
                    <a:pt x="1157457" y="1067716"/>
                    <a:pt x="1213421" y="1093665"/>
                    <a:pt x="1235807" y="1049182"/>
                  </a:cubicBezTo>
                  <a:cubicBezTo>
                    <a:pt x="1261924" y="1004699"/>
                    <a:pt x="1385045" y="682196"/>
                    <a:pt x="1403700" y="615471"/>
                  </a:cubicBezTo>
                  <a:cubicBezTo>
                    <a:pt x="1422355" y="552454"/>
                    <a:pt x="1455934" y="411591"/>
                    <a:pt x="1496974" y="304090"/>
                  </a:cubicBezTo>
                  <a:cubicBezTo>
                    <a:pt x="1534284" y="196589"/>
                    <a:pt x="1590248" y="174348"/>
                    <a:pt x="1642482" y="196589"/>
                  </a:cubicBezTo>
                  <a:cubicBezTo>
                    <a:pt x="1694715" y="215124"/>
                    <a:pt x="1717101" y="263314"/>
                    <a:pt x="1713370" y="307797"/>
                  </a:cubicBezTo>
                  <a:cubicBezTo>
                    <a:pt x="1705908" y="352280"/>
                    <a:pt x="1635020" y="559868"/>
                    <a:pt x="1620096" y="645127"/>
                  </a:cubicBezTo>
                  <a:cubicBezTo>
                    <a:pt x="1601441" y="734093"/>
                    <a:pt x="1549208" y="919439"/>
                    <a:pt x="1519360" y="997285"/>
                  </a:cubicBezTo>
                  <a:cubicBezTo>
                    <a:pt x="1493243" y="1075130"/>
                    <a:pt x="1482051" y="1178924"/>
                    <a:pt x="1511898" y="1193752"/>
                  </a:cubicBezTo>
                  <a:cubicBezTo>
                    <a:pt x="1541746" y="1212287"/>
                    <a:pt x="1597710" y="1127027"/>
                    <a:pt x="1646213" y="1067716"/>
                  </a:cubicBezTo>
                  <a:cubicBezTo>
                    <a:pt x="1694715" y="1008405"/>
                    <a:pt x="1817837" y="837888"/>
                    <a:pt x="1877532" y="737800"/>
                  </a:cubicBezTo>
                  <a:cubicBezTo>
                    <a:pt x="1937228" y="641420"/>
                    <a:pt x="2004385" y="637713"/>
                    <a:pt x="2041695" y="656248"/>
                  </a:cubicBezTo>
                  <a:cubicBezTo>
                    <a:pt x="2075273" y="674782"/>
                    <a:pt x="2097659" y="730386"/>
                    <a:pt x="2067811" y="808232"/>
                  </a:cubicBezTo>
                  <a:cubicBezTo>
                    <a:pt x="2034233" y="889784"/>
                    <a:pt x="1911111" y="1064010"/>
                    <a:pt x="1866339" y="1127027"/>
                  </a:cubicBezTo>
                  <a:cubicBezTo>
                    <a:pt x="1821568" y="1193752"/>
                    <a:pt x="1702177" y="1386512"/>
                    <a:pt x="1702177" y="1386512"/>
                  </a:cubicBezTo>
                  <a:cubicBezTo>
                    <a:pt x="1702177" y="1386512"/>
                    <a:pt x="1690984" y="1486599"/>
                    <a:pt x="1668599" y="1571858"/>
                  </a:cubicBezTo>
                  <a:cubicBezTo>
                    <a:pt x="1653675" y="1631169"/>
                    <a:pt x="1620096" y="1790567"/>
                    <a:pt x="1605172" y="1868413"/>
                  </a:cubicBezTo>
                  <a:cubicBezTo>
                    <a:pt x="1590248" y="1946257"/>
                    <a:pt x="1523091" y="2124190"/>
                    <a:pt x="1496974" y="2190914"/>
                  </a:cubicBezTo>
                  <a:cubicBezTo>
                    <a:pt x="1477387" y="2238178"/>
                    <a:pt x="1461996" y="2297952"/>
                    <a:pt x="1455526" y="2343652"/>
                  </a:cubicBezTo>
                  <a:lnTo>
                    <a:pt x="1452259" y="2382997"/>
                  </a:lnTo>
                  <a:lnTo>
                    <a:pt x="1452568" y="2383089"/>
                  </a:lnTo>
                  <a:lnTo>
                    <a:pt x="1452206" y="2383628"/>
                  </a:lnTo>
                  <a:lnTo>
                    <a:pt x="1452202" y="2383675"/>
                  </a:lnTo>
                  <a:lnTo>
                    <a:pt x="1452180" y="2383668"/>
                  </a:lnTo>
                  <a:lnTo>
                    <a:pt x="1448836" y="2388650"/>
                  </a:lnTo>
                  <a:cubicBezTo>
                    <a:pt x="1446970" y="2390504"/>
                    <a:pt x="1445104" y="2392357"/>
                    <a:pt x="1445104" y="2394210"/>
                  </a:cubicBezTo>
                  <a:cubicBezTo>
                    <a:pt x="1445104" y="2409038"/>
                    <a:pt x="1493620" y="3176361"/>
                    <a:pt x="1519744" y="3691617"/>
                  </a:cubicBezTo>
                  <a:cubicBezTo>
                    <a:pt x="1527208" y="3872327"/>
                    <a:pt x="1536072" y="4095667"/>
                    <a:pt x="1545635" y="4345359"/>
                  </a:cubicBezTo>
                  <a:lnTo>
                    <a:pt x="1551351" y="4495800"/>
                  </a:lnTo>
                  <a:lnTo>
                    <a:pt x="638987" y="4495800"/>
                  </a:lnTo>
                  <a:lnTo>
                    <a:pt x="638987" y="4481181"/>
                  </a:lnTo>
                  <a:cubicBezTo>
                    <a:pt x="642720" y="4466354"/>
                    <a:pt x="642720" y="4451526"/>
                    <a:pt x="642720" y="4436699"/>
                  </a:cubicBezTo>
                  <a:cubicBezTo>
                    <a:pt x="642720" y="4425578"/>
                    <a:pt x="646452" y="4414458"/>
                    <a:pt x="646452" y="4403337"/>
                  </a:cubicBezTo>
                  <a:cubicBezTo>
                    <a:pt x="646452" y="4388509"/>
                    <a:pt x="646452" y="4373682"/>
                    <a:pt x="650184" y="4358855"/>
                  </a:cubicBezTo>
                  <a:cubicBezTo>
                    <a:pt x="650184" y="4347733"/>
                    <a:pt x="650184" y="4336613"/>
                    <a:pt x="650184" y="4325492"/>
                  </a:cubicBezTo>
                  <a:cubicBezTo>
                    <a:pt x="650184" y="4310665"/>
                    <a:pt x="653916" y="4295837"/>
                    <a:pt x="653916" y="4281010"/>
                  </a:cubicBezTo>
                  <a:cubicBezTo>
                    <a:pt x="653916" y="4273596"/>
                    <a:pt x="653916" y="4262476"/>
                    <a:pt x="653916" y="4251355"/>
                  </a:cubicBezTo>
                  <a:cubicBezTo>
                    <a:pt x="657648" y="4229114"/>
                    <a:pt x="657648" y="4206872"/>
                    <a:pt x="661380" y="4184631"/>
                  </a:cubicBezTo>
                  <a:cubicBezTo>
                    <a:pt x="661380" y="4180924"/>
                    <a:pt x="661380" y="4180924"/>
                    <a:pt x="661380" y="4180924"/>
                  </a:cubicBezTo>
                  <a:cubicBezTo>
                    <a:pt x="665112" y="4132735"/>
                    <a:pt x="665112" y="4084545"/>
                    <a:pt x="668844" y="4036356"/>
                  </a:cubicBezTo>
                  <a:cubicBezTo>
                    <a:pt x="668844" y="4021529"/>
                    <a:pt x="672576" y="4010408"/>
                    <a:pt x="672576" y="3995581"/>
                  </a:cubicBezTo>
                  <a:cubicBezTo>
                    <a:pt x="672576" y="3988167"/>
                    <a:pt x="672576" y="3977046"/>
                    <a:pt x="672576" y="3969632"/>
                  </a:cubicBezTo>
                  <a:cubicBezTo>
                    <a:pt x="676308" y="3954805"/>
                    <a:pt x="676308" y="3939977"/>
                    <a:pt x="676308" y="3925150"/>
                  </a:cubicBezTo>
                  <a:cubicBezTo>
                    <a:pt x="676308" y="3914029"/>
                    <a:pt x="680040" y="3906615"/>
                    <a:pt x="680040" y="3899202"/>
                  </a:cubicBezTo>
                  <a:cubicBezTo>
                    <a:pt x="680040" y="3888081"/>
                    <a:pt x="680040" y="3880667"/>
                    <a:pt x="680040" y="3869547"/>
                  </a:cubicBezTo>
                  <a:cubicBezTo>
                    <a:pt x="683772" y="3839892"/>
                    <a:pt x="683772" y="3810236"/>
                    <a:pt x="687504" y="3776875"/>
                  </a:cubicBezTo>
                  <a:cubicBezTo>
                    <a:pt x="687504" y="3776875"/>
                    <a:pt x="687504" y="3776875"/>
                    <a:pt x="687504" y="3773168"/>
                  </a:cubicBezTo>
                  <a:cubicBezTo>
                    <a:pt x="687504" y="3758340"/>
                    <a:pt x="691236" y="3743513"/>
                    <a:pt x="691236" y="3728685"/>
                  </a:cubicBezTo>
                  <a:cubicBezTo>
                    <a:pt x="691236" y="3721272"/>
                    <a:pt x="691236" y="3713858"/>
                    <a:pt x="691236" y="3706444"/>
                  </a:cubicBezTo>
                  <a:cubicBezTo>
                    <a:pt x="691236" y="3695324"/>
                    <a:pt x="694968" y="3684203"/>
                    <a:pt x="694968" y="3669376"/>
                  </a:cubicBezTo>
                  <a:cubicBezTo>
                    <a:pt x="694968" y="3661961"/>
                    <a:pt x="694968" y="3650841"/>
                    <a:pt x="694968" y="3643427"/>
                  </a:cubicBezTo>
                  <a:cubicBezTo>
                    <a:pt x="698700" y="3632306"/>
                    <a:pt x="698700" y="3621186"/>
                    <a:pt x="698700" y="3610065"/>
                  </a:cubicBezTo>
                  <a:cubicBezTo>
                    <a:pt x="698700" y="3598945"/>
                    <a:pt x="698700" y="3591531"/>
                    <a:pt x="698700" y="3580410"/>
                  </a:cubicBezTo>
                  <a:cubicBezTo>
                    <a:pt x="702432" y="3569290"/>
                    <a:pt x="702432" y="3558169"/>
                    <a:pt x="702432" y="3550755"/>
                  </a:cubicBezTo>
                  <a:cubicBezTo>
                    <a:pt x="702432" y="3539634"/>
                    <a:pt x="702432" y="3532221"/>
                    <a:pt x="706164" y="3521101"/>
                  </a:cubicBezTo>
                  <a:cubicBezTo>
                    <a:pt x="706164" y="3509980"/>
                    <a:pt x="706164" y="3498859"/>
                    <a:pt x="706164" y="3487738"/>
                  </a:cubicBezTo>
                  <a:cubicBezTo>
                    <a:pt x="706164" y="3480325"/>
                    <a:pt x="706164" y="3472911"/>
                    <a:pt x="709896" y="3461790"/>
                  </a:cubicBezTo>
                  <a:cubicBezTo>
                    <a:pt x="709896" y="3450670"/>
                    <a:pt x="709896" y="3439549"/>
                    <a:pt x="709896" y="3432135"/>
                  </a:cubicBezTo>
                  <a:cubicBezTo>
                    <a:pt x="709896" y="3421015"/>
                    <a:pt x="709896" y="3413601"/>
                    <a:pt x="713628" y="3406187"/>
                  </a:cubicBezTo>
                  <a:cubicBezTo>
                    <a:pt x="713628" y="3395067"/>
                    <a:pt x="713628" y="3383946"/>
                    <a:pt x="713628" y="3372825"/>
                  </a:cubicBezTo>
                  <a:cubicBezTo>
                    <a:pt x="713628" y="3365411"/>
                    <a:pt x="713628" y="3357998"/>
                    <a:pt x="713628" y="3350584"/>
                  </a:cubicBezTo>
                  <a:cubicBezTo>
                    <a:pt x="717360" y="3339463"/>
                    <a:pt x="717360" y="3328343"/>
                    <a:pt x="717360" y="3320929"/>
                  </a:cubicBezTo>
                  <a:cubicBezTo>
                    <a:pt x="717360" y="3309808"/>
                    <a:pt x="717360" y="3302395"/>
                    <a:pt x="717360" y="3294981"/>
                  </a:cubicBezTo>
                  <a:cubicBezTo>
                    <a:pt x="721092" y="3283860"/>
                    <a:pt x="721092" y="3276447"/>
                    <a:pt x="721092" y="3265326"/>
                  </a:cubicBezTo>
                  <a:cubicBezTo>
                    <a:pt x="721092" y="3257912"/>
                    <a:pt x="721092" y="3250499"/>
                    <a:pt x="721092" y="3243084"/>
                  </a:cubicBezTo>
                  <a:cubicBezTo>
                    <a:pt x="721092" y="3231964"/>
                    <a:pt x="724824" y="3220843"/>
                    <a:pt x="724824" y="3213430"/>
                  </a:cubicBezTo>
                  <a:cubicBezTo>
                    <a:pt x="724824" y="3206016"/>
                    <a:pt x="724824" y="3198602"/>
                    <a:pt x="724824" y="3191188"/>
                  </a:cubicBezTo>
                  <a:cubicBezTo>
                    <a:pt x="724824" y="3180068"/>
                    <a:pt x="724824" y="3168947"/>
                    <a:pt x="728556" y="3161533"/>
                  </a:cubicBezTo>
                  <a:cubicBezTo>
                    <a:pt x="728556" y="3154120"/>
                    <a:pt x="728556" y="3146706"/>
                    <a:pt x="728556" y="3139292"/>
                  </a:cubicBezTo>
                  <a:cubicBezTo>
                    <a:pt x="728556" y="3128172"/>
                    <a:pt x="728556" y="3120758"/>
                    <a:pt x="728556" y="3109637"/>
                  </a:cubicBezTo>
                  <a:cubicBezTo>
                    <a:pt x="728556" y="3105930"/>
                    <a:pt x="728556" y="3098516"/>
                    <a:pt x="732288" y="3091103"/>
                  </a:cubicBezTo>
                  <a:cubicBezTo>
                    <a:pt x="732288" y="3079982"/>
                    <a:pt x="732288" y="3072568"/>
                    <a:pt x="732288" y="3061448"/>
                  </a:cubicBezTo>
                  <a:cubicBezTo>
                    <a:pt x="732288" y="3057741"/>
                    <a:pt x="732288" y="3050327"/>
                    <a:pt x="732288" y="3042913"/>
                  </a:cubicBezTo>
                  <a:cubicBezTo>
                    <a:pt x="732288" y="3031793"/>
                    <a:pt x="732288" y="3024379"/>
                    <a:pt x="736020" y="3016965"/>
                  </a:cubicBezTo>
                  <a:cubicBezTo>
                    <a:pt x="736020" y="3009552"/>
                    <a:pt x="736020" y="3002138"/>
                    <a:pt x="736020" y="2998431"/>
                  </a:cubicBezTo>
                  <a:cubicBezTo>
                    <a:pt x="736020" y="2987310"/>
                    <a:pt x="736020" y="2979897"/>
                    <a:pt x="736020" y="2968776"/>
                  </a:cubicBezTo>
                  <a:cubicBezTo>
                    <a:pt x="736020" y="2965069"/>
                    <a:pt x="736020" y="2961362"/>
                    <a:pt x="736020" y="2961362"/>
                  </a:cubicBezTo>
                  <a:cubicBezTo>
                    <a:pt x="739753" y="2939121"/>
                    <a:pt x="739753" y="2916879"/>
                    <a:pt x="739753" y="2898345"/>
                  </a:cubicBezTo>
                  <a:cubicBezTo>
                    <a:pt x="739753" y="2890931"/>
                    <a:pt x="739753" y="2887225"/>
                    <a:pt x="739753" y="2883518"/>
                  </a:cubicBezTo>
                  <a:cubicBezTo>
                    <a:pt x="739753" y="2876104"/>
                    <a:pt x="739753" y="2868690"/>
                    <a:pt x="739753" y="2857570"/>
                  </a:cubicBezTo>
                  <a:cubicBezTo>
                    <a:pt x="739753" y="2853863"/>
                    <a:pt x="739753" y="2846449"/>
                    <a:pt x="743484" y="2842742"/>
                  </a:cubicBezTo>
                  <a:cubicBezTo>
                    <a:pt x="743484" y="2835329"/>
                    <a:pt x="743484" y="2827915"/>
                    <a:pt x="743484" y="2820501"/>
                  </a:cubicBezTo>
                  <a:cubicBezTo>
                    <a:pt x="743484" y="2813087"/>
                    <a:pt x="743484" y="2805674"/>
                    <a:pt x="743484" y="2801966"/>
                  </a:cubicBezTo>
                  <a:cubicBezTo>
                    <a:pt x="743484" y="2794553"/>
                    <a:pt x="743484" y="2787139"/>
                    <a:pt x="743484" y="2779725"/>
                  </a:cubicBezTo>
                  <a:cubicBezTo>
                    <a:pt x="743484" y="2772311"/>
                    <a:pt x="743484" y="2768605"/>
                    <a:pt x="743484" y="2761191"/>
                  </a:cubicBezTo>
                  <a:cubicBezTo>
                    <a:pt x="743484" y="2753777"/>
                    <a:pt x="743484" y="2750070"/>
                    <a:pt x="743484" y="2742656"/>
                  </a:cubicBezTo>
                  <a:cubicBezTo>
                    <a:pt x="743484" y="2735243"/>
                    <a:pt x="747216" y="2731536"/>
                    <a:pt x="747216" y="2724122"/>
                  </a:cubicBezTo>
                  <a:cubicBezTo>
                    <a:pt x="747216" y="2716708"/>
                    <a:pt x="743484" y="2609209"/>
                    <a:pt x="743484" y="2601795"/>
                  </a:cubicBezTo>
                  <a:cubicBezTo>
                    <a:pt x="743484" y="2598088"/>
                    <a:pt x="743484" y="2590675"/>
                    <a:pt x="743484" y="2586968"/>
                  </a:cubicBezTo>
                  <a:cubicBezTo>
                    <a:pt x="743484" y="2579554"/>
                    <a:pt x="743484" y="2575847"/>
                    <a:pt x="743484" y="2568433"/>
                  </a:cubicBezTo>
                  <a:cubicBezTo>
                    <a:pt x="743484" y="2564727"/>
                    <a:pt x="743484" y="2561020"/>
                    <a:pt x="743484" y="2557313"/>
                  </a:cubicBezTo>
                  <a:cubicBezTo>
                    <a:pt x="743484" y="2549899"/>
                    <a:pt x="743484" y="2546192"/>
                    <a:pt x="743484" y="2538779"/>
                  </a:cubicBezTo>
                  <a:cubicBezTo>
                    <a:pt x="743484" y="2535072"/>
                    <a:pt x="743484" y="2531365"/>
                    <a:pt x="743484" y="2523951"/>
                  </a:cubicBezTo>
                  <a:cubicBezTo>
                    <a:pt x="743484" y="2520244"/>
                    <a:pt x="743484" y="2516537"/>
                    <a:pt x="743484" y="2509123"/>
                  </a:cubicBezTo>
                  <a:cubicBezTo>
                    <a:pt x="743484" y="2505416"/>
                    <a:pt x="743484" y="2501709"/>
                    <a:pt x="743484" y="2498003"/>
                  </a:cubicBezTo>
                  <a:cubicBezTo>
                    <a:pt x="743484" y="2494296"/>
                    <a:pt x="739753" y="2486882"/>
                    <a:pt x="739753" y="2483175"/>
                  </a:cubicBezTo>
                  <a:cubicBezTo>
                    <a:pt x="739753" y="2479468"/>
                    <a:pt x="739753" y="2475761"/>
                    <a:pt x="739753" y="2472054"/>
                  </a:cubicBezTo>
                  <a:cubicBezTo>
                    <a:pt x="739753" y="2464641"/>
                    <a:pt x="739753" y="2460934"/>
                    <a:pt x="739753" y="2457227"/>
                  </a:cubicBezTo>
                  <a:cubicBezTo>
                    <a:pt x="739753" y="2453520"/>
                    <a:pt x="739753" y="2449813"/>
                    <a:pt x="739753" y="2446106"/>
                  </a:cubicBezTo>
                  <a:cubicBezTo>
                    <a:pt x="739753" y="2442400"/>
                    <a:pt x="736020" y="2434986"/>
                    <a:pt x="736020" y="2431279"/>
                  </a:cubicBezTo>
                  <a:cubicBezTo>
                    <a:pt x="736020" y="2427572"/>
                    <a:pt x="736020" y="2423865"/>
                    <a:pt x="736020" y="2420158"/>
                  </a:cubicBezTo>
                  <a:cubicBezTo>
                    <a:pt x="736020" y="2416452"/>
                    <a:pt x="736020" y="2412745"/>
                    <a:pt x="736020" y="2409038"/>
                  </a:cubicBezTo>
                  <a:cubicBezTo>
                    <a:pt x="736020" y="2405331"/>
                    <a:pt x="732288" y="2401624"/>
                    <a:pt x="732288" y="2397917"/>
                  </a:cubicBezTo>
                  <a:cubicBezTo>
                    <a:pt x="732288" y="2394210"/>
                    <a:pt x="732288" y="2390504"/>
                    <a:pt x="732288" y="2386797"/>
                  </a:cubicBezTo>
                  <a:cubicBezTo>
                    <a:pt x="732288" y="2383089"/>
                    <a:pt x="732288" y="2379382"/>
                    <a:pt x="728556" y="2375676"/>
                  </a:cubicBezTo>
                  <a:cubicBezTo>
                    <a:pt x="728556" y="2371969"/>
                    <a:pt x="728556" y="2368262"/>
                    <a:pt x="728556" y="2364555"/>
                  </a:cubicBezTo>
                  <a:cubicBezTo>
                    <a:pt x="728556" y="2360848"/>
                    <a:pt x="728556" y="2360848"/>
                    <a:pt x="728556" y="2357141"/>
                  </a:cubicBezTo>
                  <a:cubicBezTo>
                    <a:pt x="724824" y="2353434"/>
                    <a:pt x="724824" y="2349728"/>
                    <a:pt x="724824" y="2346021"/>
                  </a:cubicBezTo>
                  <a:cubicBezTo>
                    <a:pt x="724824" y="2342314"/>
                    <a:pt x="724824" y="2338607"/>
                    <a:pt x="724824" y="2338607"/>
                  </a:cubicBezTo>
                  <a:cubicBezTo>
                    <a:pt x="721092" y="2334900"/>
                    <a:pt x="721092" y="2331193"/>
                    <a:pt x="721092" y="2327486"/>
                  </a:cubicBezTo>
                  <a:cubicBezTo>
                    <a:pt x="721092" y="2323779"/>
                    <a:pt x="721092" y="2323779"/>
                    <a:pt x="721092" y="2320073"/>
                  </a:cubicBezTo>
                  <a:cubicBezTo>
                    <a:pt x="719226" y="2318220"/>
                    <a:pt x="718293" y="2316366"/>
                    <a:pt x="717827" y="2314976"/>
                  </a:cubicBezTo>
                  <a:lnTo>
                    <a:pt x="717478" y="2313243"/>
                  </a:lnTo>
                  <a:lnTo>
                    <a:pt x="717203" y="2313243"/>
                  </a:lnTo>
                  <a:cubicBezTo>
                    <a:pt x="713472" y="2294709"/>
                    <a:pt x="706010" y="2279881"/>
                    <a:pt x="702279" y="2268760"/>
                  </a:cubicBezTo>
                  <a:cubicBezTo>
                    <a:pt x="679893" y="2224277"/>
                    <a:pt x="564233" y="2127897"/>
                    <a:pt x="519462" y="2061172"/>
                  </a:cubicBezTo>
                  <a:cubicBezTo>
                    <a:pt x="474691" y="1998155"/>
                    <a:pt x="366492" y="1886947"/>
                    <a:pt x="317990" y="1790567"/>
                  </a:cubicBezTo>
                  <a:cubicBezTo>
                    <a:pt x="291873" y="1738670"/>
                    <a:pt x="284411" y="1634876"/>
                    <a:pt x="235909" y="1575565"/>
                  </a:cubicBezTo>
                  <a:cubicBezTo>
                    <a:pt x="187407" y="1512548"/>
                    <a:pt x="101594" y="1323495"/>
                    <a:pt x="64284" y="1260477"/>
                  </a:cubicBezTo>
                  <a:cubicBezTo>
                    <a:pt x="36303" y="1213213"/>
                    <a:pt x="-6371" y="1186801"/>
                    <a:pt x="800" y="1154656"/>
                  </a:cubicBezTo>
                  <a:lnTo>
                    <a:pt x="804" y="1154647"/>
                  </a:lnTo>
                  <a:lnTo>
                    <a:pt x="800" y="1154423"/>
                  </a:lnTo>
                  <a:cubicBezTo>
                    <a:pt x="3190" y="1143710"/>
                    <a:pt x="11119" y="1132360"/>
                    <a:pt x="26975" y="1119389"/>
                  </a:cubicBezTo>
                  <a:cubicBezTo>
                    <a:pt x="90402" y="1067505"/>
                    <a:pt x="198601" y="1115683"/>
                    <a:pt x="254565" y="1156449"/>
                  </a:cubicBezTo>
                  <a:cubicBezTo>
                    <a:pt x="344109" y="1219451"/>
                    <a:pt x="403805" y="1345455"/>
                    <a:pt x="459770" y="1419575"/>
                  </a:cubicBezTo>
                  <a:lnTo>
                    <a:pt x="459770" y="1419879"/>
                  </a:lnTo>
                  <a:lnTo>
                    <a:pt x="478057" y="1447090"/>
                  </a:lnTo>
                  <a:lnTo>
                    <a:pt x="489264" y="1462613"/>
                  </a:lnTo>
                  <a:lnTo>
                    <a:pt x="497080" y="1471460"/>
                  </a:lnTo>
                  <a:lnTo>
                    <a:pt x="500553" y="1476419"/>
                  </a:lnTo>
                  <a:lnTo>
                    <a:pt x="508692" y="1485361"/>
                  </a:lnTo>
                  <a:cubicBezTo>
                    <a:pt x="531937" y="1505887"/>
                    <a:pt x="551175" y="1494013"/>
                    <a:pt x="579158" y="1419874"/>
                  </a:cubicBezTo>
                  <a:cubicBezTo>
                    <a:pt x="623929" y="1301253"/>
                    <a:pt x="523193" y="963923"/>
                    <a:pt x="500807" y="856422"/>
                  </a:cubicBezTo>
                  <a:cubicBezTo>
                    <a:pt x="478421" y="752628"/>
                    <a:pt x="407533" y="482022"/>
                    <a:pt x="392609" y="407884"/>
                  </a:cubicBezTo>
                  <a:cubicBezTo>
                    <a:pt x="373955" y="337452"/>
                    <a:pt x="336645" y="218830"/>
                    <a:pt x="459766" y="185468"/>
                  </a:cubicBezTo>
                  <a:cubicBezTo>
                    <a:pt x="582888" y="152106"/>
                    <a:pt x="616467" y="381936"/>
                    <a:pt x="638853" y="433832"/>
                  </a:cubicBezTo>
                  <a:cubicBezTo>
                    <a:pt x="661239" y="485729"/>
                    <a:pt x="694817" y="619179"/>
                    <a:pt x="713472" y="682196"/>
                  </a:cubicBezTo>
                  <a:cubicBezTo>
                    <a:pt x="735858" y="745214"/>
                    <a:pt x="803015" y="1034354"/>
                    <a:pt x="866441" y="1030647"/>
                  </a:cubicBezTo>
                  <a:cubicBezTo>
                    <a:pt x="926137" y="1023234"/>
                    <a:pt x="900020" y="793404"/>
                    <a:pt x="896289" y="708145"/>
                  </a:cubicBezTo>
                  <a:cubicBezTo>
                    <a:pt x="896289" y="626593"/>
                    <a:pt x="903751" y="444953"/>
                    <a:pt x="911213" y="381936"/>
                  </a:cubicBezTo>
                  <a:cubicBezTo>
                    <a:pt x="918675" y="318918"/>
                    <a:pt x="918675" y="211417"/>
                    <a:pt x="922406" y="144692"/>
                  </a:cubicBezTo>
                  <a:cubicBezTo>
                    <a:pt x="922406" y="77968"/>
                    <a:pt x="952254" y="-3585"/>
                    <a:pt x="1041797" y="122"/>
                  </a:cubicBezTo>
                  <a:close/>
                </a:path>
              </a:pathLst>
            </a:custGeom>
            <a:solidFill>
              <a:srgbClr val="FED1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: Shape 314">
              <a:extLst>
                <a:ext uri="{FF2B5EF4-FFF2-40B4-BE49-F238E27FC236}">
                  <a16:creationId xmlns:a16="http://schemas.microsoft.com/office/drawing/2014/main" id="{AA5509DD-2FD3-3C41-8EC3-041F759D561A}"/>
                </a:ext>
              </a:extLst>
            </p:cNvPr>
            <p:cNvSpPr/>
            <p:nvPr/>
          </p:nvSpPr>
          <p:spPr>
            <a:xfrm>
              <a:off x="2076746" y="3458984"/>
              <a:ext cx="1551834" cy="3411716"/>
            </a:xfrm>
            <a:custGeom>
              <a:avLst/>
              <a:gdLst>
                <a:gd name="connsiteX0" fmla="*/ 81424 w 1551834"/>
                <a:gd name="connsiteY0" fmla="*/ 775 h 3411717"/>
                <a:gd name="connsiteX1" fmla="*/ 254566 w 1551834"/>
                <a:gd name="connsiteY1" fmla="*/ 59666 h 3411717"/>
                <a:gd name="connsiteX2" fmla="*/ 459770 w 1551834"/>
                <a:gd name="connsiteY2" fmla="*/ 322792 h 3411717"/>
                <a:gd name="connsiteX3" fmla="*/ 459770 w 1551834"/>
                <a:gd name="connsiteY3" fmla="*/ 326498 h 3411717"/>
                <a:gd name="connsiteX4" fmla="*/ 497080 w 1551834"/>
                <a:gd name="connsiteY4" fmla="*/ 374676 h 3411717"/>
                <a:gd name="connsiteX5" fmla="*/ 512004 w 1551834"/>
                <a:gd name="connsiteY5" fmla="*/ 393206 h 3411717"/>
                <a:gd name="connsiteX6" fmla="*/ 560507 w 1551834"/>
                <a:gd name="connsiteY6" fmla="*/ 422854 h 3411717"/>
                <a:gd name="connsiteX7" fmla="*/ 974646 w 1551834"/>
                <a:gd name="connsiteY7" fmla="*/ 741571 h 3411717"/>
                <a:gd name="connsiteX8" fmla="*/ 1060459 w 1551834"/>
                <a:gd name="connsiteY8" fmla="*/ 1082524 h 3411717"/>
                <a:gd name="connsiteX9" fmla="*/ 1067921 w 1551834"/>
                <a:gd name="connsiteY9" fmla="*/ 1108466 h 3411717"/>
                <a:gd name="connsiteX10" fmla="*/ 1060229 w 1551834"/>
                <a:gd name="connsiteY10" fmla="*/ 1114775 h 3411717"/>
                <a:gd name="connsiteX11" fmla="*/ 1071902 w 1551834"/>
                <a:gd name="connsiteY11" fmla="*/ 1108376 h 3411717"/>
                <a:gd name="connsiteX12" fmla="*/ 1265967 w 1551834"/>
                <a:gd name="connsiteY12" fmla="*/ 1215875 h 3411717"/>
                <a:gd name="connsiteX13" fmla="*/ 1351804 w 1551834"/>
                <a:gd name="connsiteY13" fmla="*/ 1241824 h 3411717"/>
                <a:gd name="connsiteX14" fmla="*/ 1400320 w 1551834"/>
                <a:gd name="connsiteY14" fmla="*/ 1267772 h 3411717"/>
                <a:gd name="connsiteX15" fmla="*/ 1452569 w 1551834"/>
                <a:gd name="connsiteY15" fmla="*/ 1286306 h 3411717"/>
                <a:gd name="connsiteX16" fmla="*/ 1445104 w 1551834"/>
                <a:gd name="connsiteY16" fmla="*/ 1297427 h 3411717"/>
                <a:gd name="connsiteX17" fmla="*/ 1519745 w 1551834"/>
                <a:gd name="connsiteY17" fmla="*/ 2594833 h 3411717"/>
                <a:gd name="connsiteX18" fmla="*/ 1545636 w 1551834"/>
                <a:gd name="connsiteY18" fmla="*/ 3248575 h 3411717"/>
                <a:gd name="connsiteX19" fmla="*/ 1551834 w 1551834"/>
                <a:gd name="connsiteY19" fmla="*/ 3411717 h 3411717"/>
                <a:gd name="connsiteX20" fmla="*/ 638988 w 1551834"/>
                <a:gd name="connsiteY20" fmla="*/ 3411717 h 3411717"/>
                <a:gd name="connsiteX21" fmla="*/ 638988 w 1551834"/>
                <a:gd name="connsiteY21" fmla="*/ 3384398 h 3411717"/>
                <a:gd name="connsiteX22" fmla="*/ 642720 w 1551834"/>
                <a:gd name="connsiteY22" fmla="*/ 3339916 h 3411717"/>
                <a:gd name="connsiteX23" fmla="*/ 646452 w 1551834"/>
                <a:gd name="connsiteY23" fmla="*/ 3306553 h 3411717"/>
                <a:gd name="connsiteX24" fmla="*/ 650184 w 1551834"/>
                <a:gd name="connsiteY24" fmla="*/ 3262071 h 3411717"/>
                <a:gd name="connsiteX25" fmla="*/ 650184 w 1551834"/>
                <a:gd name="connsiteY25" fmla="*/ 3228709 h 3411717"/>
                <a:gd name="connsiteX26" fmla="*/ 653916 w 1551834"/>
                <a:gd name="connsiteY26" fmla="*/ 3184226 h 3411717"/>
                <a:gd name="connsiteX27" fmla="*/ 653916 w 1551834"/>
                <a:gd name="connsiteY27" fmla="*/ 3154572 h 3411717"/>
                <a:gd name="connsiteX28" fmla="*/ 661380 w 1551834"/>
                <a:gd name="connsiteY28" fmla="*/ 3087848 h 3411717"/>
                <a:gd name="connsiteX29" fmla="*/ 661380 w 1551834"/>
                <a:gd name="connsiteY29" fmla="*/ 3084141 h 3411717"/>
                <a:gd name="connsiteX30" fmla="*/ 668844 w 1551834"/>
                <a:gd name="connsiteY30" fmla="*/ 2939573 h 3411717"/>
                <a:gd name="connsiteX31" fmla="*/ 672576 w 1551834"/>
                <a:gd name="connsiteY31" fmla="*/ 2898797 h 3411717"/>
                <a:gd name="connsiteX32" fmla="*/ 672576 w 1551834"/>
                <a:gd name="connsiteY32" fmla="*/ 2872849 h 3411717"/>
                <a:gd name="connsiteX33" fmla="*/ 676308 w 1551834"/>
                <a:gd name="connsiteY33" fmla="*/ 2828367 h 3411717"/>
                <a:gd name="connsiteX34" fmla="*/ 680040 w 1551834"/>
                <a:gd name="connsiteY34" fmla="*/ 2802419 h 3411717"/>
                <a:gd name="connsiteX35" fmla="*/ 680040 w 1551834"/>
                <a:gd name="connsiteY35" fmla="*/ 2772763 h 3411717"/>
                <a:gd name="connsiteX36" fmla="*/ 687505 w 1551834"/>
                <a:gd name="connsiteY36" fmla="*/ 2680092 h 3411717"/>
                <a:gd name="connsiteX37" fmla="*/ 687505 w 1551834"/>
                <a:gd name="connsiteY37" fmla="*/ 2676385 h 3411717"/>
                <a:gd name="connsiteX38" fmla="*/ 691236 w 1551834"/>
                <a:gd name="connsiteY38" fmla="*/ 2631902 h 3411717"/>
                <a:gd name="connsiteX39" fmla="*/ 691236 w 1551834"/>
                <a:gd name="connsiteY39" fmla="*/ 2609661 h 3411717"/>
                <a:gd name="connsiteX40" fmla="*/ 694968 w 1551834"/>
                <a:gd name="connsiteY40" fmla="*/ 2572592 h 3411717"/>
                <a:gd name="connsiteX41" fmla="*/ 694968 w 1551834"/>
                <a:gd name="connsiteY41" fmla="*/ 2546644 h 3411717"/>
                <a:gd name="connsiteX42" fmla="*/ 698700 w 1551834"/>
                <a:gd name="connsiteY42" fmla="*/ 2513282 h 3411717"/>
                <a:gd name="connsiteX43" fmla="*/ 698700 w 1551834"/>
                <a:gd name="connsiteY43" fmla="*/ 2483627 h 3411717"/>
                <a:gd name="connsiteX44" fmla="*/ 702432 w 1551834"/>
                <a:gd name="connsiteY44" fmla="*/ 2453972 h 3411717"/>
                <a:gd name="connsiteX45" fmla="*/ 706164 w 1551834"/>
                <a:gd name="connsiteY45" fmla="*/ 2424317 h 3411717"/>
                <a:gd name="connsiteX46" fmla="*/ 706164 w 1551834"/>
                <a:gd name="connsiteY46" fmla="*/ 2390955 h 3411717"/>
                <a:gd name="connsiteX47" fmla="*/ 709896 w 1551834"/>
                <a:gd name="connsiteY47" fmla="*/ 2365007 h 3411717"/>
                <a:gd name="connsiteX48" fmla="*/ 709896 w 1551834"/>
                <a:gd name="connsiteY48" fmla="*/ 2335352 h 3411717"/>
                <a:gd name="connsiteX49" fmla="*/ 713629 w 1551834"/>
                <a:gd name="connsiteY49" fmla="*/ 2309404 h 3411717"/>
                <a:gd name="connsiteX50" fmla="*/ 713629 w 1551834"/>
                <a:gd name="connsiteY50" fmla="*/ 2276042 h 3411717"/>
                <a:gd name="connsiteX51" fmla="*/ 713629 w 1551834"/>
                <a:gd name="connsiteY51" fmla="*/ 2253801 h 3411717"/>
                <a:gd name="connsiteX52" fmla="*/ 717360 w 1551834"/>
                <a:gd name="connsiteY52" fmla="*/ 2224146 h 3411717"/>
                <a:gd name="connsiteX53" fmla="*/ 717360 w 1551834"/>
                <a:gd name="connsiteY53" fmla="*/ 2198197 h 3411717"/>
                <a:gd name="connsiteX54" fmla="*/ 721092 w 1551834"/>
                <a:gd name="connsiteY54" fmla="*/ 2168543 h 3411717"/>
                <a:gd name="connsiteX55" fmla="*/ 721092 w 1551834"/>
                <a:gd name="connsiteY55" fmla="*/ 2146301 h 3411717"/>
                <a:gd name="connsiteX56" fmla="*/ 724825 w 1551834"/>
                <a:gd name="connsiteY56" fmla="*/ 2116647 h 3411717"/>
                <a:gd name="connsiteX57" fmla="*/ 724825 w 1551834"/>
                <a:gd name="connsiteY57" fmla="*/ 2094405 h 3411717"/>
                <a:gd name="connsiteX58" fmla="*/ 728557 w 1551834"/>
                <a:gd name="connsiteY58" fmla="*/ 2064750 h 3411717"/>
                <a:gd name="connsiteX59" fmla="*/ 728557 w 1551834"/>
                <a:gd name="connsiteY59" fmla="*/ 2042509 h 3411717"/>
                <a:gd name="connsiteX60" fmla="*/ 728557 w 1551834"/>
                <a:gd name="connsiteY60" fmla="*/ 2012854 h 3411717"/>
                <a:gd name="connsiteX61" fmla="*/ 732288 w 1551834"/>
                <a:gd name="connsiteY61" fmla="*/ 1994320 h 3411717"/>
                <a:gd name="connsiteX62" fmla="*/ 732288 w 1551834"/>
                <a:gd name="connsiteY62" fmla="*/ 1964665 h 3411717"/>
                <a:gd name="connsiteX63" fmla="*/ 732288 w 1551834"/>
                <a:gd name="connsiteY63" fmla="*/ 1946130 h 3411717"/>
                <a:gd name="connsiteX64" fmla="*/ 736020 w 1551834"/>
                <a:gd name="connsiteY64" fmla="*/ 1920182 h 3411717"/>
                <a:gd name="connsiteX65" fmla="*/ 736020 w 1551834"/>
                <a:gd name="connsiteY65" fmla="*/ 1901647 h 3411717"/>
                <a:gd name="connsiteX66" fmla="*/ 736020 w 1551834"/>
                <a:gd name="connsiteY66" fmla="*/ 1871993 h 3411717"/>
                <a:gd name="connsiteX67" fmla="*/ 736020 w 1551834"/>
                <a:gd name="connsiteY67" fmla="*/ 1864579 h 3411717"/>
                <a:gd name="connsiteX68" fmla="*/ 739753 w 1551834"/>
                <a:gd name="connsiteY68" fmla="*/ 1801562 h 3411717"/>
                <a:gd name="connsiteX69" fmla="*/ 739753 w 1551834"/>
                <a:gd name="connsiteY69" fmla="*/ 1786735 h 3411717"/>
                <a:gd name="connsiteX70" fmla="*/ 739753 w 1551834"/>
                <a:gd name="connsiteY70" fmla="*/ 1760786 h 3411717"/>
                <a:gd name="connsiteX71" fmla="*/ 743484 w 1551834"/>
                <a:gd name="connsiteY71" fmla="*/ 1745959 h 3411717"/>
                <a:gd name="connsiteX72" fmla="*/ 743484 w 1551834"/>
                <a:gd name="connsiteY72" fmla="*/ 1723718 h 3411717"/>
                <a:gd name="connsiteX73" fmla="*/ 743484 w 1551834"/>
                <a:gd name="connsiteY73" fmla="*/ 1705183 h 3411717"/>
                <a:gd name="connsiteX74" fmla="*/ 743484 w 1551834"/>
                <a:gd name="connsiteY74" fmla="*/ 1682942 h 3411717"/>
                <a:gd name="connsiteX75" fmla="*/ 743484 w 1551834"/>
                <a:gd name="connsiteY75" fmla="*/ 1664408 h 3411717"/>
                <a:gd name="connsiteX76" fmla="*/ 743484 w 1551834"/>
                <a:gd name="connsiteY76" fmla="*/ 1645873 h 3411717"/>
                <a:gd name="connsiteX77" fmla="*/ 747216 w 1551834"/>
                <a:gd name="connsiteY77" fmla="*/ 1627339 h 3411717"/>
                <a:gd name="connsiteX78" fmla="*/ 743484 w 1551834"/>
                <a:gd name="connsiteY78" fmla="*/ 1505012 h 3411717"/>
                <a:gd name="connsiteX79" fmla="*/ 743484 w 1551834"/>
                <a:gd name="connsiteY79" fmla="*/ 1490185 h 3411717"/>
                <a:gd name="connsiteX80" fmla="*/ 743484 w 1551834"/>
                <a:gd name="connsiteY80" fmla="*/ 1471650 h 3411717"/>
                <a:gd name="connsiteX81" fmla="*/ 743484 w 1551834"/>
                <a:gd name="connsiteY81" fmla="*/ 1460529 h 3411717"/>
                <a:gd name="connsiteX82" fmla="*/ 743484 w 1551834"/>
                <a:gd name="connsiteY82" fmla="*/ 1441995 h 3411717"/>
                <a:gd name="connsiteX83" fmla="*/ 743484 w 1551834"/>
                <a:gd name="connsiteY83" fmla="*/ 1427168 h 3411717"/>
                <a:gd name="connsiteX84" fmla="*/ 743484 w 1551834"/>
                <a:gd name="connsiteY84" fmla="*/ 1412340 h 3411717"/>
                <a:gd name="connsiteX85" fmla="*/ 743484 w 1551834"/>
                <a:gd name="connsiteY85" fmla="*/ 1401220 h 3411717"/>
                <a:gd name="connsiteX86" fmla="*/ 739753 w 1551834"/>
                <a:gd name="connsiteY86" fmla="*/ 1386392 h 3411717"/>
                <a:gd name="connsiteX87" fmla="*/ 739753 w 1551834"/>
                <a:gd name="connsiteY87" fmla="*/ 1375271 h 3411717"/>
                <a:gd name="connsiteX88" fmla="*/ 739753 w 1551834"/>
                <a:gd name="connsiteY88" fmla="*/ 1360444 h 3411717"/>
                <a:gd name="connsiteX89" fmla="*/ 739753 w 1551834"/>
                <a:gd name="connsiteY89" fmla="*/ 1349323 h 3411717"/>
                <a:gd name="connsiteX90" fmla="*/ 736020 w 1551834"/>
                <a:gd name="connsiteY90" fmla="*/ 1334495 h 3411717"/>
                <a:gd name="connsiteX91" fmla="*/ 736020 w 1551834"/>
                <a:gd name="connsiteY91" fmla="*/ 1323375 h 3411717"/>
                <a:gd name="connsiteX92" fmla="*/ 736020 w 1551834"/>
                <a:gd name="connsiteY92" fmla="*/ 1312254 h 3411717"/>
                <a:gd name="connsiteX93" fmla="*/ 732288 w 1551834"/>
                <a:gd name="connsiteY93" fmla="*/ 1301134 h 3411717"/>
                <a:gd name="connsiteX94" fmla="*/ 732288 w 1551834"/>
                <a:gd name="connsiteY94" fmla="*/ 1290013 h 3411717"/>
                <a:gd name="connsiteX95" fmla="*/ 728557 w 1551834"/>
                <a:gd name="connsiteY95" fmla="*/ 1278893 h 3411717"/>
                <a:gd name="connsiteX96" fmla="*/ 728557 w 1551834"/>
                <a:gd name="connsiteY96" fmla="*/ 1267772 h 3411717"/>
                <a:gd name="connsiteX97" fmla="*/ 728557 w 1551834"/>
                <a:gd name="connsiteY97" fmla="*/ 1260358 h 3411717"/>
                <a:gd name="connsiteX98" fmla="*/ 724825 w 1551834"/>
                <a:gd name="connsiteY98" fmla="*/ 1249238 h 3411717"/>
                <a:gd name="connsiteX99" fmla="*/ 724825 w 1551834"/>
                <a:gd name="connsiteY99" fmla="*/ 1241824 h 3411717"/>
                <a:gd name="connsiteX100" fmla="*/ 721092 w 1551834"/>
                <a:gd name="connsiteY100" fmla="*/ 1230703 h 3411717"/>
                <a:gd name="connsiteX101" fmla="*/ 721092 w 1551834"/>
                <a:gd name="connsiteY101" fmla="*/ 1223290 h 3411717"/>
                <a:gd name="connsiteX102" fmla="*/ 717827 w 1551834"/>
                <a:gd name="connsiteY102" fmla="*/ 1218192 h 3411717"/>
                <a:gd name="connsiteX103" fmla="*/ 717373 w 1551834"/>
                <a:gd name="connsiteY103" fmla="*/ 1215940 h 3411717"/>
                <a:gd name="connsiteX104" fmla="*/ 717208 w 1551834"/>
                <a:gd name="connsiteY104" fmla="*/ 1215940 h 3411717"/>
                <a:gd name="connsiteX105" fmla="*/ 702284 w 1551834"/>
                <a:gd name="connsiteY105" fmla="*/ 1171468 h 3411717"/>
                <a:gd name="connsiteX106" fmla="*/ 519466 w 1551834"/>
                <a:gd name="connsiteY106" fmla="*/ 963931 h 3411717"/>
                <a:gd name="connsiteX107" fmla="*/ 317993 w 1551834"/>
                <a:gd name="connsiteY107" fmla="*/ 693393 h 3411717"/>
                <a:gd name="connsiteX108" fmla="*/ 235911 w 1551834"/>
                <a:gd name="connsiteY108" fmla="*/ 478444 h 3411717"/>
                <a:gd name="connsiteX109" fmla="*/ 64286 w 1551834"/>
                <a:gd name="connsiteY109" fmla="*/ 163434 h 3411717"/>
                <a:gd name="connsiteX110" fmla="*/ 26976 w 1551834"/>
                <a:gd name="connsiteY110" fmla="*/ 22605 h 3411717"/>
                <a:gd name="connsiteX111" fmla="*/ 81424 w 1551834"/>
                <a:gd name="connsiteY111" fmla="*/ 775 h 34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551834" h="3411717">
                  <a:moveTo>
                    <a:pt x="81424" y="775"/>
                  </a:moveTo>
                  <a:cubicBezTo>
                    <a:pt x="141237" y="-5653"/>
                    <a:pt x="212592" y="29091"/>
                    <a:pt x="254566" y="59666"/>
                  </a:cubicBezTo>
                  <a:cubicBezTo>
                    <a:pt x="344109" y="122668"/>
                    <a:pt x="403805" y="248672"/>
                    <a:pt x="459770" y="322792"/>
                  </a:cubicBezTo>
                  <a:cubicBezTo>
                    <a:pt x="459770" y="326498"/>
                    <a:pt x="459770" y="326498"/>
                    <a:pt x="459770" y="326498"/>
                  </a:cubicBezTo>
                  <a:cubicBezTo>
                    <a:pt x="470963" y="345028"/>
                    <a:pt x="482156" y="359852"/>
                    <a:pt x="497080" y="374676"/>
                  </a:cubicBezTo>
                  <a:cubicBezTo>
                    <a:pt x="500811" y="382088"/>
                    <a:pt x="508273" y="389501"/>
                    <a:pt x="512004" y="393206"/>
                  </a:cubicBezTo>
                  <a:cubicBezTo>
                    <a:pt x="526928" y="404324"/>
                    <a:pt x="541851" y="415442"/>
                    <a:pt x="560507" y="422854"/>
                  </a:cubicBezTo>
                  <a:cubicBezTo>
                    <a:pt x="609010" y="445090"/>
                    <a:pt x="892564" y="578507"/>
                    <a:pt x="974646" y="741571"/>
                  </a:cubicBezTo>
                  <a:cubicBezTo>
                    <a:pt x="1052997" y="908342"/>
                    <a:pt x="1038073" y="967637"/>
                    <a:pt x="1060459" y="1082524"/>
                  </a:cubicBezTo>
                  <a:cubicBezTo>
                    <a:pt x="1064190" y="1093642"/>
                    <a:pt x="1064190" y="1101053"/>
                    <a:pt x="1067921" y="1108466"/>
                  </a:cubicBezTo>
                  <a:lnTo>
                    <a:pt x="1060229" y="1114775"/>
                  </a:lnTo>
                  <a:lnTo>
                    <a:pt x="1071902" y="1108376"/>
                  </a:lnTo>
                  <a:cubicBezTo>
                    <a:pt x="1131615" y="1152859"/>
                    <a:pt x="1198791" y="1186220"/>
                    <a:pt x="1265967" y="1215875"/>
                  </a:cubicBezTo>
                  <a:cubicBezTo>
                    <a:pt x="1292092" y="1226996"/>
                    <a:pt x="1321948" y="1238117"/>
                    <a:pt x="1351804" y="1241824"/>
                  </a:cubicBezTo>
                  <a:cubicBezTo>
                    <a:pt x="1366732" y="1249238"/>
                    <a:pt x="1385392" y="1260358"/>
                    <a:pt x="1400320" y="1267772"/>
                  </a:cubicBezTo>
                  <a:cubicBezTo>
                    <a:pt x="1415248" y="1275186"/>
                    <a:pt x="1437640" y="1282599"/>
                    <a:pt x="1452569" y="1286306"/>
                  </a:cubicBezTo>
                  <a:cubicBezTo>
                    <a:pt x="1452569" y="1290013"/>
                    <a:pt x="1445104" y="1293720"/>
                    <a:pt x="1445104" y="1297427"/>
                  </a:cubicBezTo>
                  <a:cubicBezTo>
                    <a:pt x="1445104" y="1312254"/>
                    <a:pt x="1493621" y="2079578"/>
                    <a:pt x="1519745" y="2594833"/>
                  </a:cubicBezTo>
                  <a:cubicBezTo>
                    <a:pt x="1527209" y="2775543"/>
                    <a:pt x="1536073" y="2998882"/>
                    <a:pt x="1545636" y="3248575"/>
                  </a:cubicBezTo>
                  <a:lnTo>
                    <a:pt x="1551834" y="3411717"/>
                  </a:lnTo>
                  <a:lnTo>
                    <a:pt x="638988" y="3411717"/>
                  </a:lnTo>
                  <a:lnTo>
                    <a:pt x="638988" y="3384398"/>
                  </a:lnTo>
                  <a:cubicBezTo>
                    <a:pt x="642720" y="3369571"/>
                    <a:pt x="642720" y="3354743"/>
                    <a:pt x="642720" y="3339916"/>
                  </a:cubicBezTo>
                  <a:cubicBezTo>
                    <a:pt x="642720" y="3328795"/>
                    <a:pt x="646452" y="3317674"/>
                    <a:pt x="646452" y="3306553"/>
                  </a:cubicBezTo>
                  <a:cubicBezTo>
                    <a:pt x="646452" y="3291726"/>
                    <a:pt x="646452" y="3276899"/>
                    <a:pt x="650184" y="3262071"/>
                  </a:cubicBezTo>
                  <a:cubicBezTo>
                    <a:pt x="650184" y="3250950"/>
                    <a:pt x="650184" y="3239830"/>
                    <a:pt x="650184" y="3228709"/>
                  </a:cubicBezTo>
                  <a:cubicBezTo>
                    <a:pt x="650184" y="3213882"/>
                    <a:pt x="653916" y="3199054"/>
                    <a:pt x="653916" y="3184226"/>
                  </a:cubicBezTo>
                  <a:cubicBezTo>
                    <a:pt x="653916" y="3176813"/>
                    <a:pt x="653916" y="3165692"/>
                    <a:pt x="653916" y="3154572"/>
                  </a:cubicBezTo>
                  <a:cubicBezTo>
                    <a:pt x="657648" y="3132330"/>
                    <a:pt x="657648" y="3110089"/>
                    <a:pt x="661380" y="3087848"/>
                  </a:cubicBezTo>
                  <a:cubicBezTo>
                    <a:pt x="661380" y="3084141"/>
                    <a:pt x="661380" y="3084141"/>
                    <a:pt x="661380" y="3084141"/>
                  </a:cubicBezTo>
                  <a:cubicBezTo>
                    <a:pt x="665112" y="3035951"/>
                    <a:pt x="665112" y="2987762"/>
                    <a:pt x="668844" y="2939573"/>
                  </a:cubicBezTo>
                  <a:cubicBezTo>
                    <a:pt x="668844" y="2924746"/>
                    <a:pt x="672576" y="2913624"/>
                    <a:pt x="672576" y="2898797"/>
                  </a:cubicBezTo>
                  <a:cubicBezTo>
                    <a:pt x="672576" y="2891383"/>
                    <a:pt x="672576" y="2880263"/>
                    <a:pt x="672576" y="2872849"/>
                  </a:cubicBezTo>
                  <a:cubicBezTo>
                    <a:pt x="676308" y="2858022"/>
                    <a:pt x="676308" y="2843194"/>
                    <a:pt x="676308" y="2828367"/>
                  </a:cubicBezTo>
                  <a:cubicBezTo>
                    <a:pt x="676308" y="2817246"/>
                    <a:pt x="680040" y="2809832"/>
                    <a:pt x="680040" y="2802419"/>
                  </a:cubicBezTo>
                  <a:cubicBezTo>
                    <a:pt x="680040" y="2791298"/>
                    <a:pt x="680040" y="2783884"/>
                    <a:pt x="680040" y="2772763"/>
                  </a:cubicBezTo>
                  <a:cubicBezTo>
                    <a:pt x="683772" y="2743108"/>
                    <a:pt x="683772" y="2713453"/>
                    <a:pt x="687505" y="2680092"/>
                  </a:cubicBezTo>
                  <a:cubicBezTo>
                    <a:pt x="687505" y="2680092"/>
                    <a:pt x="687505" y="2680092"/>
                    <a:pt x="687505" y="2676385"/>
                  </a:cubicBezTo>
                  <a:cubicBezTo>
                    <a:pt x="687505" y="2661557"/>
                    <a:pt x="691236" y="2646730"/>
                    <a:pt x="691236" y="2631902"/>
                  </a:cubicBezTo>
                  <a:cubicBezTo>
                    <a:pt x="691236" y="2624488"/>
                    <a:pt x="691236" y="2617074"/>
                    <a:pt x="691236" y="2609661"/>
                  </a:cubicBezTo>
                  <a:cubicBezTo>
                    <a:pt x="691236" y="2598540"/>
                    <a:pt x="694968" y="2587420"/>
                    <a:pt x="694968" y="2572592"/>
                  </a:cubicBezTo>
                  <a:cubicBezTo>
                    <a:pt x="694968" y="2565178"/>
                    <a:pt x="694968" y="2554058"/>
                    <a:pt x="694968" y="2546644"/>
                  </a:cubicBezTo>
                  <a:cubicBezTo>
                    <a:pt x="698700" y="2535523"/>
                    <a:pt x="698700" y="2524403"/>
                    <a:pt x="698700" y="2513282"/>
                  </a:cubicBezTo>
                  <a:cubicBezTo>
                    <a:pt x="698700" y="2502162"/>
                    <a:pt x="698700" y="2494747"/>
                    <a:pt x="698700" y="2483627"/>
                  </a:cubicBezTo>
                  <a:cubicBezTo>
                    <a:pt x="702432" y="2472506"/>
                    <a:pt x="702432" y="2461386"/>
                    <a:pt x="702432" y="2453972"/>
                  </a:cubicBezTo>
                  <a:cubicBezTo>
                    <a:pt x="702432" y="2442851"/>
                    <a:pt x="702432" y="2435438"/>
                    <a:pt x="706164" y="2424317"/>
                  </a:cubicBezTo>
                  <a:cubicBezTo>
                    <a:pt x="706164" y="2413197"/>
                    <a:pt x="706164" y="2402076"/>
                    <a:pt x="706164" y="2390955"/>
                  </a:cubicBezTo>
                  <a:cubicBezTo>
                    <a:pt x="706164" y="2383542"/>
                    <a:pt x="706164" y="2376128"/>
                    <a:pt x="709896" y="2365007"/>
                  </a:cubicBezTo>
                  <a:cubicBezTo>
                    <a:pt x="709896" y="2353887"/>
                    <a:pt x="709896" y="2342766"/>
                    <a:pt x="709896" y="2335352"/>
                  </a:cubicBezTo>
                  <a:cubicBezTo>
                    <a:pt x="709896" y="2324231"/>
                    <a:pt x="709896" y="2316818"/>
                    <a:pt x="713629" y="2309404"/>
                  </a:cubicBezTo>
                  <a:cubicBezTo>
                    <a:pt x="713629" y="2298283"/>
                    <a:pt x="713629" y="2287163"/>
                    <a:pt x="713629" y="2276042"/>
                  </a:cubicBezTo>
                  <a:cubicBezTo>
                    <a:pt x="713629" y="2268628"/>
                    <a:pt x="713629" y="2261215"/>
                    <a:pt x="713629" y="2253801"/>
                  </a:cubicBezTo>
                  <a:cubicBezTo>
                    <a:pt x="717360" y="2242680"/>
                    <a:pt x="717360" y="2231560"/>
                    <a:pt x="717360" y="2224146"/>
                  </a:cubicBezTo>
                  <a:cubicBezTo>
                    <a:pt x="717360" y="2213025"/>
                    <a:pt x="717360" y="2205611"/>
                    <a:pt x="717360" y="2198197"/>
                  </a:cubicBezTo>
                  <a:cubicBezTo>
                    <a:pt x="721092" y="2187077"/>
                    <a:pt x="721092" y="2179663"/>
                    <a:pt x="721092" y="2168543"/>
                  </a:cubicBezTo>
                  <a:cubicBezTo>
                    <a:pt x="721092" y="2161129"/>
                    <a:pt x="721092" y="2153715"/>
                    <a:pt x="721092" y="2146301"/>
                  </a:cubicBezTo>
                  <a:cubicBezTo>
                    <a:pt x="721092" y="2135181"/>
                    <a:pt x="724825" y="2124060"/>
                    <a:pt x="724825" y="2116647"/>
                  </a:cubicBezTo>
                  <a:cubicBezTo>
                    <a:pt x="724825" y="2109233"/>
                    <a:pt x="724825" y="2101819"/>
                    <a:pt x="724825" y="2094405"/>
                  </a:cubicBezTo>
                  <a:cubicBezTo>
                    <a:pt x="724825" y="2083285"/>
                    <a:pt x="724825" y="2072164"/>
                    <a:pt x="728557" y="2064750"/>
                  </a:cubicBezTo>
                  <a:cubicBezTo>
                    <a:pt x="728557" y="2057337"/>
                    <a:pt x="728557" y="2049922"/>
                    <a:pt x="728557" y="2042509"/>
                  </a:cubicBezTo>
                  <a:cubicBezTo>
                    <a:pt x="728557" y="2031388"/>
                    <a:pt x="728557" y="2023974"/>
                    <a:pt x="728557" y="2012854"/>
                  </a:cubicBezTo>
                  <a:cubicBezTo>
                    <a:pt x="728557" y="2009147"/>
                    <a:pt x="728557" y="2001733"/>
                    <a:pt x="732288" y="1994320"/>
                  </a:cubicBezTo>
                  <a:cubicBezTo>
                    <a:pt x="732288" y="1983199"/>
                    <a:pt x="732288" y="1975785"/>
                    <a:pt x="732288" y="1964665"/>
                  </a:cubicBezTo>
                  <a:cubicBezTo>
                    <a:pt x="732288" y="1960958"/>
                    <a:pt x="732288" y="1953544"/>
                    <a:pt x="732288" y="1946130"/>
                  </a:cubicBezTo>
                  <a:cubicBezTo>
                    <a:pt x="732288" y="1935010"/>
                    <a:pt x="732288" y="1927596"/>
                    <a:pt x="736020" y="1920182"/>
                  </a:cubicBezTo>
                  <a:cubicBezTo>
                    <a:pt x="736020" y="1912769"/>
                    <a:pt x="736020" y="1905354"/>
                    <a:pt x="736020" y="1901647"/>
                  </a:cubicBezTo>
                  <a:cubicBezTo>
                    <a:pt x="736020" y="1890527"/>
                    <a:pt x="736020" y="1883113"/>
                    <a:pt x="736020" y="1871993"/>
                  </a:cubicBezTo>
                  <a:cubicBezTo>
                    <a:pt x="736020" y="1868286"/>
                    <a:pt x="736020" y="1864579"/>
                    <a:pt x="736020" y="1864579"/>
                  </a:cubicBezTo>
                  <a:cubicBezTo>
                    <a:pt x="739753" y="1842338"/>
                    <a:pt x="739753" y="1820096"/>
                    <a:pt x="739753" y="1801562"/>
                  </a:cubicBezTo>
                  <a:cubicBezTo>
                    <a:pt x="739753" y="1794148"/>
                    <a:pt x="739753" y="1790442"/>
                    <a:pt x="739753" y="1786735"/>
                  </a:cubicBezTo>
                  <a:cubicBezTo>
                    <a:pt x="739753" y="1779321"/>
                    <a:pt x="739753" y="1771907"/>
                    <a:pt x="739753" y="1760786"/>
                  </a:cubicBezTo>
                  <a:cubicBezTo>
                    <a:pt x="739753" y="1757079"/>
                    <a:pt x="739753" y="1749666"/>
                    <a:pt x="743484" y="1745959"/>
                  </a:cubicBezTo>
                  <a:cubicBezTo>
                    <a:pt x="743484" y="1738545"/>
                    <a:pt x="743484" y="1731131"/>
                    <a:pt x="743484" y="1723718"/>
                  </a:cubicBezTo>
                  <a:cubicBezTo>
                    <a:pt x="743484" y="1716304"/>
                    <a:pt x="743484" y="1708890"/>
                    <a:pt x="743484" y="1705183"/>
                  </a:cubicBezTo>
                  <a:cubicBezTo>
                    <a:pt x="743484" y="1697770"/>
                    <a:pt x="743484" y="1690356"/>
                    <a:pt x="743484" y="1682942"/>
                  </a:cubicBezTo>
                  <a:cubicBezTo>
                    <a:pt x="743484" y="1675528"/>
                    <a:pt x="743484" y="1671822"/>
                    <a:pt x="743484" y="1664408"/>
                  </a:cubicBezTo>
                  <a:cubicBezTo>
                    <a:pt x="743484" y="1656994"/>
                    <a:pt x="743484" y="1653287"/>
                    <a:pt x="743484" y="1645873"/>
                  </a:cubicBezTo>
                  <a:cubicBezTo>
                    <a:pt x="743484" y="1638460"/>
                    <a:pt x="747216" y="1634752"/>
                    <a:pt x="747216" y="1627339"/>
                  </a:cubicBezTo>
                  <a:cubicBezTo>
                    <a:pt x="747216" y="1619925"/>
                    <a:pt x="743484" y="1512426"/>
                    <a:pt x="743484" y="1505012"/>
                  </a:cubicBezTo>
                  <a:cubicBezTo>
                    <a:pt x="743484" y="1501305"/>
                    <a:pt x="743484" y="1493892"/>
                    <a:pt x="743484" y="1490185"/>
                  </a:cubicBezTo>
                  <a:cubicBezTo>
                    <a:pt x="743484" y="1482770"/>
                    <a:pt x="743484" y="1479064"/>
                    <a:pt x="743484" y="1471650"/>
                  </a:cubicBezTo>
                  <a:cubicBezTo>
                    <a:pt x="743484" y="1467943"/>
                    <a:pt x="743484" y="1464236"/>
                    <a:pt x="743484" y="1460529"/>
                  </a:cubicBezTo>
                  <a:cubicBezTo>
                    <a:pt x="743484" y="1453116"/>
                    <a:pt x="743484" y="1449409"/>
                    <a:pt x="743484" y="1441995"/>
                  </a:cubicBezTo>
                  <a:cubicBezTo>
                    <a:pt x="743484" y="1438288"/>
                    <a:pt x="743484" y="1434581"/>
                    <a:pt x="743484" y="1427168"/>
                  </a:cubicBezTo>
                  <a:cubicBezTo>
                    <a:pt x="743484" y="1423461"/>
                    <a:pt x="743484" y="1419754"/>
                    <a:pt x="743484" y="1412340"/>
                  </a:cubicBezTo>
                  <a:cubicBezTo>
                    <a:pt x="743484" y="1408633"/>
                    <a:pt x="743484" y="1404926"/>
                    <a:pt x="743484" y="1401220"/>
                  </a:cubicBezTo>
                  <a:cubicBezTo>
                    <a:pt x="743484" y="1397513"/>
                    <a:pt x="739753" y="1390099"/>
                    <a:pt x="739753" y="1386392"/>
                  </a:cubicBezTo>
                  <a:cubicBezTo>
                    <a:pt x="739753" y="1382685"/>
                    <a:pt x="739753" y="1378978"/>
                    <a:pt x="739753" y="1375271"/>
                  </a:cubicBezTo>
                  <a:cubicBezTo>
                    <a:pt x="739753" y="1367858"/>
                    <a:pt x="739753" y="1364151"/>
                    <a:pt x="739753" y="1360444"/>
                  </a:cubicBezTo>
                  <a:cubicBezTo>
                    <a:pt x="739753" y="1356737"/>
                    <a:pt x="739753" y="1353030"/>
                    <a:pt x="739753" y="1349323"/>
                  </a:cubicBezTo>
                  <a:cubicBezTo>
                    <a:pt x="739753" y="1345617"/>
                    <a:pt x="736020" y="1338202"/>
                    <a:pt x="736020" y="1334495"/>
                  </a:cubicBezTo>
                  <a:cubicBezTo>
                    <a:pt x="736020" y="1330789"/>
                    <a:pt x="736020" y="1327082"/>
                    <a:pt x="736020" y="1323375"/>
                  </a:cubicBezTo>
                  <a:cubicBezTo>
                    <a:pt x="736020" y="1319668"/>
                    <a:pt x="736020" y="1315961"/>
                    <a:pt x="736020" y="1312254"/>
                  </a:cubicBezTo>
                  <a:cubicBezTo>
                    <a:pt x="736020" y="1308547"/>
                    <a:pt x="732288" y="1304841"/>
                    <a:pt x="732288" y="1301134"/>
                  </a:cubicBezTo>
                  <a:cubicBezTo>
                    <a:pt x="732288" y="1297427"/>
                    <a:pt x="732288" y="1293720"/>
                    <a:pt x="732288" y="1290013"/>
                  </a:cubicBezTo>
                  <a:cubicBezTo>
                    <a:pt x="732288" y="1286306"/>
                    <a:pt x="732288" y="1282599"/>
                    <a:pt x="728557" y="1278893"/>
                  </a:cubicBezTo>
                  <a:cubicBezTo>
                    <a:pt x="728557" y="1275186"/>
                    <a:pt x="728557" y="1271479"/>
                    <a:pt x="728557" y="1267772"/>
                  </a:cubicBezTo>
                  <a:cubicBezTo>
                    <a:pt x="728557" y="1264065"/>
                    <a:pt x="728557" y="1264065"/>
                    <a:pt x="728557" y="1260358"/>
                  </a:cubicBezTo>
                  <a:cubicBezTo>
                    <a:pt x="724825" y="1256651"/>
                    <a:pt x="724825" y="1252945"/>
                    <a:pt x="724825" y="1249238"/>
                  </a:cubicBezTo>
                  <a:cubicBezTo>
                    <a:pt x="724825" y="1245531"/>
                    <a:pt x="724825" y="1241824"/>
                    <a:pt x="724825" y="1241824"/>
                  </a:cubicBezTo>
                  <a:cubicBezTo>
                    <a:pt x="721092" y="1238117"/>
                    <a:pt x="721092" y="1234410"/>
                    <a:pt x="721092" y="1230703"/>
                  </a:cubicBezTo>
                  <a:cubicBezTo>
                    <a:pt x="721092" y="1226996"/>
                    <a:pt x="721092" y="1226996"/>
                    <a:pt x="721092" y="1223290"/>
                  </a:cubicBezTo>
                  <a:cubicBezTo>
                    <a:pt x="719226" y="1221436"/>
                    <a:pt x="718293" y="1219583"/>
                    <a:pt x="717827" y="1218192"/>
                  </a:cubicBezTo>
                  <a:lnTo>
                    <a:pt x="717373" y="1215940"/>
                  </a:lnTo>
                  <a:lnTo>
                    <a:pt x="717208" y="1215940"/>
                  </a:lnTo>
                  <a:cubicBezTo>
                    <a:pt x="713477" y="1197410"/>
                    <a:pt x="706015" y="1182586"/>
                    <a:pt x="702284" y="1171468"/>
                  </a:cubicBezTo>
                  <a:cubicBezTo>
                    <a:pt x="679899" y="1126996"/>
                    <a:pt x="564238" y="1030640"/>
                    <a:pt x="519466" y="963931"/>
                  </a:cubicBezTo>
                  <a:cubicBezTo>
                    <a:pt x="474694" y="900929"/>
                    <a:pt x="366496" y="789749"/>
                    <a:pt x="317993" y="693393"/>
                  </a:cubicBezTo>
                  <a:cubicBezTo>
                    <a:pt x="291876" y="641509"/>
                    <a:pt x="284414" y="537741"/>
                    <a:pt x="235911" y="478444"/>
                  </a:cubicBezTo>
                  <a:cubicBezTo>
                    <a:pt x="187408" y="415442"/>
                    <a:pt x="101595" y="226436"/>
                    <a:pt x="64286" y="163434"/>
                  </a:cubicBezTo>
                  <a:cubicBezTo>
                    <a:pt x="26976" y="100432"/>
                    <a:pt x="-36452" y="74490"/>
                    <a:pt x="26976" y="22605"/>
                  </a:cubicBezTo>
                  <a:cubicBezTo>
                    <a:pt x="42832" y="9634"/>
                    <a:pt x="61487" y="2918"/>
                    <a:pt x="81424" y="775"/>
                  </a:cubicBezTo>
                  <a:close/>
                </a:path>
              </a:pathLst>
            </a:custGeom>
            <a:solidFill>
              <a:srgbClr val="F0B78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DCDE40C-B182-124E-82D7-55499ADEE8B7}"/>
                </a:ext>
              </a:extLst>
            </p:cNvPr>
            <p:cNvSpPr/>
            <p:nvPr/>
          </p:nvSpPr>
          <p:spPr>
            <a:xfrm>
              <a:off x="2741612" y="4908589"/>
              <a:ext cx="826231" cy="2804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290">
              <a:extLst>
                <a:ext uri="{FF2B5EF4-FFF2-40B4-BE49-F238E27FC236}">
                  <a16:creationId xmlns:a16="http://schemas.microsoft.com/office/drawing/2014/main" id="{E17C4A65-3916-AD4C-8727-701516BF8B83}"/>
                </a:ext>
              </a:extLst>
            </p:cNvPr>
            <p:cNvSpPr/>
            <p:nvPr/>
          </p:nvSpPr>
          <p:spPr>
            <a:xfrm>
              <a:off x="2543158" y="5029200"/>
              <a:ext cx="1182270" cy="3260655"/>
            </a:xfrm>
            <a:custGeom>
              <a:avLst/>
              <a:gdLst>
                <a:gd name="connsiteX0" fmla="*/ 0 w 1143000"/>
                <a:gd name="connsiteY0" fmla="*/ 0 h 3840161"/>
                <a:gd name="connsiteX1" fmla="*/ 1143000 w 1143000"/>
                <a:gd name="connsiteY1" fmla="*/ 0 h 3840161"/>
                <a:gd name="connsiteX2" fmla="*/ 1143000 w 1143000"/>
                <a:gd name="connsiteY2" fmla="*/ 3840161 h 3840161"/>
                <a:gd name="connsiteX3" fmla="*/ 0 w 1143000"/>
                <a:gd name="connsiteY3" fmla="*/ 3840161 h 3840161"/>
                <a:gd name="connsiteX4" fmla="*/ 0 w 1143000"/>
                <a:gd name="connsiteY4" fmla="*/ 0 h 3840161"/>
                <a:gd name="connsiteX0" fmla="*/ 0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0 w 1143000"/>
                <a:gd name="connsiteY4" fmla="*/ 37070 h 3877231"/>
                <a:gd name="connsiteX0" fmla="*/ 135924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135924 w 1143000"/>
                <a:gd name="connsiteY4" fmla="*/ 37070 h 3877231"/>
                <a:gd name="connsiteX0" fmla="*/ 91045 w 1143000"/>
                <a:gd name="connsiteY0" fmla="*/ 1634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91045 w 1143000"/>
                <a:gd name="connsiteY4" fmla="*/ 1634 h 3877231"/>
                <a:gd name="connsiteX0" fmla="*/ 130314 w 1182269"/>
                <a:gd name="connsiteY0" fmla="*/ 1634 h 3877231"/>
                <a:gd name="connsiteX1" fmla="*/ 1108129 w 1182269"/>
                <a:gd name="connsiteY1" fmla="*/ 0 h 3877231"/>
                <a:gd name="connsiteX2" fmla="*/ 1182269 w 1182269"/>
                <a:gd name="connsiteY2" fmla="*/ 3877231 h 3877231"/>
                <a:gd name="connsiteX3" fmla="*/ 0 w 1182269"/>
                <a:gd name="connsiteY3" fmla="*/ 3877231 h 3877231"/>
                <a:gd name="connsiteX4" fmla="*/ 130314 w 1182269"/>
                <a:gd name="connsiteY4" fmla="*/ 1634 h 387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69" h="3877231">
                  <a:moveTo>
                    <a:pt x="130314" y="1634"/>
                  </a:moveTo>
                  <a:lnTo>
                    <a:pt x="1108129" y="0"/>
                  </a:lnTo>
                  <a:lnTo>
                    <a:pt x="1182269" y="3877231"/>
                  </a:lnTo>
                  <a:lnTo>
                    <a:pt x="0" y="3877231"/>
                  </a:lnTo>
                  <a:lnTo>
                    <a:pt x="130314" y="1634"/>
                  </a:lnTo>
                  <a:close/>
                </a:path>
              </a:pathLst>
            </a:custGeom>
            <a:solidFill>
              <a:srgbClr val="01739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95E1C38-F69A-7A4F-8F30-125719473C86}"/>
              </a:ext>
            </a:extLst>
          </p:cNvPr>
          <p:cNvGrpSpPr/>
          <p:nvPr/>
        </p:nvGrpSpPr>
        <p:grpSpPr>
          <a:xfrm>
            <a:off x="5642866" y="3747512"/>
            <a:ext cx="1093036" cy="3112323"/>
            <a:chOff x="2068233" y="2362200"/>
            <a:chExt cx="2081771" cy="5927655"/>
          </a:xfrm>
        </p:grpSpPr>
        <p:sp>
          <p:nvSpPr>
            <p:cNvPr id="80" name="Freeform: Shape 287">
              <a:extLst>
                <a:ext uri="{FF2B5EF4-FFF2-40B4-BE49-F238E27FC236}">
                  <a16:creationId xmlns:a16="http://schemas.microsoft.com/office/drawing/2014/main" id="{83690056-6DBA-6841-803C-C5847FB08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233" y="2362200"/>
              <a:ext cx="2081771" cy="4495800"/>
            </a:xfrm>
            <a:custGeom>
              <a:avLst/>
              <a:gdLst>
                <a:gd name="connsiteX0" fmla="*/ 1041797 w 2081771"/>
                <a:gd name="connsiteY0" fmla="*/ 122 h 4495800"/>
                <a:gd name="connsiteX1" fmla="*/ 1138802 w 2081771"/>
                <a:gd name="connsiteY1" fmla="*/ 111330 h 4495800"/>
                <a:gd name="connsiteX2" fmla="*/ 1138802 w 2081771"/>
                <a:gd name="connsiteY2" fmla="*/ 341159 h 4495800"/>
                <a:gd name="connsiteX3" fmla="*/ 1153725 w 2081771"/>
                <a:gd name="connsiteY3" fmla="*/ 645127 h 4495800"/>
                <a:gd name="connsiteX4" fmla="*/ 1161188 w 2081771"/>
                <a:gd name="connsiteY4" fmla="*/ 1000992 h 4495800"/>
                <a:gd name="connsiteX5" fmla="*/ 1235807 w 2081771"/>
                <a:gd name="connsiteY5" fmla="*/ 1049182 h 4495800"/>
                <a:gd name="connsiteX6" fmla="*/ 1403700 w 2081771"/>
                <a:gd name="connsiteY6" fmla="*/ 615471 h 4495800"/>
                <a:gd name="connsiteX7" fmla="*/ 1496974 w 2081771"/>
                <a:gd name="connsiteY7" fmla="*/ 304090 h 4495800"/>
                <a:gd name="connsiteX8" fmla="*/ 1642482 w 2081771"/>
                <a:gd name="connsiteY8" fmla="*/ 196589 h 4495800"/>
                <a:gd name="connsiteX9" fmla="*/ 1713370 w 2081771"/>
                <a:gd name="connsiteY9" fmla="*/ 307797 h 4495800"/>
                <a:gd name="connsiteX10" fmla="*/ 1620096 w 2081771"/>
                <a:gd name="connsiteY10" fmla="*/ 645127 h 4495800"/>
                <a:gd name="connsiteX11" fmla="*/ 1519360 w 2081771"/>
                <a:gd name="connsiteY11" fmla="*/ 997285 h 4495800"/>
                <a:gd name="connsiteX12" fmla="*/ 1511898 w 2081771"/>
                <a:gd name="connsiteY12" fmla="*/ 1193752 h 4495800"/>
                <a:gd name="connsiteX13" fmla="*/ 1646213 w 2081771"/>
                <a:gd name="connsiteY13" fmla="*/ 1067716 h 4495800"/>
                <a:gd name="connsiteX14" fmla="*/ 1877532 w 2081771"/>
                <a:gd name="connsiteY14" fmla="*/ 737800 h 4495800"/>
                <a:gd name="connsiteX15" fmla="*/ 2041695 w 2081771"/>
                <a:gd name="connsiteY15" fmla="*/ 656248 h 4495800"/>
                <a:gd name="connsiteX16" fmla="*/ 2067811 w 2081771"/>
                <a:gd name="connsiteY16" fmla="*/ 808232 h 4495800"/>
                <a:gd name="connsiteX17" fmla="*/ 1866339 w 2081771"/>
                <a:gd name="connsiteY17" fmla="*/ 1127027 h 4495800"/>
                <a:gd name="connsiteX18" fmla="*/ 1702177 w 2081771"/>
                <a:gd name="connsiteY18" fmla="*/ 1386512 h 4495800"/>
                <a:gd name="connsiteX19" fmla="*/ 1668599 w 2081771"/>
                <a:gd name="connsiteY19" fmla="*/ 1571858 h 4495800"/>
                <a:gd name="connsiteX20" fmla="*/ 1605172 w 2081771"/>
                <a:gd name="connsiteY20" fmla="*/ 1868413 h 4495800"/>
                <a:gd name="connsiteX21" fmla="*/ 1496974 w 2081771"/>
                <a:gd name="connsiteY21" fmla="*/ 2190914 h 4495800"/>
                <a:gd name="connsiteX22" fmla="*/ 1455526 w 2081771"/>
                <a:gd name="connsiteY22" fmla="*/ 2343652 h 4495800"/>
                <a:gd name="connsiteX23" fmla="*/ 1452259 w 2081771"/>
                <a:gd name="connsiteY23" fmla="*/ 2382997 h 4495800"/>
                <a:gd name="connsiteX24" fmla="*/ 1452568 w 2081771"/>
                <a:gd name="connsiteY24" fmla="*/ 2383089 h 4495800"/>
                <a:gd name="connsiteX25" fmla="*/ 1452206 w 2081771"/>
                <a:gd name="connsiteY25" fmla="*/ 2383628 h 4495800"/>
                <a:gd name="connsiteX26" fmla="*/ 1452202 w 2081771"/>
                <a:gd name="connsiteY26" fmla="*/ 2383675 h 4495800"/>
                <a:gd name="connsiteX27" fmla="*/ 1452180 w 2081771"/>
                <a:gd name="connsiteY27" fmla="*/ 2383668 h 4495800"/>
                <a:gd name="connsiteX28" fmla="*/ 1448836 w 2081771"/>
                <a:gd name="connsiteY28" fmla="*/ 2388650 h 4495800"/>
                <a:gd name="connsiteX29" fmla="*/ 1445104 w 2081771"/>
                <a:gd name="connsiteY29" fmla="*/ 2394210 h 4495800"/>
                <a:gd name="connsiteX30" fmla="*/ 1519744 w 2081771"/>
                <a:gd name="connsiteY30" fmla="*/ 3691617 h 4495800"/>
                <a:gd name="connsiteX31" fmla="*/ 1545635 w 2081771"/>
                <a:gd name="connsiteY31" fmla="*/ 4345359 h 4495800"/>
                <a:gd name="connsiteX32" fmla="*/ 1551351 w 2081771"/>
                <a:gd name="connsiteY32" fmla="*/ 4495800 h 4495800"/>
                <a:gd name="connsiteX33" fmla="*/ 638987 w 2081771"/>
                <a:gd name="connsiteY33" fmla="*/ 4495800 h 4495800"/>
                <a:gd name="connsiteX34" fmla="*/ 638987 w 2081771"/>
                <a:gd name="connsiteY34" fmla="*/ 4481181 h 4495800"/>
                <a:gd name="connsiteX35" fmla="*/ 642720 w 2081771"/>
                <a:gd name="connsiteY35" fmla="*/ 4436699 h 4495800"/>
                <a:gd name="connsiteX36" fmla="*/ 646452 w 2081771"/>
                <a:gd name="connsiteY36" fmla="*/ 4403337 h 4495800"/>
                <a:gd name="connsiteX37" fmla="*/ 650184 w 2081771"/>
                <a:gd name="connsiteY37" fmla="*/ 4358855 h 4495800"/>
                <a:gd name="connsiteX38" fmla="*/ 650184 w 2081771"/>
                <a:gd name="connsiteY38" fmla="*/ 4325492 h 4495800"/>
                <a:gd name="connsiteX39" fmla="*/ 653916 w 2081771"/>
                <a:gd name="connsiteY39" fmla="*/ 4281010 h 4495800"/>
                <a:gd name="connsiteX40" fmla="*/ 653916 w 2081771"/>
                <a:gd name="connsiteY40" fmla="*/ 4251355 h 4495800"/>
                <a:gd name="connsiteX41" fmla="*/ 661380 w 2081771"/>
                <a:gd name="connsiteY41" fmla="*/ 4184631 h 4495800"/>
                <a:gd name="connsiteX42" fmla="*/ 661380 w 2081771"/>
                <a:gd name="connsiteY42" fmla="*/ 4180924 h 4495800"/>
                <a:gd name="connsiteX43" fmla="*/ 668844 w 2081771"/>
                <a:gd name="connsiteY43" fmla="*/ 4036356 h 4495800"/>
                <a:gd name="connsiteX44" fmla="*/ 672576 w 2081771"/>
                <a:gd name="connsiteY44" fmla="*/ 3995581 h 4495800"/>
                <a:gd name="connsiteX45" fmla="*/ 672576 w 2081771"/>
                <a:gd name="connsiteY45" fmla="*/ 3969632 h 4495800"/>
                <a:gd name="connsiteX46" fmla="*/ 676308 w 2081771"/>
                <a:gd name="connsiteY46" fmla="*/ 3925150 h 4495800"/>
                <a:gd name="connsiteX47" fmla="*/ 680040 w 2081771"/>
                <a:gd name="connsiteY47" fmla="*/ 3899202 h 4495800"/>
                <a:gd name="connsiteX48" fmla="*/ 680040 w 2081771"/>
                <a:gd name="connsiteY48" fmla="*/ 3869547 h 4495800"/>
                <a:gd name="connsiteX49" fmla="*/ 687504 w 2081771"/>
                <a:gd name="connsiteY49" fmla="*/ 3776875 h 4495800"/>
                <a:gd name="connsiteX50" fmla="*/ 687504 w 2081771"/>
                <a:gd name="connsiteY50" fmla="*/ 3773168 h 4495800"/>
                <a:gd name="connsiteX51" fmla="*/ 691236 w 2081771"/>
                <a:gd name="connsiteY51" fmla="*/ 3728685 h 4495800"/>
                <a:gd name="connsiteX52" fmla="*/ 691236 w 2081771"/>
                <a:gd name="connsiteY52" fmla="*/ 3706444 h 4495800"/>
                <a:gd name="connsiteX53" fmla="*/ 694968 w 2081771"/>
                <a:gd name="connsiteY53" fmla="*/ 3669376 h 4495800"/>
                <a:gd name="connsiteX54" fmla="*/ 694968 w 2081771"/>
                <a:gd name="connsiteY54" fmla="*/ 3643427 h 4495800"/>
                <a:gd name="connsiteX55" fmla="*/ 698700 w 2081771"/>
                <a:gd name="connsiteY55" fmla="*/ 3610065 h 4495800"/>
                <a:gd name="connsiteX56" fmla="*/ 698700 w 2081771"/>
                <a:gd name="connsiteY56" fmla="*/ 3580410 h 4495800"/>
                <a:gd name="connsiteX57" fmla="*/ 702432 w 2081771"/>
                <a:gd name="connsiteY57" fmla="*/ 3550755 h 4495800"/>
                <a:gd name="connsiteX58" fmla="*/ 706164 w 2081771"/>
                <a:gd name="connsiteY58" fmla="*/ 3521101 h 4495800"/>
                <a:gd name="connsiteX59" fmla="*/ 706164 w 2081771"/>
                <a:gd name="connsiteY59" fmla="*/ 3487738 h 4495800"/>
                <a:gd name="connsiteX60" fmla="*/ 709896 w 2081771"/>
                <a:gd name="connsiteY60" fmla="*/ 3461790 h 4495800"/>
                <a:gd name="connsiteX61" fmla="*/ 709896 w 2081771"/>
                <a:gd name="connsiteY61" fmla="*/ 3432135 h 4495800"/>
                <a:gd name="connsiteX62" fmla="*/ 713628 w 2081771"/>
                <a:gd name="connsiteY62" fmla="*/ 3406187 h 4495800"/>
                <a:gd name="connsiteX63" fmla="*/ 713628 w 2081771"/>
                <a:gd name="connsiteY63" fmla="*/ 3372825 h 4495800"/>
                <a:gd name="connsiteX64" fmla="*/ 713628 w 2081771"/>
                <a:gd name="connsiteY64" fmla="*/ 3350584 h 4495800"/>
                <a:gd name="connsiteX65" fmla="*/ 717360 w 2081771"/>
                <a:gd name="connsiteY65" fmla="*/ 3320929 h 4495800"/>
                <a:gd name="connsiteX66" fmla="*/ 717360 w 2081771"/>
                <a:gd name="connsiteY66" fmla="*/ 3294981 h 4495800"/>
                <a:gd name="connsiteX67" fmla="*/ 721092 w 2081771"/>
                <a:gd name="connsiteY67" fmla="*/ 3265326 h 4495800"/>
                <a:gd name="connsiteX68" fmla="*/ 721092 w 2081771"/>
                <a:gd name="connsiteY68" fmla="*/ 3243084 h 4495800"/>
                <a:gd name="connsiteX69" fmla="*/ 724824 w 2081771"/>
                <a:gd name="connsiteY69" fmla="*/ 3213430 h 4495800"/>
                <a:gd name="connsiteX70" fmla="*/ 724824 w 2081771"/>
                <a:gd name="connsiteY70" fmla="*/ 3191188 h 4495800"/>
                <a:gd name="connsiteX71" fmla="*/ 728556 w 2081771"/>
                <a:gd name="connsiteY71" fmla="*/ 3161533 h 4495800"/>
                <a:gd name="connsiteX72" fmla="*/ 728556 w 2081771"/>
                <a:gd name="connsiteY72" fmla="*/ 3139292 h 4495800"/>
                <a:gd name="connsiteX73" fmla="*/ 728556 w 2081771"/>
                <a:gd name="connsiteY73" fmla="*/ 3109637 h 4495800"/>
                <a:gd name="connsiteX74" fmla="*/ 732288 w 2081771"/>
                <a:gd name="connsiteY74" fmla="*/ 3091103 h 4495800"/>
                <a:gd name="connsiteX75" fmla="*/ 732288 w 2081771"/>
                <a:gd name="connsiteY75" fmla="*/ 3061448 h 4495800"/>
                <a:gd name="connsiteX76" fmla="*/ 732288 w 2081771"/>
                <a:gd name="connsiteY76" fmla="*/ 3042913 h 4495800"/>
                <a:gd name="connsiteX77" fmla="*/ 736020 w 2081771"/>
                <a:gd name="connsiteY77" fmla="*/ 3016965 h 4495800"/>
                <a:gd name="connsiteX78" fmla="*/ 736020 w 2081771"/>
                <a:gd name="connsiteY78" fmla="*/ 2998431 h 4495800"/>
                <a:gd name="connsiteX79" fmla="*/ 736020 w 2081771"/>
                <a:gd name="connsiteY79" fmla="*/ 2968776 h 4495800"/>
                <a:gd name="connsiteX80" fmla="*/ 736020 w 2081771"/>
                <a:gd name="connsiteY80" fmla="*/ 2961362 h 4495800"/>
                <a:gd name="connsiteX81" fmla="*/ 739753 w 2081771"/>
                <a:gd name="connsiteY81" fmla="*/ 2898345 h 4495800"/>
                <a:gd name="connsiteX82" fmla="*/ 739753 w 2081771"/>
                <a:gd name="connsiteY82" fmla="*/ 2883518 h 4495800"/>
                <a:gd name="connsiteX83" fmla="*/ 739753 w 2081771"/>
                <a:gd name="connsiteY83" fmla="*/ 2857570 h 4495800"/>
                <a:gd name="connsiteX84" fmla="*/ 743484 w 2081771"/>
                <a:gd name="connsiteY84" fmla="*/ 2842742 h 4495800"/>
                <a:gd name="connsiteX85" fmla="*/ 743484 w 2081771"/>
                <a:gd name="connsiteY85" fmla="*/ 2820501 h 4495800"/>
                <a:gd name="connsiteX86" fmla="*/ 743484 w 2081771"/>
                <a:gd name="connsiteY86" fmla="*/ 2801966 h 4495800"/>
                <a:gd name="connsiteX87" fmla="*/ 743484 w 2081771"/>
                <a:gd name="connsiteY87" fmla="*/ 2779725 h 4495800"/>
                <a:gd name="connsiteX88" fmla="*/ 743484 w 2081771"/>
                <a:gd name="connsiteY88" fmla="*/ 2761191 h 4495800"/>
                <a:gd name="connsiteX89" fmla="*/ 743484 w 2081771"/>
                <a:gd name="connsiteY89" fmla="*/ 2742656 h 4495800"/>
                <a:gd name="connsiteX90" fmla="*/ 747216 w 2081771"/>
                <a:gd name="connsiteY90" fmla="*/ 2724122 h 4495800"/>
                <a:gd name="connsiteX91" fmla="*/ 743484 w 2081771"/>
                <a:gd name="connsiteY91" fmla="*/ 2601795 h 4495800"/>
                <a:gd name="connsiteX92" fmla="*/ 743484 w 2081771"/>
                <a:gd name="connsiteY92" fmla="*/ 2586968 h 4495800"/>
                <a:gd name="connsiteX93" fmla="*/ 743484 w 2081771"/>
                <a:gd name="connsiteY93" fmla="*/ 2568433 h 4495800"/>
                <a:gd name="connsiteX94" fmla="*/ 743484 w 2081771"/>
                <a:gd name="connsiteY94" fmla="*/ 2557313 h 4495800"/>
                <a:gd name="connsiteX95" fmla="*/ 743484 w 2081771"/>
                <a:gd name="connsiteY95" fmla="*/ 2538779 h 4495800"/>
                <a:gd name="connsiteX96" fmla="*/ 743484 w 2081771"/>
                <a:gd name="connsiteY96" fmla="*/ 2523951 h 4495800"/>
                <a:gd name="connsiteX97" fmla="*/ 743484 w 2081771"/>
                <a:gd name="connsiteY97" fmla="*/ 2509123 h 4495800"/>
                <a:gd name="connsiteX98" fmla="*/ 743484 w 2081771"/>
                <a:gd name="connsiteY98" fmla="*/ 2498003 h 4495800"/>
                <a:gd name="connsiteX99" fmla="*/ 739753 w 2081771"/>
                <a:gd name="connsiteY99" fmla="*/ 2483175 h 4495800"/>
                <a:gd name="connsiteX100" fmla="*/ 739753 w 2081771"/>
                <a:gd name="connsiteY100" fmla="*/ 2472054 h 4495800"/>
                <a:gd name="connsiteX101" fmla="*/ 739753 w 2081771"/>
                <a:gd name="connsiteY101" fmla="*/ 2457227 h 4495800"/>
                <a:gd name="connsiteX102" fmla="*/ 739753 w 2081771"/>
                <a:gd name="connsiteY102" fmla="*/ 2446106 h 4495800"/>
                <a:gd name="connsiteX103" fmla="*/ 736020 w 2081771"/>
                <a:gd name="connsiteY103" fmla="*/ 2431279 h 4495800"/>
                <a:gd name="connsiteX104" fmla="*/ 736020 w 2081771"/>
                <a:gd name="connsiteY104" fmla="*/ 2420158 h 4495800"/>
                <a:gd name="connsiteX105" fmla="*/ 736020 w 2081771"/>
                <a:gd name="connsiteY105" fmla="*/ 2409038 h 4495800"/>
                <a:gd name="connsiteX106" fmla="*/ 732288 w 2081771"/>
                <a:gd name="connsiteY106" fmla="*/ 2397917 h 4495800"/>
                <a:gd name="connsiteX107" fmla="*/ 732288 w 2081771"/>
                <a:gd name="connsiteY107" fmla="*/ 2386797 h 4495800"/>
                <a:gd name="connsiteX108" fmla="*/ 728556 w 2081771"/>
                <a:gd name="connsiteY108" fmla="*/ 2375676 h 4495800"/>
                <a:gd name="connsiteX109" fmla="*/ 728556 w 2081771"/>
                <a:gd name="connsiteY109" fmla="*/ 2364555 h 4495800"/>
                <a:gd name="connsiteX110" fmla="*/ 728556 w 2081771"/>
                <a:gd name="connsiteY110" fmla="*/ 2357141 h 4495800"/>
                <a:gd name="connsiteX111" fmla="*/ 724824 w 2081771"/>
                <a:gd name="connsiteY111" fmla="*/ 2346021 h 4495800"/>
                <a:gd name="connsiteX112" fmla="*/ 724824 w 2081771"/>
                <a:gd name="connsiteY112" fmla="*/ 2338607 h 4495800"/>
                <a:gd name="connsiteX113" fmla="*/ 721092 w 2081771"/>
                <a:gd name="connsiteY113" fmla="*/ 2327486 h 4495800"/>
                <a:gd name="connsiteX114" fmla="*/ 721092 w 2081771"/>
                <a:gd name="connsiteY114" fmla="*/ 2320073 h 4495800"/>
                <a:gd name="connsiteX115" fmla="*/ 717827 w 2081771"/>
                <a:gd name="connsiteY115" fmla="*/ 2314976 h 4495800"/>
                <a:gd name="connsiteX116" fmla="*/ 717478 w 2081771"/>
                <a:gd name="connsiteY116" fmla="*/ 2313243 h 4495800"/>
                <a:gd name="connsiteX117" fmla="*/ 717203 w 2081771"/>
                <a:gd name="connsiteY117" fmla="*/ 2313243 h 4495800"/>
                <a:gd name="connsiteX118" fmla="*/ 702279 w 2081771"/>
                <a:gd name="connsiteY118" fmla="*/ 2268760 h 4495800"/>
                <a:gd name="connsiteX119" fmla="*/ 519462 w 2081771"/>
                <a:gd name="connsiteY119" fmla="*/ 2061172 h 4495800"/>
                <a:gd name="connsiteX120" fmla="*/ 317990 w 2081771"/>
                <a:gd name="connsiteY120" fmla="*/ 1790567 h 4495800"/>
                <a:gd name="connsiteX121" fmla="*/ 235909 w 2081771"/>
                <a:gd name="connsiteY121" fmla="*/ 1575565 h 4495800"/>
                <a:gd name="connsiteX122" fmla="*/ 64284 w 2081771"/>
                <a:gd name="connsiteY122" fmla="*/ 1260477 h 4495800"/>
                <a:gd name="connsiteX123" fmla="*/ 800 w 2081771"/>
                <a:gd name="connsiteY123" fmla="*/ 1154656 h 4495800"/>
                <a:gd name="connsiteX124" fmla="*/ 804 w 2081771"/>
                <a:gd name="connsiteY124" fmla="*/ 1154647 h 4495800"/>
                <a:gd name="connsiteX125" fmla="*/ 800 w 2081771"/>
                <a:gd name="connsiteY125" fmla="*/ 1154423 h 4495800"/>
                <a:gd name="connsiteX126" fmla="*/ 26975 w 2081771"/>
                <a:gd name="connsiteY126" fmla="*/ 1119389 h 4495800"/>
                <a:gd name="connsiteX127" fmla="*/ 254565 w 2081771"/>
                <a:gd name="connsiteY127" fmla="*/ 1156449 h 4495800"/>
                <a:gd name="connsiteX128" fmla="*/ 459770 w 2081771"/>
                <a:gd name="connsiteY128" fmla="*/ 1419575 h 4495800"/>
                <a:gd name="connsiteX129" fmla="*/ 459770 w 2081771"/>
                <a:gd name="connsiteY129" fmla="*/ 1419879 h 4495800"/>
                <a:gd name="connsiteX130" fmla="*/ 478057 w 2081771"/>
                <a:gd name="connsiteY130" fmla="*/ 1447090 h 4495800"/>
                <a:gd name="connsiteX131" fmla="*/ 489264 w 2081771"/>
                <a:gd name="connsiteY131" fmla="*/ 1462613 h 4495800"/>
                <a:gd name="connsiteX132" fmla="*/ 497080 w 2081771"/>
                <a:gd name="connsiteY132" fmla="*/ 1471460 h 4495800"/>
                <a:gd name="connsiteX133" fmla="*/ 500553 w 2081771"/>
                <a:gd name="connsiteY133" fmla="*/ 1476419 h 4495800"/>
                <a:gd name="connsiteX134" fmla="*/ 508692 w 2081771"/>
                <a:gd name="connsiteY134" fmla="*/ 1485361 h 4495800"/>
                <a:gd name="connsiteX135" fmla="*/ 579158 w 2081771"/>
                <a:gd name="connsiteY135" fmla="*/ 1419874 h 4495800"/>
                <a:gd name="connsiteX136" fmla="*/ 500807 w 2081771"/>
                <a:gd name="connsiteY136" fmla="*/ 856422 h 4495800"/>
                <a:gd name="connsiteX137" fmla="*/ 392609 w 2081771"/>
                <a:gd name="connsiteY137" fmla="*/ 407884 h 4495800"/>
                <a:gd name="connsiteX138" fmla="*/ 459766 w 2081771"/>
                <a:gd name="connsiteY138" fmla="*/ 185468 h 4495800"/>
                <a:gd name="connsiteX139" fmla="*/ 638853 w 2081771"/>
                <a:gd name="connsiteY139" fmla="*/ 433832 h 4495800"/>
                <a:gd name="connsiteX140" fmla="*/ 713472 w 2081771"/>
                <a:gd name="connsiteY140" fmla="*/ 682196 h 4495800"/>
                <a:gd name="connsiteX141" fmla="*/ 866441 w 2081771"/>
                <a:gd name="connsiteY141" fmla="*/ 1030647 h 4495800"/>
                <a:gd name="connsiteX142" fmla="*/ 896289 w 2081771"/>
                <a:gd name="connsiteY142" fmla="*/ 708145 h 4495800"/>
                <a:gd name="connsiteX143" fmla="*/ 911213 w 2081771"/>
                <a:gd name="connsiteY143" fmla="*/ 381936 h 4495800"/>
                <a:gd name="connsiteX144" fmla="*/ 922406 w 2081771"/>
                <a:gd name="connsiteY144" fmla="*/ 144692 h 4495800"/>
                <a:gd name="connsiteX145" fmla="*/ 1041797 w 2081771"/>
                <a:gd name="connsiteY145" fmla="*/ 122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081771" h="4495800">
                  <a:moveTo>
                    <a:pt x="1041797" y="122"/>
                  </a:moveTo>
                  <a:cubicBezTo>
                    <a:pt x="1131340" y="3829"/>
                    <a:pt x="1138802" y="74261"/>
                    <a:pt x="1138802" y="111330"/>
                  </a:cubicBezTo>
                  <a:cubicBezTo>
                    <a:pt x="1142533" y="144692"/>
                    <a:pt x="1138802" y="281848"/>
                    <a:pt x="1138802" y="341159"/>
                  </a:cubicBezTo>
                  <a:cubicBezTo>
                    <a:pt x="1142533" y="396763"/>
                    <a:pt x="1149995" y="556161"/>
                    <a:pt x="1153725" y="645127"/>
                  </a:cubicBezTo>
                  <a:cubicBezTo>
                    <a:pt x="1161188" y="734093"/>
                    <a:pt x="1164918" y="937974"/>
                    <a:pt x="1161188" y="1000992"/>
                  </a:cubicBezTo>
                  <a:cubicBezTo>
                    <a:pt x="1157457" y="1067716"/>
                    <a:pt x="1213421" y="1093665"/>
                    <a:pt x="1235807" y="1049182"/>
                  </a:cubicBezTo>
                  <a:cubicBezTo>
                    <a:pt x="1261924" y="1004699"/>
                    <a:pt x="1385045" y="682196"/>
                    <a:pt x="1403700" y="615471"/>
                  </a:cubicBezTo>
                  <a:cubicBezTo>
                    <a:pt x="1422355" y="552454"/>
                    <a:pt x="1455934" y="411591"/>
                    <a:pt x="1496974" y="304090"/>
                  </a:cubicBezTo>
                  <a:cubicBezTo>
                    <a:pt x="1534284" y="196589"/>
                    <a:pt x="1590248" y="174348"/>
                    <a:pt x="1642482" y="196589"/>
                  </a:cubicBezTo>
                  <a:cubicBezTo>
                    <a:pt x="1694715" y="215124"/>
                    <a:pt x="1717101" y="263314"/>
                    <a:pt x="1713370" y="307797"/>
                  </a:cubicBezTo>
                  <a:cubicBezTo>
                    <a:pt x="1705908" y="352280"/>
                    <a:pt x="1635020" y="559868"/>
                    <a:pt x="1620096" y="645127"/>
                  </a:cubicBezTo>
                  <a:cubicBezTo>
                    <a:pt x="1601441" y="734093"/>
                    <a:pt x="1549208" y="919439"/>
                    <a:pt x="1519360" y="997285"/>
                  </a:cubicBezTo>
                  <a:cubicBezTo>
                    <a:pt x="1493243" y="1075130"/>
                    <a:pt x="1482051" y="1178924"/>
                    <a:pt x="1511898" y="1193752"/>
                  </a:cubicBezTo>
                  <a:cubicBezTo>
                    <a:pt x="1541746" y="1212287"/>
                    <a:pt x="1597710" y="1127027"/>
                    <a:pt x="1646213" y="1067716"/>
                  </a:cubicBezTo>
                  <a:cubicBezTo>
                    <a:pt x="1694715" y="1008405"/>
                    <a:pt x="1817837" y="837888"/>
                    <a:pt x="1877532" y="737800"/>
                  </a:cubicBezTo>
                  <a:cubicBezTo>
                    <a:pt x="1937228" y="641420"/>
                    <a:pt x="2004385" y="637713"/>
                    <a:pt x="2041695" y="656248"/>
                  </a:cubicBezTo>
                  <a:cubicBezTo>
                    <a:pt x="2075273" y="674782"/>
                    <a:pt x="2097659" y="730386"/>
                    <a:pt x="2067811" y="808232"/>
                  </a:cubicBezTo>
                  <a:cubicBezTo>
                    <a:pt x="2034233" y="889784"/>
                    <a:pt x="1911111" y="1064010"/>
                    <a:pt x="1866339" y="1127027"/>
                  </a:cubicBezTo>
                  <a:cubicBezTo>
                    <a:pt x="1821568" y="1193752"/>
                    <a:pt x="1702177" y="1386512"/>
                    <a:pt x="1702177" y="1386512"/>
                  </a:cubicBezTo>
                  <a:cubicBezTo>
                    <a:pt x="1702177" y="1386512"/>
                    <a:pt x="1690984" y="1486599"/>
                    <a:pt x="1668599" y="1571858"/>
                  </a:cubicBezTo>
                  <a:cubicBezTo>
                    <a:pt x="1653675" y="1631169"/>
                    <a:pt x="1620096" y="1790567"/>
                    <a:pt x="1605172" y="1868413"/>
                  </a:cubicBezTo>
                  <a:cubicBezTo>
                    <a:pt x="1590248" y="1946257"/>
                    <a:pt x="1523091" y="2124190"/>
                    <a:pt x="1496974" y="2190914"/>
                  </a:cubicBezTo>
                  <a:cubicBezTo>
                    <a:pt x="1477387" y="2238178"/>
                    <a:pt x="1461996" y="2297952"/>
                    <a:pt x="1455526" y="2343652"/>
                  </a:cubicBezTo>
                  <a:lnTo>
                    <a:pt x="1452259" y="2382997"/>
                  </a:lnTo>
                  <a:lnTo>
                    <a:pt x="1452568" y="2383089"/>
                  </a:lnTo>
                  <a:lnTo>
                    <a:pt x="1452206" y="2383628"/>
                  </a:lnTo>
                  <a:lnTo>
                    <a:pt x="1452202" y="2383675"/>
                  </a:lnTo>
                  <a:lnTo>
                    <a:pt x="1452180" y="2383668"/>
                  </a:lnTo>
                  <a:lnTo>
                    <a:pt x="1448836" y="2388650"/>
                  </a:lnTo>
                  <a:cubicBezTo>
                    <a:pt x="1446970" y="2390504"/>
                    <a:pt x="1445104" y="2392357"/>
                    <a:pt x="1445104" y="2394210"/>
                  </a:cubicBezTo>
                  <a:cubicBezTo>
                    <a:pt x="1445104" y="2409038"/>
                    <a:pt x="1493620" y="3176361"/>
                    <a:pt x="1519744" y="3691617"/>
                  </a:cubicBezTo>
                  <a:cubicBezTo>
                    <a:pt x="1527208" y="3872327"/>
                    <a:pt x="1536072" y="4095667"/>
                    <a:pt x="1545635" y="4345359"/>
                  </a:cubicBezTo>
                  <a:lnTo>
                    <a:pt x="1551351" y="4495800"/>
                  </a:lnTo>
                  <a:lnTo>
                    <a:pt x="638987" y="4495800"/>
                  </a:lnTo>
                  <a:lnTo>
                    <a:pt x="638987" y="4481181"/>
                  </a:lnTo>
                  <a:cubicBezTo>
                    <a:pt x="642720" y="4466354"/>
                    <a:pt x="642720" y="4451526"/>
                    <a:pt x="642720" y="4436699"/>
                  </a:cubicBezTo>
                  <a:cubicBezTo>
                    <a:pt x="642720" y="4425578"/>
                    <a:pt x="646452" y="4414458"/>
                    <a:pt x="646452" y="4403337"/>
                  </a:cubicBezTo>
                  <a:cubicBezTo>
                    <a:pt x="646452" y="4388509"/>
                    <a:pt x="646452" y="4373682"/>
                    <a:pt x="650184" y="4358855"/>
                  </a:cubicBezTo>
                  <a:cubicBezTo>
                    <a:pt x="650184" y="4347733"/>
                    <a:pt x="650184" y="4336613"/>
                    <a:pt x="650184" y="4325492"/>
                  </a:cubicBezTo>
                  <a:cubicBezTo>
                    <a:pt x="650184" y="4310665"/>
                    <a:pt x="653916" y="4295837"/>
                    <a:pt x="653916" y="4281010"/>
                  </a:cubicBezTo>
                  <a:cubicBezTo>
                    <a:pt x="653916" y="4273596"/>
                    <a:pt x="653916" y="4262476"/>
                    <a:pt x="653916" y="4251355"/>
                  </a:cubicBezTo>
                  <a:cubicBezTo>
                    <a:pt x="657648" y="4229114"/>
                    <a:pt x="657648" y="4206872"/>
                    <a:pt x="661380" y="4184631"/>
                  </a:cubicBezTo>
                  <a:cubicBezTo>
                    <a:pt x="661380" y="4180924"/>
                    <a:pt x="661380" y="4180924"/>
                    <a:pt x="661380" y="4180924"/>
                  </a:cubicBezTo>
                  <a:cubicBezTo>
                    <a:pt x="665112" y="4132735"/>
                    <a:pt x="665112" y="4084545"/>
                    <a:pt x="668844" y="4036356"/>
                  </a:cubicBezTo>
                  <a:cubicBezTo>
                    <a:pt x="668844" y="4021529"/>
                    <a:pt x="672576" y="4010408"/>
                    <a:pt x="672576" y="3995581"/>
                  </a:cubicBezTo>
                  <a:cubicBezTo>
                    <a:pt x="672576" y="3988167"/>
                    <a:pt x="672576" y="3977046"/>
                    <a:pt x="672576" y="3969632"/>
                  </a:cubicBezTo>
                  <a:cubicBezTo>
                    <a:pt x="676308" y="3954805"/>
                    <a:pt x="676308" y="3939977"/>
                    <a:pt x="676308" y="3925150"/>
                  </a:cubicBezTo>
                  <a:cubicBezTo>
                    <a:pt x="676308" y="3914029"/>
                    <a:pt x="680040" y="3906615"/>
                    <a:pt x="680040" y="3899202"/>
                  </a:cubicBezTo>
                  <a:cubicBezTo>
                    <a:pt x="680040" y="3888081"/>
                    <a:pt x="680040" y="3880667"/>
                    <a:pt x="680040" y="3869547"/>
                  </a:cubicBezTo>
                  <a:cubicBezTo>
                    <a:pt x="683772" y="3839892"/>
                    <a:pt x="683772" y="3810236"/>
                    <a:pt x="687504" y="3776875"/>
                  </a:cubicBezTo>
                  <a:cubicBezTo>
                    <a:pt x="687504" y="3776875"/>
                    <a:pt x="687504" y="3776875"/>
                    <a:pt x="687504" y="3773168"/>
                  </a:cubicBezTo>
                  <a:cubicBezTo>
                    <a:pt x="687504" y="3758340"/>
                    <a:pt x="691236" y="3743513"/>
                    <a:pt x="691236" y="3728685"/>
                  </a:cubicBezTo>
                  <a:cubicBezTo>
                    <a:pt x="691236" y="3721272"/>
                    <a:pt x="691236" y="3713858"/>
                    <a:pt x="691236" y="3706444"/>
                  </a:cubicBezTo>
                  <a:cubicBezTo>
                    <a:pt x="691236" y="3695324"/>
                    <a:pt x="694968" y="3684203"/>
                    <a:pt x="694968" y="3669376"/>
                  </a:cubicBezTo>
                  <a:cubicBezTo>
                    <a:pt x="694968" y="3661961"/>
                    <a:pt x="694968" y="3650841"/>
                    <a:pt x="694968" y="3643427"/>
                  </a:cubicBezTo>
                  <a:cubicBezTo>
                    <a:pt x="698700" y="3632306"/>
                    <a:pt x="698700" y="3621186"/>
                    <a:pt x="698700" y="3610065"/>
                  </a:cubicBezTo>
                  <a:cubicBezTo>
                    <a:pt x="698700" y="3598945"/>
                    <a:pt x="698700" y="3591531"/>
                    <a:pt x="698700" y="3580410"/>
                  </a:cubicBezTo>
                  <a:cubicBezTo>
                    <a:pt x="702432" y="3569290"/>
                    <a:pt x="702432" y="3558169"/>
                    <a:pt x="702432" y="3550755"/>
                  </a:cubicBezTo>
                  <a:cubicBezTo>
                    <a:pt x="702432" y="3539634"/>
                    <a:pt x="702432" y="3532221"/>
                    <a:pt x="706164" y="3521101"/>
                  </a:cubicBezTo>
                  <a:cubicBezTo>
                    <a:pt x="706164" y="3509980"/>
                    <a:pt x="706164" y="3498859"/>
                    <a:pt x="706164" y="3487738"/>
                  </a:cubicBezTo>
                  <a:cubicBezTo>
                    <a:pt x="706164" y="3480325"/>
                    <a:pt x="706164" y="3472911"/>
                    <a:pt x="709896" y="3461790"/>
                  </a:cubicBezTo>
                  <a:cubicBezTo>
                    <a:pt x="709896" y="3450670"/>
                    <a:pt x="709896" y="3439549"/>
                    <a:pt x="709896" y="3432135"/>
                  </a:cubicBezTo>
                  <a:cubicBezTo>
                    <a:pt x="709896" y="3421015"/>
                    <a:pt x="709896" y="3413601"/>
                    <a:pt x="713628" y="3406187"/>
                  </a:cubicBezTo>
                  <a:cubicBezTo>
                    <a:pt x="713628" y="3395067"/>
                    <a:pt x="713628" y="3383946"/>
                    <a:pt x="713628" y="3372825"/>
                  </a:cubicBezTo>
                  <a:cubicBezTo>
                    <a:pt x="713628" y="3365411"/>
                    <a:pt x="713628" y="3357998"/>
                    <a:pt x="713628" y="3350584"/>
                  </a:cubicBezTo>
                  <a:cubicBezTo>
                    <a:pt x="717360" y="3339463"/>
                    <a:pt x="717360" y="3328343"/>
                    <a:pt x="717360" y="3320929"/>
                  </a:cubicBezTo>
                  <a:cubicBezTo>
                    <a:pt x="717360" y="3309808"/>
                    <a:pt x="717360" y="3302395"/>
                    <a:pt x="717360" y="3294981"/>
                  </a:cubicBezTo>
                  <a:cubicBezTo>
                    <a:pt x="721092" y="3283860"/>
                    <a:pt x="721092" y="3276447"/>
                    <a:pt x="721092" y="3265326"/>
                  </a:cubicBezTo>
                  <a:cubicBezTo>
                    <a:pt x="721092" y="3257912"/>
                    <a:pt x="721092" y="3250499"/>
                    <a:pt x="721092" y="3243084"/>
                  </a:cubicBezTo>
                  <a:cubicBezTo>
                    <a:pt x="721092" y="3231964"/>
                    <a:pt x="724824" y="3220843"/>
                    <a:pt x="724824" y="3213430"/>
                  </a:cubicBezTo>
                  <a:cubicBezTo>
                    <a:pt x="724824" y="3206016"/>
                    <a:pt x="724824" y="3198602"/>
                    <a:pt x="724824" y="3191188"/>
                  </a:cubicBezTo>
                  <a:cubicBezTo>
                    <a:pt x="724824" y="3180068"/>
                    <a:pt x="724824" y="3168947"/>
                    <a:pt x="728556" y="3161533"/>
                  </a:cubicBezTo>
                  <a:cubicBezTo>
                    <a:pt x="728556" y="3154120"/>
                    <a:pt x="728556" y="3146706"/>
                    <a:pt x="728556" y="3139292"/>
                  </a:cubicBezTo>
                  <a:cubicBezTo>
                    <a:pt x="728556" y="3128172"/>
                    <a:pt x="728556" y="3120758"/>
                    <a:pt x="728556" y="3109637"/>
                  </a:cubicBezTo>
                  <a:cubicBezTo>
                    <a:pt x="728556" y="3105930"/>
                    <a:pt x="728556" y="3098516"/>
                    <a:pt x="732288" y="3091103"/>
                  </a:cubicBezTo>
                  <a:cubicBezTo>
                    <a:pt x="732288" y="3079982"/>
                    <a:pt x="732288" y="3072568"/>
                    <a:pt x="732288" y="3061448"/>
                  </a:cubicBezTo>
                  <a:cubicBezTo>
                    <a:pt x="732288" y="3057741"/>
                    <a:pt x="732288" y="3050327"/>
                    <a:pt x="732288" y="3042913"/>
                  </a:cubicBezTo>
                  <a:cubicBezTo>
                    <a:pt x="732288" y="3031793"/>
                    <a:pt x="732288" y="3024379"/>
                    <a:pt x="736020" y="3016965"/>
                  </a:cubicBezTo>
                  <a:cubicBezTo>
                    <a:pt x="736020" y="3009552"/>
                    <a:pt x="736020" y="3002138"/>
                    <a:pt x="736020" y="2998431"/>
                  </a:cubicBezTo>
                  <a:cubicBezTo>
                    <a:pt x="736020" y="2987310"/>
                    <a:pt x="736020" y="2979897"/>
                    <a:pt x="736020" y="2968776"/>
                  </a:cubicBezTo>
                  <a:cubicBezTo>
                    <a:pt x="736020" y="2965069"/>
                    <a:pt x="736020" y="2961362"/>
                    <a:pt x="736020" y="2961362"/>
                  </a:cubicBezTo>
                  <a:cubicBezTo>
                    <a:pt x="739753" y="2939121"/>
                    <a:pt x="739753" y="2916879"/>
                    <a:pt x="739753" y="2898345"/>
                  </a:cubicBezTo>
                  <a:cubicBezTo>
                    <a:pt x="739753" y="2890931"/>
                    <a:pt x="739753" y="2887225"/>
                    <a:pt x="739753" y="2883518"/>
                  </a:cubicBezTo>
                  <a:cubicBezTo>
                    <a:pt x="739753" y="2876104"/>
                    <a:pt x="739753" y="2868690"/>
                    <a:pt x="739753" y="2857570"/>
                  </a:cubicBezTo>
                  <a:cubicBezTo>
                    <a:pt x="739753" y="2853863"/>
                    <a:pt x="739753" y="2846449"/>
                    <a:pt x="743484" y="2842742"/>
                  </a:cubicBezTo>
                  <a:cubicBezTo>
                    <a:pt x="743484" y="2835329"/>
                    <a:pt x="743484" y="2827915"/>
                    <a:pt x="743484" y="2820501"/>
                  </a:cubicBezTo>
                  <a:cubicBezTo>
                    <a:pt x="743484" y="2813087"/>
                    <a:pt x="743484" y="2805674"/>
                    <a:pt x="743484" y="2801966"/>
                  </a:cubicBezTo>
                  <a:cubicBezTo>
                    <a:pt x="743484" y="2794553"/>
                    <a:pt x="743484" y="2787139"/>
                    <a:pt x="743484" y="2779725"/>
                  </a:cubicBezTo>
                  <a:cubicBezTo>
                    <a:pt x="743484" y="2772311"/>
                    <a:pt x="743484" y="2768605"/>
                    <a:pt x="743484" y="2761191"/>
                  </a:cubicBezTo>
                  <a:cubicBezTo>
                    <a:pt x="743484" y="2753777"/>
                    <a:pt x="743484" y="2750070"/>
                    <a:pt x="743484" y="2742656"/>
                  </a:cubicBezTo>
                  <a:cubicBezTo>
                    <a:pt x="743484" y="2735243"/>
                    <a:pt x="747216" y="2731536"/>
                    <a:pt x="747216" y="2724122"/>
                  </a:cubicBezTo>
                  <a:cubicBezTo>
                    <a:pt x="747216" y="2716708"/>
                    <a:pt x="743484" y="2609209"/>
                    <a:pt x="743484" y="2601795"/>
                  </a:cubicBezTo>
                  <a:cubicBezTo>
                    <a:pt x="743484" y="2598088"/>
                    <a:pt x="743484" y="2590675"/>
                    <a:pt x="743484" y="2586968"/>
                  </a:cubicBezTo>
                  <a:cubicBezTo>
                    <a:pt x="743484" y="2579554"/>
                    <a:pt x="743484" y="2575847"/>
                    <a:pt x="743484" y="2568433"/>
                  </a:cubicBezTo>
                  <a:cubicBezTo>
                    <a:pt x="743484" y="2564727"/>
                    <a:pt x="743484" y="2561020"/>
                    <a:pt x="743484" y="2557313"/>
                  </a:cubicBezTo>
                  <a:cubicBezTo>
                    <a:pt x="743484" y="2549899"/>
                    <a:pt x="743484" y="2546192"/>
                    <a:pt x="743484" y="2538779"/>
                  </a:cubicBezTo>
                  <a:cubicBezTo>
                    <a:pt x="743484" y="2535072"/>
                    <a:pt x="743484" y="2531365"/>
                    <a:pt x="743484" y="2523951"/>
                  </a:cubicBezTo>
                  <a:cubicBezTo>
                    <a:pt x="743484" y="2520244"/>
                    <a:pt x="743484" y="2516537"/>
                    <a:pt x="743484" y="2509123"/>
                  </a:cubicBezTo>
                  <a:cubicBezTo>
                    <a:pt x="743484" y="2505416"/>
                    <a:pt x="743484" y="2501709"/>
                    <a:pt x="743484" y="2498003"/>
                  </a:cubicBezTo>
                  <a:cubicBezTo>
                    <a:pt x="743484" y="2494296"/>
                    <a:pt x="739753" y="2486882"/>
                    <a:pt x="739753" y="2483175"/>
                  </a:cubicBezTo>
                  <a:cubicBezTo>
                    <a:pt x="739753" y="2479468"/>
                    <a:pt x="739753" y="2475761"/>
                    <a:pt x="739753" y="2472054"/>
                  </a:cubicBezTo>
                  <a:cubicBezTo>
                    <a:pt x="739753" y="2464641"/>
                    <a:pt x="739753" y="2460934"/>
                    <a:pt x="739753" y="2457227"/>
                  </a:cubicBezTo>
                  <a:cubicBezTo>
                    <a:pt x="739753" y="2453520"/>
                    <a:pt x="739753" y="2449813"/>
                    <a:pt x="739753" y="2446106"/>
                  </a:cubicBezTo>
                  <a:cubicBezTo>
                    <a:pt x="739753" y="2442400"/>
                    <a:pt x="736020" y="2434986"/>
                    <a:pt x="736020" y="2431279"/>
                  </a:cubicBezTo>
                  <a:cubicBezTo>
                    <a:pt x="736020" y="2427572"/>
                    <a:pt x="736020" y="2423865"/>
                    <a:pt x="736020" y="2420158"/>
                  </a:cubicBezTo>
                  <a:cubicBezTo>
                    <a:pt x="736020" y="2416452"/>
                    <a:pt x="736020" y="2412745"/>
                    <a:pt x="736020" y="2409038"/>
                  </a:cubicBezTo>
                  <a:cubicBezTo>
                    <a:pt x="736020" y="2405331"/>
                    <a:pt x="732288" y="2401624"/>
                    <a:pt x="732288" y="2397917"/>
                  </a:cubicBezTo>
                  <a:cubicBezTo>
                    <a:pt x="732288" y="2394210"/>
                    <a:pt x="732288" y="2390504"/>
                    <a:pt x="732288" y="2386797"/>
                  </a:cubicBezTo>
                  <a:cubicBezTo>
                    <a:pt x="732288" y="2383089"/>
                    <a:pt x="732288" y="2379382"/>
                    <a:pt x="728556" y="2375676"/>
                  </a:cubicBezTo>
                  <a:cubicBezTo>
                    <a:pt x="728556" y="2371969"/>
                    <a:pt x="728556" y="2368262"/>
                    <a:pt x="728556" y="2364555"/>
                  </a:cubicBezTo>
                  <a:cubicBezTo>
                    <a:pt x="728556" y="2360848"/>
                    <a:pt x="728556" y="2360848"/>
                    <a:pt x="728556" y="2357141"/>
                  </a:cubicBezTo>
                  <a:cubicBezTo>
                    <a:pt x="724824" y="2353434"/>
                    <a:pt x="724824" y="2349728"/>
                    <a:pt x="724824" y="2346021"/>
                  </a:cubicBezTo>
                  <a:cubicBezTo>
                    <a:pt x="724824" y="2342314"/>
                    <a:pt x="724824" y="2338607"/>
                    <a:pt x="724824" y="2338607"/>
                  </a:cubicBezTo>
                  <a:cubicBezTo>
                    <a:pt x="721092" y="2334900"/>
                    <a:pt x="721092" y="2331193"/>
                    <a:pt x="721092" y="2327486"/>
                  </a:cubicBezTo>
                  <a:cubicBezTo>
                    <a:pt x="721092" y="2323779"/>
                    <a:pt x="721092" y="2323779"/>
                    <a:pt x="721092" y="2320073"/>
                  </a:cubicBezTo>
                  <a:cubicBezTo>
                    <a:pt x="719226" y="2318220"/>
                    <a:pt x="718293" y="2316366"/>
                    <a:pt x="717827" y="2314976"/>
                  </a:cubicBezTo>
                  <a:lnTo>
                    <a:pt x="717478" y="2313243"/>
                  </a:lnTo>
                  <a:lnTo>
                    <a:pt x="717203" y="2313243"/>
                  </a:lnTo>
                  <a:cubicBezTo>
                    <a:pt x="713472" y="2294709"/>
                    <a:pt x="706010" y="2279881"/>
                    <a:pt x="702279" y="2268760"/>
                  </a:cubicBezTo>
                  <a:cubicBezTo>
                    <a:pt x="679893" y="2224277"/>
                    <a:pt x="564233" y="2127897"/>
                    <a:pt x="519462" y="2061172"/>
                  </a:cubicBezTo>
                  <a:cubicBezTo>
                    <a:pt x="474691" y="1998155"/>
                    <a:pt x="366492" y="1886947"/>
                    <a:pt x="317990" y="1790567"/>
                  </a:cubicBezTo>
                  <a:cubicBezTo>
                    <a:pt x="291873" y="1738670"/>
                    <a:pt x="284411" y="1634876"/>
                    <a:pt x="235909" y="1575565"/>
                  </a:cubicBezTo>
                  <a:cubicBezTo>
                    <a:pt x="187407" y="1512548"/>
                    <a:pt x="101594" y="1323495"/>
                    <a:pt x="64284" y="1260477"/>
                  </a:cubicBezTo>
                  <a:cubicBezTo>
                    <a:pt x="36303" y="1213213"/>
                    <a:pt x="-6371" y="1186801"/>
                    <a:pt x="800" y="1154656"/>
                  </a:cubicBezTo>
                  <a:lnTo>
                    <a:pt x="804" y="1154647"/>
                  </a:lnTo>
                  <a:lnTo>
                    <a:pt x="800" y="1154423"/>
                  </a:lnTo>
                  <a:cubicBezTo>
                    <a:pt x="3190" y="1143710"/>
                    <a:pt x="11119" y="1132360"/>
                    <a:pt x="26975" y="1119389"/>
                  </a:cubicBezTo>
                  <a:cubicBezTo>
                    <a:pt x="90402" y="1067505"/>
                    <a:pt x="198601" y="1115683"/>
                    <a:pt x="254565" y="1156449"/>
                  </a:cubicBezTo>
                  <a:cubicBezTo>
                    <a:pt x="344109" y="1219451"/>
                    <a:pt x="403805" y="1345455"/>
                    <a:pt x="459770" y="1419575"/>
                  </a:cubicBezTo>
                  <a:lnTo>
                    <a:pt x="459770" y="1419879"/>
                  </a:lnTo>
                  <a:lnTo>
                    <a:pt x="478057" y="1447090"/>
                  </a:lnTo>
                  <a:lnTo>
                    <a:pt x="489264" y="1462613"/>
                  </a:lnTo>
                  <a:lnTo>
                    <a:pt x="497080" y="1471460"/>
                  </a:lnTo>
                  <a:lnTo>
                    <a:pt x="500553" y="1476419"/>
                  </a:lnTo>
                  <a:lnTo>
                    <a:pt x="508692" y="1485361"/>
                  </a:lnTo>
                  <a:cubicBezTo>
                    <a:pt x="531937" y="1505887"/>
                    <a:pt x="551175" y="1494013"/>
                    <a:pt x="579158" y="1419874"/>
                  </a:cubicBezTo>
                  <a:cubicBezTo>
                    <a:pt x="623929" y="1301253"/>
                    <a:pt x="523193" y="963923"/>
                    <a:pt x="500807" y="856422"/>
                  </a:cubicBezTo>
                  <a:cubicBezTo>
                    <a:pt x="478421" y="752628"/>
                    <a:pt x="407533" y="482022"/>
                    <a:pt x="392609" y="407884"/>
                  </a:cubicBezTo>
                  <a:cubicBezTo>
                    <a:pt x="373955" y="337452"/>
                    <a:pt x="336645" y="218830"/>
                    <a:pt x="459766" y="185468"/>
                  </a:cubicBezTo>
                  <a:cubicBezTo>
                    <a:pt x="582888" y="152106"/>
                    <a:pt x="616467" y="381936"/>
                    <a:pt x="638853" y="433832"/>
                  </a:cubicBezTo>
                  <a:cubicBezTo>
                    <a:pt x="661239" y="485729"/>
                    <a:pt x="694817" y="619179"/>
                    <a:pt x="713472" y="682196"/>
                  </a:cubicBezTo>
                  <a:cubicBezTo>
                    <a:pt x="735858" y="745214"/>
                    <a:pt x="803015" y="1034354"/>
                    <a:pt x="866441" y="1030647"/>
                  </a:cubicBezTo>
                  <a:cubicBezTo>
                    <a:pt x="926137" y="1023234"/>
                    <a:pt x="900020" y="793404"/>
                    <a:pt x="896289" y="708145"/>
                  </a:cubicBezTo>
                  <a:cubicBezTo>
                    <a:pt x="896289" y="626593"/>
                    <a:pt x="903751" y="444953"/>
                    <a:pt x="911213" y="381936"/>
                  </a:cubicBezTo>
                  <a:cubicBezTo>
                    <a:pt x="918675" y="318918"/>
                    <a:pt x="918675" y="211417"/>
                    <a:pt x="922406" y="144692"/>
                  </a:cubicBezTo>
                  <a:cubicBezTo>
                    <a:pt x="922406" y="77968"/>
                    <a:pt x="952254" y="-3585"/>
                    <a:pt x="1041797" y="122"/>
                  </a:cubicBezTo>
                  <a:close/>
                </a:path>
              </a:pathLst>
            </a:custGeom>
            <a:solidFill>
              <a:srgbClr val="FED1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: Shape 282">
              <a:extLst>
                <a:ext uri="{FF2B5EF4-FFF2-40B4-BE49-F238E27FC236}">
                  <a16:creationId xmlns:a16="http://schemas.microsoft.com/office/drawing/2014/main" id="{53ACA13E-FF9A-334B-B3BA-480CD310B224}"/>
                </a:ext>
              </a:extLst>
            </p:cNvPr>
            <p:cNvSpPr/>
            <p:nvPr/>
          </p:nvSpPr>
          <p:spPr>
            <a:xfrm>
              <a:off x="2076747" y="3458984"/>
              <a:ext cx="1551834" cy="3411717"/>
            </a:xfrm>
            <a:custGeom>
              <a:avLst/>
              <a:gdLst>
                <a:gd name="connsiteX0" fmla="*/ 81424 w 1551834"/>
                <a:gd name="connsiteY0" fmla="*/ 775 h 3411717"/>
                <a:gd name="connsiteX1" fmla="*/ 254566 w 1551834"/>
                <a:gd name="connsiteY1" fmla="*/ 59666 h 3411717"/>
                <a:gd name="connsiteX2" fmla="*/ 459770 w 1551834"/>
                <a:gd name="connsiteY2" fmla="*/ 322792 h 3411717"/>
                <a:gd name="connsiteX3" fmla="*/ 459770 w 1551834"/>
                <a:gd name="connsiteY3" fmla="*/ 326498 h 3411717"/>
                <a:gd name="connsiteX4" fmla="*/ 497080 w 1551834"/>
                <a:gd name="connsiteY4" fmla="*/ 374676 h 3411717"/>
                <a:gd name="connsiteX5" fmla="*/ 512004 w 1551834"/>
                <a:gd name="connsiteY5" fmla="*/ 393206 h 3411717"/>
                <a:gd name="connsiteX6" fmla="*/ 560507 w 1551834"/>
                <a:gd name="connsiteY6" fmla="*/ 422854 h 3411717"/>
                <a:gd name="connsiteX7" fmla="*/ 974646 w 1551834"/>
                <a:gd name="connsiteY7" fmla="*/ 741571 h 3411717"/>
                <a:gd name="connsiteX8" fmla="*/ 1060459 w 1551834"/>
                <a:gd name="connsiteY8" fmla="*/ 1082524 h 3411717"/>
                <a:gd name="connsiteX9" fmla="*/ 1067921 w 1551834"/>
                <a:gd name="connsiteY9" fmla="*/ 1108466 h 3411717"/>
                <a:gd name="connsiteX10" fmla="*/ 1060229 w 1551834"/>
                <a:gd name="connsiteY10" fmla="*/ 1114775 h 3411717"/>
                <a:gd name="connsiteX11" fmla="*/ 1071902 w 1551834"/>
                <a:gd name="connsiteY11" fmla="*/ 1108376 h 3411717"/>
                <a:gd name="connsiteX12" fmla="*/ 1265967 w 1551834"/>
                <a:gd name="connsiteY12" fmla="*/ 1215875 h 3411717"/>
                <a:gd name="connsiteX13" fmla="*/ 1351804 w 1551834"/>
                <a:gd name="connsiteY13" fmla="*/ 1241824 h 3411717"/>
                <a:gd name="connsiteX14" fmla="*/ 1400320 w 1551834"/>
                <a:gd name="connsiteY14" fmla="*/ 1267772 h 3411717"/>
                <a:gd name="connsiteX15" fmla="*/ 1452569 w 1551834"/>
                <a:gd name="connsiteY15" fmla="*/ 1286306 h 3411717"/>
                <a:gd name="connsiteX16" fmla="*/ 1445104 w 1551834"/>
                <a:gd name="connsiteY16" fmla="*/ 1297427 h 3411717"/>
                <a:gd name="connsiteX17" fmla="*/ 1519745 w 1551834"/>
                <a:gd name="connsiteY17" fmla="*/ 2594833 h 3411717"/>
                <a:gd name="connsiteX18" fmla="*/ 1545636 w 1551834"/>
                <a:gd name="connsiteY18" fmla="*/ 3248575 h 3411717"/>
                <a:gd name="connsiteX19" fmla="*/ 1551834 w 1551834"/>
                <a:gd name="connsiteY19" fmla="*/ 3411717 h 3411717"/>
                <a:gd name="connsiteX20" fmla="*/ 638988 w 1551834"/>
                <a:gd name="connsiteY20" fmla="*/ 3411717 h 3411717"/>
                <a:gd name="connsiteX21" fmla="*/ 638988 w 1551834"/>
                <a:gd name="connsiteY21" fmla="*/ 3384398 h 3411717"/>
                <a:gd name="connsiteX22" fmla="*/ 642720 w 1551834"/>
                <a:gd name="connsiteY22" fmla="*/ 3339916 h 3411717"/>
                <a:gd name="connsiteX23" fmla="*/ 646452 w 1551834"/>
                <a:gd name="connsiteY23" fmla="*/ 3306553 h 3411717"/>
                <a:gd name="connsiteX24" fmla="*/ 650184 w 1551834"/>
                <a:gd name="connsiteY24" fmla="*/ 3262071 h 3411717"/>
                <a:gd name="connsiteX25" fmla="*/ 650184 w 1551834"/>
                <a:gd name="connsiteY25" fmla="*/ 3228709 h 3411717"/>
                <a:gd name="connsiteX26" fmla="*/ 653916 w 1551834"/>
                <a:gd name="connsiteY26" fmla="*/ 3184226 h 3411717"/>
                <a:gd name="connsiteX27" fmla="*/ 653916 w 1551834"/>
                <a:gd name="connsiteY27" fmla="*/ 3154572 h 3411717"/>
                <a:gd name="connsiteX28" fmla="*/ 661380 w 1551834"/>
                <a:gd name="connsiteY28" fmla="*/ 3087848 h 3411717"/>
                <a:gd name="connsiteX29" fmla="*/ 661380 w 1551834"/>
                <a:gd name="connsiteY29" fmla="*/ 3084141 h 3411717"/>
                <a:gd name="connsiteX30" fmla="*/ 668844 w 1551834"/>
                <a:gd name="connsiteY30" fmla="*/ 2939573 h 3411717"/>
                <a:gd name="connsiteX31" fmla="*/ 672576 w 1551834"/>
                <a:gd name="connsiteY31" fmla="*/ 2898797 h 3411717"/>
                <a:gd name="connsiteX32" fmla="*/ 672576 w 1551834"/>
                <a:gd name="connsiteY32" fmla="*/ 2872849 h 3411717"/>
                <a:gd name="connsiteX33" fmla="*/ 676308 w 1551834"/>
                <a:gd name="connsiteY33" fmla="*/ 2828367 h 3411717"/>
                <a:gd name="connsiteX34" fmla="*/ 680040 w 1551834"/>
                <a:gd name="connsiteY34" fmla="*/ 2802419 h 3411717"/>
                <a:gd name="connsiteX35" fmla="*/ 680040 w 1551834"/>
                <a:gd name="connsiteY35" fmla="*/ 2772763 h 3411717"/>
                <a:gd name="connsiteX36" fmla="*/ 687505 w 1551834"/>
                <a:gd name="connsiteY36" fmla="*/ 2680092 h 3411717"/>
                <a:gd name="connsiteX37" fmla="*/ 687505 w 1551834"/>
                <a:gd name="connsiteY37" fmla="*/ 2676385 h 3411717"/>
                <a:gd name="connsiteX38" fmla="*/ 691236 w 1551834"/>
                <a:gd name="connsiteY38" fmla="*/ 2631902 h 3411717"/>
                <a:gd name="connsiteX39" fmla="*/ 691236 w 1551834"/>
                <a:gd name="connsiteY39" fmla="*/ 2609661 h 3411717"/>
                <a:gd name="connsiteX40" fmla="*/ 694968 w 1551834"/>
                <a:gd name="connsiteY40" fmla="*/ 2572592 h 3411717"/>
                <a:gd name="connsiteX41" fmla="*/ 694968 w 1551834"/>
                <a:gd name="connsiteY41" fmla="*/ 2546644 h 3411717"/>
                <a:gd name="connsiteX42" fmla="*/ 698700 w 1551834"/>
                <a:gd name="connsiteY42" fmla="*/ 2513282 h 3411717"/>
                <a:gd name="connsiteX43" fmla="*/ 698700 w 1551834"/>
                <a:gd name="connsiteY43" fmla="*/ 2483627 h 3411717"/>
                <a:gd name="connsiteX44" fmla="*/ 702432 w 1551834"/>
                <a:gd name="connsiteY44" fmla="*/ 2453972 h 3411717"/>
                <a:gd name="connsiteX45" fmla="*/ 706164 w 1551834"/>
                <a:gd name="connsiteY45" fmla="*/ 2424317 h 3411717"/>
                <a:gd name="connsiteX46" fmla="*/ 706164 w 1551834"/>
                <a:gd name="connsiteY46" fmla="*/ 2390955 h 3411717"/>
                <a:gd name="connsiteX47" fmla="*/ 709896 w 1551834"/>
                <a:gd name="connsiteY47" fmla="*/ 2365007 h 3411717"/>
                <a:gd name="connsiteX48" fmla="*/ 709896 w 1551834"/>
                <a:gd name="connsiteY48" fmla="*/ 2335352 h 3411717"/>
                <a:gd name="connsiteX49" fmla="*/ 713629 w 1551834"/>
                <a:gd name="connsiteY49" fmla="*/ 2309404 h 3411717"/>
                <a:gd name="connsiteX50" fmla="*/ 713629 w 1551834"/>
                <a:gd name="connsiteY50" fmla="*/ 2276042 h 3411717"/>
                <a:gd name="connsiteX51" fmla="*/ 713629 w 1551834"/>
                <a:gd name="connsiteY51" fmla="*/ 2253801 h 3411717"/>
                <a:gd name="connsiteX52" fmla="*/ 717360 w 1551834"/>
                <a:gd name="connsiteY52" fmla="*/ 2224146 h 3411717"/>
                <a:gd name="connsiteX53" fmla="*/ 717360 w 1551834"/>
                <a:gd name="connsiteY53" fmla="*/ 2198197 h 3411717"/>
                <a:gd name="connsiteX54" fmla="*/ 721092 w 1551834"/>
                <a:gd name="connsiteY54" fmla="*/ 2168543 h 3411717"/>
                <a:gd name="connsiteX55" fmla="*/ 721092 w 1551834"/>
                <a:gd name="connsiteY55" fmla="*/ 2146301 h 3411717"/>
                <a:gd name="connsiteX56" fmla="*/ 724825 w 1551834"/>
                <a:gd name="connsiteY56" fmla="*/ 2116647 h 3411717"/>
                <a:gd name="connsiteX57" fmla="*/ 724825 w 1551834"/>
                <a:gd name="connsiteY57" fmla="*/ 2094405 h 3411717"/>
                <a:gd name="connsiteX58" fmla="*/ 728557 w 1551834"/>
                <a:gd name="connsiteY58" fmla="*/ 2064750 h 3411717"/>
                <a:gd name="connsiteX59" fmla="*/ 728557 w 1551834"/>
                <a:gd name="connsiteY59" fmla="*/ 2042509 h 3411717"/>
                <a:gd name="connsiteX60" fmla="*/ 728557 w 1551834"/>
                <a:gd name="connsiteY60" fmla="*/ 2012854 h 3411717"/>
                <a:gd name="connsiteX61" fmla="*/ 732288 w 1551834"/>
                <a:gd name="connsiteY61" fmla="*/ 1994320 h 3411717"/>
                <a:gd name="connsiteX62" fmla="*/ 732288 w 1551834"/>
                <a:gd name="connsiteY62" fmla="*/ 1964665 h 3411717"/>
                <a:gd name="connsiteX63" fmla="*/ 732288 w 1551834"/>
                <a:gd name="connsiteY63" fmla="*/ 1946130 h 3411717"/>
                <a:gd name="connsiteX64" fmla="*/ 736020 w 1551834"/>
                <a:gd name="connsiteY64" fmla="*/ 1920182 h 3411717"/>
                <a:gd name="connsiteX65" fmla="*/ 736020 w 1551834"/>
                <a:gd name="connsiteY65" fmla="*/ 1901647 h 3411717"/>
                <a:gd name="connsiteX66" fmla="*/ 736020 w 1551834"/>
                <a:gd name="connsiteY66" fmla="*/ 1871993 h 3411717"/>
                <a:gd name="connsiteX67" fmla="*/ 736020 w 1551834"/>
                <a:gd name="connsiteY67" fmla="*/ 1864579 h 3411717"/>
                <a:gd name="connsiteX68" fmla="*/ 739753 w 1551834"/>
                <a:gd name="connsiteY68" fmla="*/ 1801562 h 3411717"/>
                <a:gd name="connsiteX69" fmla="*/ 739753 w 1551834"/>
                <a:gd name="connsiteY69" fmla="*/ 1786735 h 3411717"/>
                <a:gd name="connsiteX70" fmla="*/ 739753 w 1551834"/>
                <a:gd name="connsiteY70" fmla="*/ 1760786 h 3411717"/>
                <a:gd name="connsiteX71" fmla="*/ 743484 w 1551834"/>
                <a:gd name="connsiteY71" fmla="*/ 1745959 h 3411717"/>
                <a:gd name="connsiteX72" fmla="*/ 743484 w 1551834"/>
                <a:gd name="connsiteY72" fmla="*/ 1723718 h 3411717"/>
                <a:gd name="connsiteX73" fmla="*/ 743484 w 1551834"/>
                <a:gd name="connsiteY73" fmla="*/ 1705183 h 3411717"/>
                <a:gd name="connsiteX74" fmla="*/ 743484 w 1551834"/>
                <a:gd name="connsiteY74" fmla="*/ 1682942 h 3411717"/>
                <a:gd name="connsiteX75" fmla="*/ 743484 w 1551834"/>
                <a:gd name="connsiteY75" fmla="*/ 1664408 h 3411717"/>
                <a:gd name="connsiteX76" fmla="*/ 743484 w 1551834"/>
                <a:gd name="connsiteY76" fmla="*/ 1645873 h 3411717"/>
                <a:gd name="connsiteX77" fmla="*/ 747216 w 1551834"/>
                <a:gd name="connsiteY77" fmla="*/ 1627339 h 3411717"/>
                <a:gd name="connsiteX78" fmla="*/ 743484 w 1551834"/>
                <a:gd name="connsiteY78" fmla="*/ 1505012 h 3411717"/>
                <a:gd name="connsiteX79" fmla="*/ 743484 w 1551834"/>
                <a:gd name="connsiteY79" fmla="*/ 1490185 h 3411717"/>
                <a:gd name="connsiteX80" fmla="*/ 743484 w 1551834"/>
                <a:gd name="connsiteY80" fmla="*/ 1471650 h 3411717"/>
                <a:gd name="connsiteX81" fmla="*/ 743484 w 1551834"/>
                <a:gd name="connsiteY81" fmla="*/ 1460529 h 3411717"/>
                <a:gd name="connsiteX82" fmla="*/ 743484 w 1551834"/>
                <a:gd name="connsiteY82" fmla="*/ 1441995 h 3411717"/>
                <a:gd name="connsiteX83" fmla="*/ 743484 w 1551834"/>
                <a:gd name="connsiteY83" fmla="*/ 1427168 h 3411717"/>
                <a:gd name="connsiteX84" fmla="*/ 743484 w 1551834"/>
                <a:gd name="connsiteY84" fmla="*/ 1412340 h 3411717"/>
                <a:gd name="connsiteX85" fmla="*/ 743484 w 1551834"/>
                <a:gd name="connsiteY85" fmla="*/ 1401220 h 3411717"/>
                <a:gd name="connsiteX86" fmla="*/ 739753 w 1551834"/>
                <a:gd name="connsiteY86" fmla="*/ 1386392 h 3411717"/>
                <a:gd name="connsiteX87" fmla="*/ 739753 w 1551834"/>
                <a:gd name="connsiteY87" fmla="*/ 1375271 h 3411717"/>
                <a:gd name="connsiteX88" fmla="*/ 739753 w 1551834"/>
                <a:gd name="connsiteY88" fmla="*/ 1360444 h 3411717"/>
                <a:gd name="connsiteX89" fmla="*/ 739753 w 1551834"/>
                <a:gd name="connsiteY89" fmla="*/ 1349323 h 3411717"/>
                <a:gd name="connsiteX90" fmla="*/ 736020 w 1551834"/>
                <a:gd name="connsiteY90" fmla="*/ 1334495 h 3411717"/>
                <a:gd name="connsiteX91" fmla="*/ 736020 w 1551834"/>
                <a:gd name="connsiteY91" fmla="*/ 1323375 h 3411717"/>
                <a:gd name="connsiteX92" fmla="*/ 736020 w 1551834"/>
                <a:gd name="connsiteY92" fmla="*/ 1312254 h 3411717"/>
                <a:gd name="connsiteX93" fmla="*/ 732288 w 1551834"/>
                <a:gd name="connsiteY93" fmla="*/ 1301134 h 3411717"/>
                <a:gd name="connsiteX94" fmla="*/ 732288 w 1551834"/>
                <a:gd name="connsiteY94" fmla="*/ 1290013 h 3411717"/>
                <a:gd name="connsiteX95" fmla="*/ 728557 w 1551834"/>
                <a:gd name="connsiteY95" fmla="*/ 1278893 h 3411717"/>
                <a:gd name="connsiteX96" fmla="*/ 728557 w 1551834"/>
                <a:gd name="connsiteY96" fmla="*/ 1267772 h 3411717"/>
                <a:gd name="connsiteX97" fmla="*/ 728557 w 1551834"/>
                <a:gd name="connsiteY97" fmla="*/ 1260358 h 3411717"/>
                <a:gd name="connsiteX98" fmla="*/ 724825 w 1551834"/>
                <a:gd name="connsiteY98" fmla="*/ 1249238 h 3411717"/>
                <a:gd name="connsiteX99" fmla="*/ 724825 w 1551834"/>
                <a:gd name="connsiteY99" fmla="*/ 1241824 h 3411717"/>
                <a:gd name="connsiteX100" fmla="*/ 721092 w 1551834"/>
                <a:gd name="connsiteY100" fmla="*/ 1230703 h 3411717"/>
                <a:gd name="connsiteX101" fmla="*/ 721092 w 1551834"/>
                <a:gd name="connsiteY101" fmla="*/ 1223290 h 3411717"/>
                <a:gd name="connsiteX102" fmla="*/ 717827 w 1551834"/>
                <a:gd name="connsiteY102" fmla="*/ 1218192 h 3411717"/>
                <a:gd name="connsiteX103" fmla="*/ 717373 w 1551834"/>
                <a:gd name="connsiteY103" fmla="*/ 1215940 h 3411717"/>
                <a:gd name="connsiteX104" fmla="*/ 717208 w 1551834"/>
                <a:gd name="connsiteY104" fmla="*/ 1215940 h 3411717"/>
                <a:gd name="connsiteX105" fmla="*/ 702284 w 1551834"/>
                <a:gd name="connsiteY105" fmla="*/ 1171468 h 3411717"/>
                <a:gd name="connsiteX106" fmla="*/ 519466 w 1551834"/>
                <a:gd name="connsiteY106" fmla="*/ 963931 h 3411717"/>
                <a:gd name="connsiteX107" fmla="*/ 317993 w 1551834"/>
                <a:gd name="connsiteY107" fmla="*/ 693393 h 3411717"/>
                <a:gd name="connsiteX108" fmla="*/ 235911 w 1551834"/>
                <a:gd name="connsiteY108" fmla="*/ 478444 h 3411717"/>
                <a:gd name="connsiteX109" fmla="*/ 64286 w 1551834"/>
                <a:gd name="connsiteY109" fmla="*/ 163434 h 3411717"/>
                <a:gd name="connsiteX110" fmla="*/ 26976 w 1551834"/>
                <a:gd name="connsiteY110" fmla="*/ 22605 h 3411717"/>
                <a:gd name="connsiteX111" fmla="*/ 81424 w 1551834"/>
                <a:gd name="connsiteY111" fmla="*/ 775 h 34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551834" h="3411717">
                  <a:moveTo>
                    <a:pt x="81424" y="775"/>
                  </a:moveTo>
                  <a:cubicBezTo>
                    <a:pt x="141237" y="-5653"/>
                    <a:pt x="212592" y="29091"/>
                    <a:pt x="254566" y="59666"/>
                  </a:cubicBezTo>
                  <a:cubicBezTo>
                    <a:pt x="344109" y="122668"/>
                    <a:pt x="403805" y="248672"/>
                    <a:pt x="459770" y="322792"/>
                  </a:cubicBezTo>
                  <a:cubicBezTo>
                    <a:pt x="459770" y="326498"/>
                    <a:pt x="459770" y="326498"/>
                    <a:pt x="459770" y="326498"/>
                  </a:cubicBezTo>
                  <a:cubicBezTo>
                    <a:pt x="470963" y="345028"/>
                    <a:pt x="482156" y="359852"/>
                    <a:pt x="497080" y="374676"/>
                  </a:cubicBezTo>
                  <a:cubicBezTo>
                    <a:pt x="500811" y="382088"/>
                    <a:pt x="508273" y="389501"/>
                    <a:pt x="512004" y="393206"/>
                  </a:cubicBezTo>
                  <a:cubicBezTo>
                    <a:pt x="526928" y="404324"/>
                    <a:pt x="541851" y="415442"/>
                    <a:pt x="560507" y="422854"/>
                  </a:cubicBezTo>
                  <a:cubicBezTo>
                    <a:pt x="609010" y="445090"/>
                    <a:pt x="892564" y="578507"/>
                    <a:pt x="974646" y="741571"/>
                  </a:cubicBezTo>
                  <a:cubicBezTo>
                    <a:pt x="1052997" y="908342"/>
                    <a:pt x="1038073" y="967637"/>
                    <a:pt x="1060459" y="1082524"/>
                  </a:cubicBezTo>
                  <a:cubicBezTo>
                    <a:pt x="1064190" y="1093642"/>
                    <a:pt x="1064190" y="1101053"/>
                    <a:pt x="1067921" y="1108466"/>
                  </a:cubicBezTo>
                  <a:lnTo>
                    <a:pt x="1060229" y="1114775"/>
                  </a:lnTo>
                  <a:lnTo>
                    <a:pt x="1071902" y="1108376"/>
                  </a:lnTo>
                  <a:cubicBezTo>
                    <a:pt x="1131615" y="1152859"/>
                    <a:pt x="1198791" y="1186220"/>
                    <a:pt x="1265967" y="1215875"/>
                  </a:cubicBezTo>
                  <a:cubicBezTo>
                    <a:pt x="1292092" y="1226996"/>
                    <a:pt x="1321948" y="1238117"/>
                    <a:pt x="1351804" y="1241824"/>
                  </a:cubicBezTo>
                  <a:cubicBezTo>
                    <a:pt x="1366732" y="1249238"/>
                    <a:pt x="1385392" y="1260358"/>
                    <a:pt x="1400320" y="1267772"/>
                  </a:cubicBezTo>
                  <a:cubicBezTo>
                    <a:pt x="1415248" y="1275186"/>
                    <a:pt x="1437640" y="1282599"/>
                    <a:pt x="1452569" y="1286306"/>
                  </a:cubicBezTo>
                  <a:cubicBezTo>
                    <a:pt x="1452569" y="1290013"/>
                    <a:pt x="1445104" y="1293720"/>
                    <a:pt x="1445104" y="1297427"/>
                  </a:cubicBezTo>
                  <a:cubicBezTo>
                    <a:pt x="1445104" y="1312254"/>
                    <a:pt x="1493621" y="2079578"/>
                    <a:pt x="1519745" y="2594833"/>
                  </a:cubicBezTo>
                  <a:cubicBezTo>
                    <a:pt x="1527209" y="2775543"/>
                    <a:pt x="1536073" y="2998882"/>
                    <a:pt x="1545636" y="3248575"/>
                  </a:cubicBezTo>
                  <a:lnTo>
                    <a:pt x="1551834" y="3411717"/>
                  </a:lnTo>
                  <a:lnTo>
                    <a:pt x="638988" y="3411717"/>
                  </a:lnTo>
                  <a:lnTo>
                    <a:pt x="638988" y="3384398"/>
                  </a:lnTo>
                  <a:cubicBezTo>
                    <a:pt x="642720" y="3369571"/>
                    <a:pt x="642720" y="3354743"/>
                    <a:pt x="642720" y="3339916"/>
                  </a:cubicBezTo>
                  <a:cubicBezTo>
                    <a:pt x="642720" y="3328795"/>
                    <a:pt x="646452" y="3317674"/>
                    <a:pt x="646452" y="3306553"/>
                  </a:cubicBezTo>
                  <a:cubicBezTo>
                    <a:pt x="646452" y="3291726"/>
                    <a:pt x="646452" y="3276899"/>
                    <a:pt x="650184" y="3262071"/>
                  </a:cubicBezTo>
                  <a:cubicBezTo>
                    <a:pt x="650184" y="3250950"/>
                    <a:pt x="650184" y="3239830"/>
                    <a:pt x="650184" y="3228709"/>
                  </a:cubicBezTo>
                  <a:cubicBezTo>
                    <a:pt x="650184" y="3213882"/>
                    <a:pt x="653916" y="3199054"/>
                    <a:pt x="653916" y="3184226"/>
                  </a:cubicBezTo>
                  <a:cubicBezTo>
                    <a:pt x="653916" y="3176813"/>
                    <a:pt x="653916" y="3165692"/>
                    <a:pt x="653916" y="3154572"/>
                  </a:cubicBezTo>
                  <a:cubicBezTo>
                    <a:pt x="657648" y="3132330"/>
                    <a:pt x="657648" y="3110089"/>
                    <a:pt x="661380" y="3087848"/>
                  </a:cubicBezTo>
                  <a:cubicBezTo>
                    <a:pt x="661380" y="3084141"/>
                    <a:pt x="661380" y="3084141"/>
                    <a:pt x="661380" y="3084141"/>
                  </a:cubicBezTo>
                  <a:cubicBezTo>
                    <a:pt x="665112" y="3035951"/>
                    <a:pt x="665112" y="2987762"/>
                    <a:pt x="668844" y="2939573"/>
                  </a:cubicBezTo>
                  <a:cubicBezTo>
                    <a:pt x="668844" y="2924746"/>
                    <a:pt x="672576" y="2913624"/>
                    <a:pt x="672576" y="2898797"/>
                  </a:cubicBezTo>
                  <a:cubicBezTo>
                    <a:pt x="672576" y="2891383"/>
                    <a:pt x="672576" y="2880263"/>
                    <a:pt x="672576" y="2872849"/>
                  </a:cubicBezTo>
                  <a:cubicBezTo>
                    <a:pt x="676308" y="2858022"/>
                    <a:pt x="676308" y="2843194"/>
                    <a:pt x="676308" y="2828367"/>
                  </a:cubicBezTo>
                  <a:cubicBezTo>
                    <a:pt x="676308" y="2817246"/>
                    <a:pt x="680040" y="2809832"/>
                    <a:pt x="680040" y="2802419"/>
                  </a:cubicBezTo>
                  <a:cubicBezTo>
                    <a:pt x="680040" y="2791298"/>
                    <a:pt x="680040" y="2783884"/>
                    <a:pt x="680040" y="2772763"/>
                  </a:cubicBezTo>
                  <a:cubicBezTo>
                    <a:pt x="683772" y="2743108"/>
                    <a:pt x="683772" y="2713453"/>
                    <a:pt x="687505" y="2680092"/>
                  </a:cubicBezTo>
                  <a:cubicBezTo>
                    <a:pt x="687505" y="2680092"/>
                    <a:pt x="687505" y="2680092"/>
                    <a:pt x="687505" y="2676385"/>
                  </a:cubicBezTo>
                  <a:cubicBezTo>
                    <a:pt x="687505" y="2661557"/>
                    <a:pt x="691236" y="2646730"/>
                    <a:pt x="691236" y="2631902"/>
                  </a:cubicBezTo>
                  <a:cubicBezTo>
                    <a:pt x="691236" y="2624488"/>
                    <a:pt x="691236" y="2617074"/>
                    <a:pt x="691236" y="2609661"/>
                  </a:cubicBezTo>
                  <a:cubicBezTo>
                    <a:pt x="691236" y="2598540"/>
                    <a:pt x="694968" y="2587420"/>
                    <a:pt x="694968" y="2572592"/>
                  </a:cubicBezTo>
                  <a:cubicBezTo>
                    <a:pt x="694968" y="2565178"/>
                    <a:pt x="694968" y="2554058"/>
                    <a:pt x="694968" y="2546644"/>
                  </a:cubicBezTo>
                  <a:cubicBezTo>
                    <a:pt x="698700" y="2535523"/>
                    <a:pt x="698700" y="2524403"/>
                    <a:pt x="698700" y="2513282"/>
                  </a:cubicBezTo>
                  <a:cubicBezTo>
                    <a:pt x="698700" y="2502162"/>
                    <a:pt x="698700" y="2494747"/>
                    <a:pt x="698700" y="2483627"/>
                  </a:cubicBezTo>
                  <a:cubicBezTo>
                    <a:pt x="702432" y="2472506"/>
                    <a:pt x="702432" y="2461386"/>
                    <a:pt x="702432" y="2453972"/>
                  </a:cubicBezTo>
                  <a:cubicBezTo>
                    <a:pt x="702432" y="2442851"/>
                    <a:pt x="702432" y="2435438"/>
                    <a:pt x="706164" y="2424317"/>
                  </a:cubicBezTo>
                  <a:cubicBezTo>
                    <a:pt x="706164" y="2413197"/>
                    <a:pt x="706164" y="2402076"/>
                    <a:pt x="706164" y="2390955"/>
                  </a:cubicBezTo>
                  <a:cubicBezTo>
                    <a:pt x="706164" y="2383542"/>
                    <a:pt x="706164" y="2376128"/>
                    <a:pt x="709896" y="2365007"/>
                  </a:cubicBezTo>
                  <a:cubicBezTo>
                    <a:pt x="709896" y="2353887"/>
                    <a:pt x="709896" y="2342766"/>
                    <a:pt x="709896" y="2335352"/>
                  </a:cubicBezTo>
                  <a:cubicBezTo>
                    <a:pt x="709896" y="2324231"/>
                    <a:pt x="709896" y="2316818"/>
                    <a:pt x="713629" y="2309404"/>
                  </a:cubicBezTo>
                  <a:cubicBezTo>
                    <a:pt x="713629" y="2298283"/>
                    <a:pt x="713629" y="2287163"/>
                    <a:pt x="713629" y="2276042"/>
                  </a:cubicBezTo>
                  <a:cubicBezTo>
                    <a:pt x="713629" y="2268628"/>
                    <a:pt x="713629" y="2261215"/>
                    <a:pt x="713629" y="2253801"/>
                  </a:cubicBezTo>
                  <a:cubicBezTo>
                    <a:pt x="717360" y="2242680"/>
                    <a:pt x="717360" y="2231560"/>
                    <a:pt x="717360" y="2224146"/>
                  </a:cubicBezTo>
                  <a:cubicBezTo>
                    <a:pt x="717360" y="2213025"/>
                    <a:pt x="717360" y="2205611"/>
                    <a:pt x="717360" y="2198197"/>
                  </a:cubicBezTo>
                  <a:cubicBezTo>
                    <a:pt x="721092" y="2187077"/>
                    <a:pt x="721092" y="2179663"/>
                    <a:pt x="721092" y="2168543"/>
                  </a:cubicBezTo>
                  <a:cubicBezTo>
                    <a:pt x="721092" y="2161129"/>
                    <a:pt x="721092" y="2153715"/>
                    <a:pt x="721092" y="2146301"/>
                  </a:cubicBezTo>
                  <a:cubicBezTo>
                    <a:pt x="721092" y="2135181"/>
                    <a:pt x="724825" y="2124060"/>
                    <a:pt x="724825" y="2116647"/>
                  </a:cubicBezTo>
                  <a:cubicBezTo>
                    <a:pt x="724825" y="2109233"/>
                    <a:pt x="724825" y="2101819"/>
                    <a:pt x="724825" y="2094405"/>
                  </a:cubicBezTo>
                  <a:cubicBezTo>
                    <a:pt x="724825" y="2083285"/>
                    <a:pt x="724825" y="2072164"/>
                    <a:pt x="728557" y="2064750"/>
                  </a:cubicBezTo>
                  <a:cubicBezTo>
                    <a:pt x="728557" y="2057337"/>
                    <a:pt x="728557" y="2049922"/>
                    <a:pt x="728557" y="2042509"/>
                  </a:cubicBezTo>
                  <a:cubicBezTo>
                    <a:pt x="728557" y="2031388"/>
                    <a:pt x="728557" y="2023974"/>
                    <a:pt x="728557" y="2012854"/>
                  </a:cubicBezTo>
                  <a:cubicBezTo>
                    <a:pt x="728557" y="2009147"/>
                    <a:pt x="728557" y="2001733"/>
                    <a:pt x="732288" y="1994320"/>
                  </a:cubicBezTo>
                  <a:cubicBezTo>
                    <a:pt x="732288" y="1983199"/>
                    <a:pt x="732288" y="1975785"/>
                    <a:pt x="732288" y="1964665"/>
                  </a:cubicBezTo>
                  <a:cubicBezTo>
                    <a:pt x="732288" y="1960958"/>
                    <a:pt x="732288" y="1953544"/>
                    <a:pt x="732288" y="1946130"/>
                  </a:cubicBezTo>
                  <a:cubicBezTo>
                    <a:pt x="732288" y="1935010"/>
                    <a:pt x="732288" y="1927596"/>
                    <a:pt x="736020" y="1920182"/>
                  </a:cubicBezTo>
                  <a:cubicBezTo>
                    <a:pt x="736020" y="1912769"/>
                    <a:pt x="736020" y="1905354"/>
                    <a:pt x="736020" y="1901647"/>
                  </a:cubicBezTo>
                  <a:cubicBezTo>
                    <a:pt x="736020" y="1890527"/>
                    <a:pt x="736020" y="1883113"/>
                    <a:pt x="736020" y="1871993"/>
                  </a:cubicBezTo>
                  <a:cubicBezTo>
                    <a:pt x="736020" y="1868286"/>
                    <a:pt x="736020" y="1864579"/>
                    <a:pt x="736020" y="1864579"/>
                  </a:cubicBezTo>
                  <a:cubicBezTo>
                    <a:pt x="739753" y="1842338"/>
                    <a:pt x="739753" y="1820096"/>
                    <a:pt x="739753" y="1801562"/>
                  </a:cubicBezTo>
                  <a:cubicBezTo>
                    <a:pt x="739753" y="1794148"/>
                    <a:pt x="739753" y="1790442"/>
                    <a:pt x="739753" y="1786735"/>
                  </a:cubicBezTo>
                  <a:cubicBezTo>
                    <a:pt x="739753" y="1779321"/>
                    <a:pt x="739753" y="1771907"/>
                    <a:pt x="739753" y="1760786"/>
                  </a:cubicBezTo>
                  <a:cubicBezTo>
                    <a:pt x="739753" y="1757079"/>
                    <a:pt x="739753" y="1749666"/>
                    <a:pt x="743484" y="1745959"/>
                  </a:cubicBezTo>
                  <a:cubicBezTo>
                    <a:pt x="743484" y="1738545"/>
                    <a:pt x="743484" y="1731131"/>
                    <a:pt x="743484" y="1723718"/>
                  </a:cubicBezTo>
                  <a:cubicBezTo>
                    <a:pt x="743484" y="1716304"/>
                    <a:pt x="743484" y="1708890"/>
                    <a:pt x="743484" y="1705183"/>
                  </a:cubicBezTo>
                  <a:cubicBezTo>
                    <a:pt x="743484" y="1697770"/>
                    <a:pt x="743484" y="1690356"/>
                    <a:pt x="743484" y="1682942"/>
                  </a:cubicBezTo>
                  <a:cubicBezTo>
                    <a:pt x="743484" y="1675528"/>
                    <a:pt x="743484" y="1671822"/>
                    <a:pt x="743484" y="1664408"/>
                  </a:cubicBezTo>
                  <a:cubicBezTo>
                    <a:pt x="743484" y="1656994"/>
                    <a:pt x="743484" y="1653287"/>
                    <a:pt x="743484" y="1645873"/>
                  </a:cubicBezTo>
                  <a:cubicBezTo>
                    <a:pt x="743484" y="1638460"/>
                    <a:pt x="747216" y="1634752"/>
                    <a:pt x="747216" y="1627339"/>
                  </a:cubicBezTo>
                  <a:cubicBezTo>
                    <a:pt x="747216" y="1619925"/>
                    <a:pt x="743484" y="1512426"/>
                    <a:pt x="743484" y="1505012"/>
                  </a:cubicBezTo>
                  <a:cubicBezTo>
                    <a:pt x="743484" y="1501305"/>
                    <a:pt x="743484" y="1493892"/>
                    <a:pt x="743484" y="1490185"/>
                  </a:cubicBezTo>
                  <a:cubicBezTo>
                    <a:pt x="743484" y="1482770"/>
                    <a:pt x="743484" y="1479064"/>
                    <a:pt x="743484" y="1471650"/>
                  </a:cubicBezTo>
                  <a:cubicBezTo>
                    <a:pt x="743484" y="1467943"/>
                    <a:pt x="743484" y="1464236"/>
                    <a:pt x="743484" y="1460529"/>
                  </a:cubicBezTo>
                  <a:cubicBezTo>
                    <a:pt x="743484" y="1453116"/>
                    <a:pt x="743484" y="1449409"/>
                    <a:pt x="743484" y="1441995"/>
                  </a:cubicBezTo>
                  <a:cubicBezTo>
                    <a:pt x="743484" y="1438288"/>
                    <a:pt x="743484" y="1434581"/>
                    <a:pt x="743484" y="1427168"/>
                  </a:cubicBezTo>
                  <a:cubicBezTo>
                    <a:pt x="743484" y="1423461"/>
                    <a:pt x="743484" y="1419754"/>
                    <a:pt x="743484" y="1412340"/>
                  </a:cubicBezTo>
                  <a:cubicBezTo>
                    <a:pt x="743484" y="1408633"/>
                    <a:pt x="743484" y="1404926"/>
                    <a:pt x="743484" y="1401220"/>
                  </a:cubicBezTo>
                  <a:cubicBezTo>
                    <a:pt x="743484" y="1397513"/>
                    <a:pt x="739753" y="1390099"/>
                    <a:pt x="739753" y="1386392"/>
                  </a:cubicBezTo>
                  <a:cubicBezTo>
                    <a:pt x="739753" y="1382685"/>
                    <a:pt x="739753" y="1378978"/>
                    <a:pt x="739753" y="1375271"/>
                  </a:cubicBezTo>
                  <a:cubicBezTo>
                    <a:pt x="739753" y="1367858"/>
                    <a:pt x="739753" y="1364151"/>
                    <a:pt x="739753" y="1360444"/>
                  </a:cubicBezTo>
                  <a:cubicBezTo>
                    <a:pt x="739753" y="1356737"/>
                    <a:pt x="739753" y="1353030"/>
                    <a:pt x="739753" y="1349323"/>
                  </a:cubicBezTo>
                  <a:cubicBezTo>
                    <a:pt x="739753" y="1345617"/>
                    <a:pt x="736020" y="1338202"/>
                    <a:pt x="736020" y="1334495"/>
                  </a:cubicBezTo>
                  <a:cubicBezTo>
                    <a:pt x="736020" y="1330789"/>
                    <a:pt x="736020" y="1327082"/>
                    <a:pt x="736020" y="1323375"/>
                  </a:cubicBezTo>
                  <a:cubicBezTo>
                    <a:pt x="736020" y="1319668"/>
                    <a:pt x="736020" y="1315961"/>
                    <a:pt x="736020" y="1312254"/>
                  </a:cubicBezTo>
                  <a:cubicBezTo>
                    <a:pt x="736020" y="1308547"/>
                    <a:pt x="732288" y="1304841"/>
                    <a:pt x="732288" y="1301134"/>
                  </a:cubicBezTo>
                  <a:cubicBezTo>
                    <a:pt x="732288" y="1297427"/>
                    <a:pt x="732288" y="1293720"/>
                    <a:pt x="732288" y="1290013"/>
                  </a:cubicBezTo>
                  <a:cubicBezTo>
                    <a:pt x="732288" y="1286306"/>
                    <a:pt x="732288" y="1282599"/>
                    <a:pt x="728557" y="1278893"/>
                  </a:cubicBezTo>
                  <a:cubicBezTo>
                    <a:pt x="728557" y="1275186"/>
                    <a:pt x="728557" y="1271479"/>
                    <a:pt x="728557" y="1267772"/>
                  </a:cubicBezTo>
                  <a:cubicBezTo>
                    <a:pt x="728557" y="1264065"/>
                    <a:pt x="728557" y="1264065"/>
                    <a:pt x="728557" y="1260358"/>
                  </a:cubicBezTo>
                  <a:cubicBezTo>
                    <a:pt x="724825" y="1256651"/>
                    <a:pt x="724825" y="1252945"/>
                    <a:pt x="724825" y="1249238"/>
                  </a:cubicBezTo>
                  <a:cubicBezTo>
                    <a:pt x="724825" y="1245531"/>
                    <a:pt x="724825" y="1241824"/>
                    <a:pt x="724825" y="1241824"/>
                  </a:cubicBezTo>
                  <a:cubicBezTo>
                    <a:pt x="721092" y="1238117"/>
                    <a:pt x="721092" y="1234410"/>
                    <a:pt x="721092" y="1230703"/>
                  </a:cubicBezTo>
                  <a:cubicBezTo>
                    <a:pt x="721092" y="1226996"/>
                    <a:pt x="721092" y="1226996"/>
                    <a:pt x="721092" y="1223290"/>
                  </a:cubicBezTo>
                  <a:cubicBezTo>
                    <a:pt x="719226" y="1221436"/>
                    <a:pt x="718293" y="1219583"/>
                    <a:pt x="717827" y="1218192"/>
                  </a:cubicBezTo>
                  <a:lnTo>
                    <a:pt x="717373" y="1215940"/>
                  </a:lnTo>
                  <a:lnTo>
                    <a:pt x="717208" y="1215940"/>
                  </a:lnTo>
                  <a:cubicBezTo>
                    <a:pt x="713477" y="1197410"/>
                    <a:pt x="706015" y="1182586"/>
                    <a:pt x="702284" y="1171468"/>
                  </a:cubicBezTo>
                  <a:cubicBezTo>
                    <a:pt x="679899" y="1126996"/>
                    <a:pt x="564238" y="1030640"/>
                    <a:pt x="519466" y="963931"/>
                  </a:cubicBezTo>
                  <a:cubicBezTo>
                    <a:pt x="474694" y="900929"/>
                    <a:pt x="366496" y="789749"/>
                    <a:pt x="317993" y="693393"/>
                  </a:cubicBezTo>
                  <a:cubicBezTo>
                    <a:pt x="291876" y="641509"/>
                    <a:pt x="284414" y="537741"/>
                    <a:pt x="235911" y="478444"/>
                  </a:cubicBezTo>
                  <a:cubicBezTo>
                    <a:pt x="187408" y="415442"/>
                    <a:pt x="101595" y="226436"/>
                    <a:pt x="64286" y="163434"/>
                  </a:cubicBezTo>
                  <a:cubicBezTo>
                    <a:pt x="26976" y="100432"/>
                    <a:pt x="-36452" y="74490"/>
                    <a:pt x="26976" y="22605"/>
                  </a:cubicBezTo>
                  <a:cubicBezTo>
                    <a:pt x="42832" y="9634"/>
                    <a:pt x="61487" y="2918"/>
                    <a:pt x="81424" y="775"/>
                  </a:cubicBezTo>
                  <a:close/>
                </a:path>
              </a:pathLst>
            </a:custGeom>
            <a:solidFill>
              <a:srgbClr val="F0B78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F70792E-F2EC-CA46-8F23-4F06301C2E75}"/>
                </a:ext>
              </a:extLst>
            </p:cNvPr>
            <p:cNvSpPr/>
            <p:nvPr/>
          </p:nvSpPr>
          <p:spPr>
            <a:xfrm>
              <a:off x="2741612" y="4908589"/>
              <a:ext cx="826231" cy="2804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290">
              <a:extLst>
                <a:ext uri="{FF2B5EF4-FFF2-40B4-BE49-F238E27FC236}">
                  <a16:creationId xmlns:a16="http://schemas.microsoft.com/office/drawing/2014/main" id="{C401DE5F-A30A-B44E-AEAA-00725ED48CDE}"/>
                </a:ext>
              </a:extLst>
            </p:cNvPr>
            <p:cNvSpPr/>
            <p:nvPr/>
          </p:nvSpPr>
          <p:spPr>
            <a:xfrm>
              <a:off x="2543158" y="5029200"/>
              <a:ext cx="1182270" cy="3260655"/>
            </a:xfrm>
            <a:custGeom>
              <a:avLst/>
              <a:gdLst>
                <a:gd name="connsiteX0" fmla="*/ 0 w 1143000"/>
                <a:gd name="connsiteY0" fmla="*/ 0 h 3840161"/>
                <a:gd name="connsiteX1" fmla="*/ 1143000 w 1143000"/>
                <a:gd name="connsiteY1" fmla="*/ 0 h 3840161"/>
                <a:gd name="connsiteX2" fmla="*/ 1143000 w 1143000"/>
                <a:gd name="connsiteY2" fmla="*/ 3840161 h 3840161"/>
                <a:gd name="connsiteX3" fmla="*/ 0 w 1143000"/>
                <a:gd name="connsiteY3" fmla="*/ 3840161 h 3840161"/>
                <a:gd name="connsiteX4" fmla="*/ 0 w 1143000"/>
                <a:gd name="connsiteY4" fmla="*/ 0 h 3840161"/>
                <a:gd name="connsiteX0" fmla="*/ 0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0 w 1143000"/>
                <a:gd name="connsiteY4" fmla="*/ 37070 h 3877231"/>
                <a:gd name="connsiteX0" fmla="*/ 135924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135924 w 1143000"/>
                <a:gd name="connsiteY4" fmla="*/ 37070 h 3877231"/>
                <a:gd name="connsiteX0" fmla="*/ 91045 w 1143000"/>
                <a:gd name="connsiteY0" fmla="*/ 1634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91045 w 1143000"/>
                <a:gd name="connsiteY4" fmla="*/ 1634 h 3877231"/>
                <a:gd name="connsiteX0" fmla="*/ 130314 w 1182269"/>
                <a:gd name="connsiteY0" fmla="*/ 1634 h 3877231"/>
                <a:gd name="connsiteX1" fmla="*/ 1108129 w 1182269"/>
                <a:gd name="connsiteY1" fmla="*/ 0 h 3877231"/>
                <a:gd name="connsiteX2" fmla="*/ 1182269 w 1182269"/>
                <a:gd name="connsiteY2" fmla="*/ 3877231 h 3877231"/>
                <a:gd name="connsiteX3" fmla="*/ 0 w 1182269"/>
                <a:gd name="connsiteY3" fmla="*/ 3877231 h 3877231"/>
                <a:gd name="connsiteX4" fmla="*/ 130314 w 1182269"/>
                <a:gd name="connsiteY4" fmla="*/ 1634 h 387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69" h="3877231">
                  <a:moveTo>
                    <a:pt x="130314" y="1634"/>
                  </a:moveTo>
                  <a:lnTo>
                    <a:pt x="1108129" y="0"/>
                  </a:lnTo>
                  <a:lnTo>
                    <a:pt x="1182269" y="3877231"/>
                  </a:lnTo>
                  <a:lnTo>
                    <a:pt x="0" y="3877231"/>
                  </a:lnTo>
                  <a:lnTo>
                    <a:pt x="130314" y="1634"/>
                  </a:lnTo>
                  <a:close/>
                </a:path>
              </a:pathLst>
            </a:custGeom>
            <a:solidFill>
              <a:srgbClr val="01739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308FF6B-BFB1-A643-A21C-17D49D073BE2}"/>
              </a:ext>
            </a:extLst>
          </p:cNvPr>
          <p:cNvGrpSpPr/>
          <p:nvPr/>
        </p:nvGrpSpPr>
        <p:grpSpPr>
          <a:xfrm>
            <a:off x="3266340" y="3135981"/>
            <a:ext cx="1307804" cy="3723855"/>
            <a:chOff x="2068233" y="2362200"/>
            <a:chExt cx="2081771" cy="5927655"/>
          </a:xfrm>
        </p:grpSpPr>
        <p:sp>
          <p:nvSpPr>
            <p:cNvPr id="85" name="Freeform: Shape 294">
              <a:extLst>
                <a:ext uri="{FF2B5EF4-FFF2-40B4-BE49-F238E27FC236}">
                  <a16:creationId xmlns:a16="http://schemas.microsoft.com/office/drawing/2014/main" id="{9D3D804B-2EC0-8643-A9BE-442C32670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233" y="2362200"/>
              <a:ext cx="2081771" cy="4495800"/>
            </a:xfrm>
            <a:custGeom>
              <a:avLst/>
              <a:gdLst>
                <a:gd name="connsiteX0" fmla="*/ 1041797 w 2081771"/>
                <a:gd name="connsiteY0" fmla="*/ 122 h 4495800"/>
                <a:gd name="connsiteX1" fmla="*/ 1138802 w 2081771"/>
                <a:gd name="connsiteY1" fmla="*/ 111330 h 4495800"/>
                <a:gd name="connsiteX2" fmla="*/ 1138802 w 2081771"/>
                <a:gd name="connsiteY2" fmla="*/ 341159 h 4495800"/>
                <a:gd name="connsiteX3" fmla="*/ 1153725 w 2081771"/>
                <a:gd name="connsiteY3" fmla="*/ 645127 h 4495800"/>
                <a:gd name="connsiteX4" fmla="*/ 1161188 w 2081771"/>
                <a:gd name="connsiteY4" fmla="*/ 1000992 h 4495800"/>
                <a:gd name="connsiteX5" fmla="*/ 1235807 w 2081771"/>
                <a:gd name="connsiteY5" fmla="*/ 1049182 h 4495800"/>
                <a:gd name="connsiteX6" fmla="*/ 1403700 w 2081771"/>
                <a:gd name="connsiteY6" fmla="*/ 615471 h 4495800"/>
                <a:gd name="connsiteX7" fmla="*/ 1496974 w 2081771"/>
                <a:gd name="connsiteY7" fmla="*/ 304090 h 4495800"/>
                <a:gd name="connsiteX8" fmla="*/ 1642482 w 2081771"/>
                <a:gd name="connsiteY8" fmla="*/ 196589 h 4495800"/>
                <a:gd name="connsiteX9" fmla="*/ 1713370 w 2081771"/>
                <a:gd name="connsiteY9" fmla="*/ 307797 h 4495800"/>
                <a:gd name="connsiteX10" fmla="*/ 1620096 w 2081771"/>
                <a:gd name="connsiteY10" fmla="*/ 645127 h 4495800"/>
                <a:gd name="connsiteX11" fmla="*/ 1519360 w 2081771"/>
                <a:gd name="connsiteY11" fmla="*/ 997285 h 4495800"/>
                <a:gd name="connsiteX12" fmla="*/ 1511898 w 2081771"/>
                <a:gd name="connsiteY12" fmla="*/ 1193752 h 4495800"/>
                <a:gd name="connsiteX13" fmla="*/ 1646213 w 2081771"/>
                <a:gd name="connsiteY13" fmla="*/ 1067716 h 4495800"/>
                <a:gd name="connsiteX14" fmla="*/ 1877532 w 2081771"/>
                <a:gd name="connsiteY14" fmla="*/ 737800 h 4495800"/>
                <a:gd name="connsiteX15" fmla="*/ 2041695 w 2081771"/>
                <a:gd name="connsiteY15" fmla="*/ 656248 h 4495800"/>
                <a:gd name="connsiteX16" fmla="*/ 2067811 w 2081771"/>
                <a:gd name="connsiteY16" fmla="*/ 808232 h 4495800"/>
                <a:gd name="connsiteX17" fmla="*/ 1866339 w 2081771"/>
                <a:gd name="connsiteY17" fmla="*/ 1127027 h 4495800"/>
                <a:gd name="connsiteX18" fmla="*/ 1702177 w 2081771"/>
                <a:gd name="connsiteY18" fmla="*/ 1386512 h 4495800"/>
                <a:gd name="connsiteX19" fmla="*/ 1668599 w 2081771"/>
                <a:gd name="connsiteY19" fmla="*/ 1571858 h 4495800"/>
                <a:gd name="connsiteX20" fmla="*/ 1605172 w 2081771"/>
                <a:gd name="connsiteY20" fmla="*/ 1868413 h 4495800"/>
                <a:gd name="connsiteX21" fmla="*/ 1496974 w 2081771"/>
                <a:gd name="connsiteY21" fmla="*/ 2190914 h 4495800"/>
                <a:gd name="connsiteX22" fmla="*/ 1455526 w 2081771"/>
                <a:gd name="connsiteY22" fmla="*/ 2343652 h 4495800"/>
                <a:gd name="connsiteX23" fmla="*/ 1452259 w 2081771"/>
                <a:gd name="connsiteY23" fmla="*/ 2382997 h 4495800"/>
                <a:gd name="connsiteX24" fmla="*/ 1452568 w 2081771"/>
                <a:gd name="connsiteY24" fmla="*/ 2383089 h 4495800"/>
                <a:gd name="connsiteX25" fmla="*/ 1452206 w 2081771"/>
                <a:gd name="connsiteY25" fmla="*/ 2383628 h 4495800"/>
                <a:gd name="connsiteX26" fmla="*/ 1452202 w 2081771"/>
                <a:gd name="connsiteY26" fmla="*/ 2383675 h 4495800"/>
                <a:gd name="connsiteX27" fmla="*/ 1452180 w 2081771"/>
                <a:gd name="connsiteY27" fmla="*/ 2383668 h 4495800"/>
                <a:gd name="connsiteX28" fmla="*/ 1448836 w 2081771"/>
                <a:gd name="connsiteY28" fmla="*/ 2388650 h 4495800"/>
                <a:gd name="connsiteX29" fmla="*/ 1445104 w 2081771"/>
                <a:gd name="connsiteY29" fmla="*/ 2394210 h 4495800"/>
                <a:gd name="connsiteX30" fmla="*/ 1519744 w 2081771"/>
                <a:gd name="connsiteY30" fmla="*/ 3691617 h 4495800"/>
                <a:gd name="connsiteX31" fmla="*/ 1545635 w 2081771"/>
                <a:gd name="connsiteY31" fmla="*/ 4345359 h 4495800"/>
                <a:gd name="connsiteX32" fmla="*/ 1551351 w 2081771"/>
                <a:gd name="connsiteY32" fmla="*/ 4495800 h 4495800"/>
                <a:gd name="connsiteX33" fmla="*/ 638987 w 2081771"/>
                <a:gd name="connsiteY33" fmla="*/ 4495800 h 4495800"/>
                <a:gd name="connsiteX34" fmla="*/ 638987 w 2081771"/>
                <a:gd name="connsiteY34" fmla="*/ 4481181 h 4495800"/>
                <a:gd name="connsiteX35" fmla="*/ 642720 w 2081771"/>
                <a:gd name="connsiteY35" fmla="*/ 4436699 h 4495800"/>
                <a:gd name="connsiteX36" fmla="*/ 646452 w 2081771"/>
                <a:gd name="connsiteY36" fmla="*/ 4403337 h 4495800"/>
                <a:gd name="connsiteX37" fmla="*/ 650184 w 2081771"/>
                <a:gd name="connsiteY37" fmla="*/ 4358855 h 4495800"/>
                <a:gd name="connsiteX38" fmla="*/ 650184 w 2081771"/>
                <a:gd name="connsiteY38" fmla="*/ 4325492 h 4495800"/>
                <a:gd name="connsiteX39" fmla="*/ 653916 w 2081771"/>
                <a:gd name="connsiteY39" fmla="*/ 4281010 h 4495800"/>
                <a:gd name="connsiteX40" fmla="*/ 653916 w 2081771"/>
                <a:gd name="connsiteY40" fmla="*/ 4251355 h 4495800"/>
                <a:gd name="connsiteX41" fmla="*/ 661380 w 2081771"/>
                <a:gd name="connsiteY41" fmla="*/ 4184631 h 4495800"/>
                <a:gd name="connsiteX42" fmla="*/ 661380 w 2081771"/>
                <a:gd name="connsiteY42" fmla="*/ 4180924 h 4495800"/>
                <a:gd name="connsiteX43" fmla="*/ 668844 w 2081771"/>
                <a:gd name="connsiteY43" fmla="*/ 4036356 h 4495800"/>
                <a:gd name="connsiteX44" fmla="*/ 672576 w 2081771"/>
                <a:gd name="connsiteY44" fmla="*/ 3995581 h 4495800"/>
                <a:gd name="connsiteX45" fmla="*/ 672576 w 2081771"/>
                <a:gd name="connsiteY45" fmla="*/ 3969632 h 4495800"/>
                <a:gd name="connsiteX46" fmla="*/ 676308 w 2081771"/>
                <a:gd name="connsiteY46" fmla="*/ 3925150 h 4495800"/>
                <a:gd name="connsiteX47" fmla="*/ 680040 w 2081771"/>
                <a:gd name="connsiteY47" fmla="*/ 3899202 h 4495800"/>
                <a:gd name="connsiteX48" fmla="*/ 680040 w 2081771"/>
                <a:gd name="connsiteY48" fmla="*/ 3869547 h 4495800"/>
                <a:gd name="connsiteX49" fmla="*/ 687504 w 2081771"/>
                <a:gd name="connsiteY49" fmla="*/ 3776875 h 4495800"/>
                <a:gd name="connsiteX50" fmla="*/ 687504 w 2081771"/>
                <a:gd name="connsiteY50" fmla="*/ 3773168 h 4495800"/>
                <a:gd name="connsiteX51" fmla="*/ 691236 w 2081771"/>
                <a:gd name="connsiteY51" fmla="*/ 3728685 h 4495800"/>
                <a:gd name="connsiteX52" fmla="*/ 691236 w 2081771"/>
                <a:gd name="connsiteY52" fmla="*/ 3706444 h 4495800"/>
                <a:gd name="connsiteX53" fmla="*/ 694968 w 2081771"/>
                <a:gd name="connsiteY53" fmla="*/ 3669376 h 4495800"/>
                <a:gd name="connsiteX54" fmla="*/ 694968 w 2081771"/>
                <a:gd name="connsiteY54" fmla="*/ 3643427 h 4495800"/>
                <a:gd name="connsiteX55" fmla="*/ 698700 w 2081771"/>
                <a:gd name="connsiteY55" fmla="*/ 3610065 h 4495800"/>
                <a:gd name="connsiteX56" fmla="*/ 698700 w 2081771"/>
                <a:gd name="connsiteY56" fmla="*/ 3580410 h 4495800"/>
                <a:gd name="connsiteX57" fmla="*/ 702432 w 2081771"/>
                <a:gd name="connsiteY57" fmla="*/ 3550755 h 4495800"/>
                <a:gd name="connsiteX58" fmla="*/ 706164 w 2081771"/>
                <a:gd name="connsiteY58" fmla="*/ 3521101 h 4495800"/>
                <a:gd name="connsiteX59" fmla="*/ 706164 w 2081771"/>
                <a:gd name="connsiteY59" fmla="*/ 3487738 h 4495800"/>
                <a:gd name="connsiteX60" fmla="*/ 709896 w 2081771"/>
                <a:gd name="connsiteY60" fmla="*/ 3461790 h 4495800"/>
                <a:gd name="connsiteX61" fmla="*/ 709896 w 2081771"/>
                <a:gd name="connsiteY61" fmla="*/ 3432135 h 4495800"/>
                <a:gd name="connsiteX62" fmla="*/ 713628 w 2081771"/>
                <a:gd name="connsiteY62" fmla="*/ 3406187 h 4495800"/>
                <a:gd name="connsiteX63" fmla="*/ 713628 w 2081771"/>
                <a:gd name="connsiteY63" fmla="*/ 3372825 h 4495800"/>
                <a:gd name="connsiteX64" fmla="*/ 713628 w 2081771"/>
                <a:gd name="connsiteY64" fmla="*/ 3350584 h 4495800"/>
                <a:gd name="connsiteX65" fmla="*/ 717360 w 2081771"/>
                <a:gd name="connsiteY65" fmla="*/ 3320929 h 4495800"/>
                <a:gd name="connsiteX66" fmla="*/ 717360 w 2081771"/>
                <a:gd name="connsiteY66" fmla="*/ 3294981 h 4495800"/>
                <a:gd name="connsiteX67" fmla="*/ 721092 w 2081771"/>
                <a:gd name="connsiteY67" fmla="*/ 3265326 h 4495800"/>
                <a:gd name="connsiteX68" fmla="*/ 721092 w 2081771"/>
                <a:gd name="connsiteY68" fmla="*/ 3243084 h 4495800"/>
                <a:gd name="connsiteX69" fmla="*/ 724824 w 2081771"/>
                <a:gd name="connsiteY69" fmla="*/ 3213430 h 4495800"/>
                <a:gd name="connsiteX70" fmla="*/ 724824 w 2081771"/>
                <a:gd name="connsiteY70" fmla="*/ 3191188 h 4495800"/>
                <a:gd name="connsiteX71" fmla="*/ 728556 w 2081771"/>
                <a:gd name="connsiteY71" fmla="*/ 3161533 h 4495800"/>
                <a:gd name="connsiteX72" fmla="*/ 728556 w 2081771"/>
                <a:gd name="connsiteY72" fmla="*/ 3139292 h 4495800"/>
                <a:gd name="connsiteX73" fmla="*/ 728556 w 2081771"/>
                <a:gd name="connsiteY73" fmla="*/ 3109637 h 4495800"/>
                <a:gd name="connsiteX74" fmla="*/ 732288 w 2081771"/>
                <a:gd name="connsiteY74" fmla="*/ 3091103 h 4495800"/>
                <a:gd name="connsiteX75" fmla="*/ 732288 w 2081771"/>
                <a:gd name="connsiteY75" fmla="*/ 3061448 h 4495800"/>
                <a:gd name="connsiteX76" fmla="*/ 732288 w 2081771"/>
                <a:gd name="connsiteY76" fmla="*/ 3042913 h 4495800"/>
                <a:gd name="connsiteX77" fmla="*/ 736020 w 2081771"/>
                <a:gd name="connsiteY77" fmla="*/ 3016965 h 4495800"/>
                <a:gd name="connsiteX78" fmla="*/ 736020 w 2081771"/>
                <a:gd name="connsiteY78" fmla="*/ 2998431 h 4495800"/>
                <a:gd name="connsiteX79" fmla="*/ 736020 w 2081771"/>
                <a:gd name="connsiteY79" fmla="*/ 2968776 h 4495800"/>
                <a:gd name="connsiteX80" fmla="*/ 736020 w 2081771"/>
                <a:gd name="connsiteY80" fmla="*/ 2961362 h 4495800"/>
                <a:gd name="connsiteX81" fmla="*/ 739753 w 2081771"/>
                <a:gd name="connsiteY81" fmla="*/ 2898345 h 4495800"/>
                <a:gd name="connsiteX82" fmla="*/ 739753 w 2081771"/>
                <a:gd name="connsiteY82" fmla="*/ 2883518 h 4495800"/>
                <a:gd name="connsiteX83" fmla="*/ 739753 w 2081771"/>
                <a:gd name="connsiteY83" fmla="*/ 2857570 h 4495800"/>
                <a:gd name="connsiteX84" fmla="*/ 743484 w 2081771"/>
                <a:gd name="connsiteY84" fmla="*/ 2842742 h 4495800"/>
                <a:gd name="connsiteX85" fmla="*/ 743484 w 2081771"/>
                <a:gd name="connsiteY85" fmla="*/ 2820501 h 4495800"/>
                <a:gd name="connsiteX86" fmla="*/ 743484 w 2081771"/>
                <a:gd name="connsiteY86" fmla="*/ 2801966 h 4495800"/>
                <a:gd name="connsiteX87" fmla="*/ 743484 w 2081771"/>
                <a:gd name="connsiteY87" fmla="*/ 2779725 h 4495800"/>
                <a:gd name="connsiteX88" fmla="*/ 743484 w 2081771"/>
                <a:gd name="connsiteY88" fmla="*/ 2761191 h 4495800"/>
                <a:gd name="connsiteX89" fmla="*/ 743484 w 2081771"/>
                <a:gd name="connsiteY89" fmla="*/ 2742656 h 4495800"/>
                <a:gd name="connsiteX90" fmla="*/ 747216 w 2081771"/>
                <a:gd name="connsiteY90" fmla="*/ 2724122 h 4495800"/>
                <a:gd name="connsiteX91" fmla="*/ 743484 w 2081771"/>
                <a:gd name="connsiteY91" fmla="*/ 2601795 h 4495800"/>
                <a:gd name="connsiteX92" fmla="*/ 743484 w 2081771"/>
                <a:gd name="connsiteY92" fmla="*/ 2586968 h 4495800"/>
                <a:gd name="connsiteX93" fmla="*/ 743484 w 2081771"/>
                <a:gd name="connsiteY93" fmla="*/ 2568433 h 4495800"/>
                <a:gd name="connsiteX94" fmla="*/ 743484 w 2081771"/>
                <a:gd name="connsiteY94" fmla="*/ 2557313 h 4495800"/>
                <a:gd name="connsiteX95" fmla="*/ 743484 w 2081771"/>
                <a:gd name="connsiteY95" fmla="*/ 2538779 h 4495800"/>
                <a:gd name="connsiteX96" fmla="*/ 743484 w 2081771"/>
                <a:gd name="connsiteY96" fmla="*/ 2523951 h 4495800"/>
                <a:gd name="connsiteX97" fmla="*/ 743484 w 2081771"/>
                <a:gd name="connsiteY97" fmla="*/ 2509123 h 4495800"/>
                <a:gd name="connsiteX98" fmla="*/ 743484 w 2081771"/>
                <a:gd name="connsiteY98" fmla="*/ 2498003 h 4495800"/>
                <a:gd name="connsiteX99" fmla="*/ 739753 w 2081771"/>
                <a:gd name="connsiteY99" fmla="*/ 2483175 h 4495800"/>
                <a:gd name="connsiteX100" fmla="*/ 739753 w 2081771"/>
                <a:gd name="connsiteY100" fmla="*/ 2472054 h 4495800"/>
                <a:gd name="connsiteX101" fmla="*/ 739753 w 2081771"/>
                <a:gd name="connsiteY101" fmla="*/ 2457227 h 4495800"/>
                <a:gd name="connsiteX102" fmla="*/ 739753 w 2081771"/>
                <a:gd name="connsiteY102" fmla="*/ 2446106 h 4495800"/>
                <a:gd name="connsiteX103" fmla="*/ 736020 w 2081771"/>
                <a:gd name="connsiteY103" fmla="*/ 2431279 h 4495800"/>
                <a:gd name="connsiteX104" fmla="*/ 736020 w 2081771"/>
                <a:gd name="connsiteY104" fmla="*/ 2420158 h 4495800"/>
                <a:gd name="connsiteX105" fmla="*/ 736020 w 2081771"/>
                <a:gd name="connsiteY105" fmla="*/ 2409038 h 4495800"/>
                <a:gd name="connsiteX106" fmla="*/ 732288 w 2081771"/>
                <a:gd name="connsiteY106" fmla="*/ 2397917 h 4495800"/>
                <a:gd name="connsiteX107" fmla="*/ 732288 w 2081771"/>
                <a:gd name="connsiteY107" fmla="*/ 2386797 h 4495800"/>
                <a:gd name="connsiteX108" fmla="*/ 728556 w 2081771"/>
                <a:gd name="connsiteY108" fmla="*/ 2375676 h 4495800"/>
                <a:gd name="connsiteX109" fmla="*/ 728556 w 2081771"/>
                <a:gd name="connsiteY109" fmla="*/ 2364555 h 4495800"/>
                <a:gd name="connsiteX110" fmla="*/ 728556 w 2081771"/>
                <a:gd name="connsiteY110" fmla="*/ 2357141 h 4495800"/>
                <a:gd name="connsiteX111" fmla="*/ 724824 w 2081771"/>
                <a:gd name="connsiteY111" fmla="*/ 2346021 h 4495800"/>
                <a:gd name="connsiteX112" fmla="*/ 724824 w 2081771"/>
                <a:gd name="connsiteY112" fmla="*/ 2338607 h 4495800"/>
                <a:gd name="connsiteX113" fmla="*/ 721092 w 2081771"/>
                <a:gd name="connsiteY113" fmla="*/ 2327486 h 4495800"/>
                <a:gd name="connsiteX114" fmla="*/ 721092 w 2081771"/>
                <a:gd name="connsiteY114" fmla="*/ 2320073 h 4495800"/>
                <a:gd name="connsiteX115" fmla="*/ 717827 w 2081771"/>
                <a:gd name="connsiteY115" fmla="*/ 2314976 h 4495800"/>
                <a:gd name="connsiteX116" fmla="*/ 717478 w 2081771"/>
                <a:gd name="connsiteY116" fmla="*/ 2313243 h 4495800"/>
                <a:gd name="connsiteX117" fmla="*/ 717203 w 2081771"/>
                <a:gd name="connsiteY117" fmla="*/ 2313243 h 4495800"/>
                <a:gd name="connsiteX118" fmla="*/ 702279 w 2081771"/>
                <a:gd name="connsiteY118" fmla="*/ 2268760 h 4495800"/>
                <a:gd name="connsiteX119" fmla="*/ 519462 w 2081771"/>
                <a:gd name="connsiteY119" fmla="*/ 2061172 h 4495800"/>
                <a:gd name="connsiteX120" fmla="*/ 317990 w 2081771"/>
                <a:gd name="connsiteY120" fmla="*/ 1790567 h 4495800"/>
                <a:gd name="connsiteX121" fmla="*/ 235909 w 2081771"/>
                <a:gd name="connsiteY121" fmla="*/ 1575565 h 4495800"/>
                <a:gd name="connsiteX122" fmla="*/ 64284 w 2081771"/>
                <a:gd name="connsiteY122" fmla="*/ 1260477 h 4495800"/>
                <a:gd name="connsiteX123" fmla="*/ 800 w 2081771"/>
                <a:gd name="connsiteY123" fmla="*/ 1154656 h 4495800"/>
                <a:gd name="connsiteX124" fmla="*/ 804 w 2081771"/>
                <a:gd name="connsiteY124" fmla="*/ 1154647 h 4495800"/>
                <a:gd name="connsiteX125" fmla="*/ 800 w 2081771"/>
                <a:gd name="connsiteY125" fmla="*/ 1154423 h 4495800"/>
                <a:gd name="connsiteX126" fmla="*/ 26975 w 2081771"/>
                <a:gd name="connsiteY126" fmla="*/ 1119389 h 4495800"/>
                <a:gd name="connsiteX127" fmla="*/ 254565 w 2081771"/>
                <a:gd name="connsiteY127" fmla="*/ 1156449 h 4495800"/>
                <a:gd name="connsiteX128" fmla="*/ 459770 w 2081771"/>
                <a:gd name="connsiteY128" fmla="*/ 1419575 h 4495800"/>
                <a:gd name="connsiteX129" fmla="*/ 459770 w 2081771"/>
                <a:gd name="connsiteY129" fmla="*/ 1419879 h 4495800"/>
                <a:gd name="connsiteX130" fmla="*/ 478057 w 2081771"/>
                <a:gd name="connsiteY130" fmla="*/ 1447090 h 4495800"/>
                <a:gd name="connsiteX131" fmla="*/ 489264 w 2081771"/>
                <a:gd name="connsiteY131" fmla="*/ 1462613 h 4495800"/>
                <a:gd name="connsiteX132" fmla="*/ 497080 w 2081771"/>
                <a:gd name="connsiteY132" fmla="*/ 1471460 h 4495800"/>
                <a:gd name="connsiteX133" fmla="*/ 500553 w 2081771"/>
                <a:gd name="connsiteY133" fmla="*/ 1476419 h 4495800"/>
                <a:gd name="connsiteX134" fmla="*/ 508692 w 2081771"/>
                <a:gd name="connsiteY134" fmla="*/ 1485361 h 4495800"/>
                <a:gd name="connsiteX135" fmla="*/ 579158 w 2081771"/>
                <a:gd name="connsiteY135" fmla="*/ 1419874 h 4495800"/>
                <a:gd name="connsiteX136" fmla="*/ 500807 w 2081771"/>
                <a:gd name="connsiteY136" fmla="*/ 856422 h 4495800"/>
                <a:gd name="connsiteX137" fmla="*/ 392609 w 2081771"/>
                <a:gd name="connsiteY137" fmla="*/ 407884 h 4495800"/>
                <a:gd name="connsiteX138" fmla="*/ 459766 w 2081771"/>
                <a:gd name="connsiteY138" fmla="*/ 185468 h 4495800"/>
                <a:gd name="connsiteX139" fmla="*/ 638853 w 2081771"/>
                <a:gd name="connsiteY139" fmla="*/ 433832 h 4495800"/>
                <a:gd name="connsiteX140" fmla="*/ 713472 w 2081771"/>
                <a:gd name="connsiteY140" fmla="*/ 682196 h 4495800"/>
                <a:gd name="connsiteX141" fmla="*/ 866441 w 2081771"/>
                <a:gd name="connsiteY141" fmla="*/ 1030647 h 4495800"/>
                <a:gd name="connsiteX142" fmla="*/ 896289 w 2081771"/>
                <a:gd name="connsiteY142" fmla="*/ 708145 h 4495800"/>
                <a:gd name="connsiteX143" fmla="*/ 911213 w 2081771"/>
                <a:gd name="connsiteY143" fmla="*/ 381936 h 4495800"/>
                <a:gd name="connsiteX144" fmla="*/ 922406 w 2081771"/>
                <a:gd name="connsiteY144" fmla="*/ 144692 h 4495800"/>
                <a:gd name="connsiteX145" fmla="*/ 1041797 w 2081771"/>
                <a:gd name="connsiteY145" fmla="*/ 122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081771" h="4495800">
                  <a:moveTo>
                    <a:pt x="1041797" y="122"/>
                  </a:moveTo>
                  <a:cubicBezTo>
                    <a:pt x="1131340" y="3829"/>
                    <a:pt x="1138802" y="74261"/>
                    <a:pt x="1138802" y="111330"/>
                  </a:cubicBezTo>
                  <a:cubicBezTo>
                    <a:pt x="1142533" y="144692"/>
                    <a:pt x="1138802" y="281848"/>
                    <a:pt x="1138802" y="341159"/>
                  </a:cubicBezTo>
                  <a:cubicBezTo>
                    <a:pt x="1142533" y="396763"/>
                    <a:pt x="1149995" y="556161"/>
                    <a:pt x="1153725" y="645127"/>
                  </a:cubicBezTo>
                  <a:cubicBezTo>
                    <a:pt x="1161188" y="734093"/>
                    <a:pt x="1164918" y="937974"/>
                    <a:pt x="1161188" y="1000992"/>
                  </a:cubicBezTo>
                  <a:cubicBezTo>
                    <a:pt x="1157457" y="1067716"/>
                    <a:pt x="1213421" y="1093665"/>
                    <a:pt x="1235807" y="1049182"/>
                  </a:cubicBezTo>
                  <a:cubicBezTo>
                    <a:pt x="1261924" y="1004699"/>
                    <a:pt x="1385045" y="682196"/>
                    <a:pt x="1403700" y="615471"/>
                  </a:cubicBezTo>
                  <a:cubicBezTo>
                    <a:pt x="1422355" y="552454"/>
                    <a:pt x="1455934" y="411591"/>
                    <a:pt x="1496974" y="304090"/>
                  </a:cubicBezTo>
                  <a:cubicBezTo>
                    <a:pt x="1534284" y="196589"/>
                    <a:pt x="1590248" y="174348"/>
                    <a:pt x="1642482" y="196589"/>
                  </a:cubicBezTo>
                  <a:cubicBezTo>
                    <a:pt x="1694715" y="215124"/>
                    <a:pt x="1717101" y="263314"/>
                    <a:pt x="1713370" y="307797"/>
                  </a:cubicBezTo>
                  <a:cubicBezTo>
                    <a:pt x="1705908" y="352280"/>
                    <a:pt x="1635020" y="559868"/>
                    <a:pt x="1620096" y="645127"/>
                  </a:cubicBezTo>
                  <a:cubicBezTo>
                    <a:pt x="1601441" y="734093"/>
                    <a:pt x="1549208" y="919439"/>
                    <a:pt x="1519360" y="997285"/>
                  </a:cubicBezTo>
                  <a:cubicBezTo>
                    <a:pt x="1493243" y="1075130"/>
                    <a:pt x="1482051" y="1178924"/>
                    <a:pt x="1511898" y="1193752"/>
                  </a:cubicBezTo>
                  <a:cubicBezTo>
                    <a:pt x="1541746" y="1212287"/>
                    <a:pt x="1597710" y="1127027"/>
                    <a:pt x="1646213" y="1067716"/>
                  </a:cubicBezTo>
                  <a:cubicBezTo>
                    <a:pt x="1694715" y="1008405"/>
                    <a:pt x="1817837" y="837888"/>
                    <a:pt x="1877532" y="737800"/>
                  </a:cubicBezTo>
                  <a:cubicBezTo>
                    <a:pt x="1937228" y="641420"/>
                    <a:pt x="2004385" y="637713"/>
                    <a:pt x="2041695" y="656248"/>
                  </a:cubicBezTo>
                  <a:cubicBezTo>
                    <a:pt x="2075273" y="674782"/>
                    <a:pt x="2097659" y="730386"/>
                    <a:pt x="2067811" y="808232"/>
                  </a:cubicBezTo>
                  <a:cubicBezTo>
                    <a:pt x="2034233" y="889784"/>
                    <a:pt x="1911111" y="1064010"/>
                    <a:pt x="1866339" y="1127027"/>
                  </a:cubicBezTo>
                  <a:cubicBezTo>
                    <a:pt x="1821568" y="1193752"/>
                    <a:pt x="1702177" y="1386512"/>
                    <a:pt x="1702177" y="1386512"/>
                  </a:cubicBezTo>
                  <a:cubicBezTo>
                    <a:pt x="1702177" y="1386512"/>
                    <a:pt x="1690984" y="1486599"/>
                    <a:pt x="1668599" y="1571858"/>
                  </a:cubicBezTo>
                  <a:cubicBezTo>
                    <a:pt x="1653675" y="1631169"/>
                    <a:pt x="1620096" y="1790567"/>
                    <a:pt x="1605172" y="1868413"/>
                  </a:cubicBezTo>
                  <a:cubicBezTo>
                    <a:pt x="1590248" y="1946257"/>
                    <a:pt x="1523091" y="2124190"/>
                    <a:pt x="1496974" y="2190914"/>
                  </a:cubicBezTo>
                  <a:cubicBezTo>
                    <a:pt x="1477387" y="2238178"/>
                    <a:pt x="1461996" y="2297952"/>
                    <a:pt x="1455526" y="2343652"/>
                  </a:cubicBezTo>
                  <a:lnTo>
                    <a:pt x="1452259" y="2382997"/>
                  </a:lnTo>
                  <a:lnTo>
                    <a:pt x="1452568" y="2383089"/>
                  </a:lnTo>
                  <a:lnTo>
                    <a:pt x="1452206" y="2383628"/>
                  </a:lnTo>
                  <a:lnTo>
                    <a:pt x="1452202" y="2383675"/>
                  </a:lnTo>
                  <a:lnTo>
                    <a:pt x="1452180" y="2383668"/>
                  </a:lnTo>
                  <a:lnTo>
                    <a:pt x="1448836" y="2388650"/>
                  </a:lnTo>
                  <a:cubicBezTo>
                    <a:pt x="1446970" y="2390504"/>
                    <a:pt x="1445104" y="2392357"/>
                    <a:pt x="1445104" y="2394210"/>
                  </a:cubicBezTo>
                  <a:cubicBezTo>
                    <a:pt x="1445104" y="2409038"/>
                    <a:pt x="1493620" y="3176361"/>
                    <a:pt x="1519744" y="3691617"/>
                  </a:cubicBezTo>
                  <a:cubicBezTo>
                    <a:pt x="1527208" y="3872327"/>
                    <a:pt x="1536072" y="4095667"/>
                    <a:pt x="1545635" y="4345359"/>
                  </a:cubicBezTo>
                  <a:lnTo>
                    <a:pt x="1551351" y="4495800"/>
                  </a:lnTo>
                  <a:lnTo>
                    <a:pt x="638987" y="4495800"/>
                  </a:lnTo>
                  <a:lnTo>
                    <a:pt x="638987" y="4481181"/>
                  </a:lnTo>
                  <a:cubicBezTo>
                    <a:pt x="642720" y="4466354"/>
                    <a:pt x="642720" y="4451526"/>
                    <a:pt x="642720" y="4436699"/>
                  </a:cubicBezTo>
                  <a:cubicBezTo>
                    <a:pt x="642720" y="4425578"/>
                    <a:pt x="646452" y="4414458"/>
                    <a:pt x="646452" y="4403337"/>
                  </a:cubicBezTo>
                  <a:cubicBezTo>
                    <a:pt x="646452" y="4388509"/>
                    <a:pt x="646452" y="4373682"/>
                    <a:pt x="650184" y="4358855"/>
                  </a:cubicBezTo>
                  <a:cubicBezTo>
                    <a:pt x="650184" y="4347733"/>
                    <a:pt x="650184" y="4336613"/>
                    <a:pt x="650184" y="4325492"/>
                  </a:cubicBezTo>
                  <a:cubicBezTo>
                    <a:pt x="650184" y="4310665"/>
                    <a:pt x="653916" y="4295837"/>
                    <a:pt x="653916" y="4281010"/>
                  </a:cubicBezTo>
                  <a:cubicBezTo>
                    <a:pt x="653916" y="4273596"/>
                    <a:pt x="653916" y="4262476"/>
                    <a:pt x="653916" y="4251355"/>
                  </a:cubicBezTo>
                  <a:cubicBezTo>
                    <a:pt x="657648" y="4229114"/>
                    <a:pt x="657648" y="4206872"/>
                    <a:pt x="661380" y="4184631"/>
                  </a:cubicBezTo>
                  <a:cubicBezTo>
                    <a:pt x="661380" y="4180924"/>
                    <a:pt x="661380" y="4180924"/>
                    <a:pt x="661380" y="4180924"/>
                  </a:cubicBezTo>
                  <a:cubicBezTo>
                    <a:pt x="665112" y="4132735"/>
                    <a:pt x="665112" y="4084545"/>
                    <a:pt x="668844" y="4036356"/>
                  </a:cubicBezTo>
                  <a:cubicBezTo>
                    <a:pt x="668844" y="4021529"/>
                    <a:pt x="672576" y="4010408"/>
                    <a:pt x="672576" y="3995581"/>
                  </a:cubicBezTo>
                  <a:cubicBezTo>
                    <a:pt x="672576" y="3988167"/>
                    <a:pt x="672576" y="3977046"/>
                    <a:pt x="672576" y="3969632"/>
                  </a:cubicBezTo>
                  <a:cubicBezTo>
                    <a:pt x="676308" y="3954805"/>
                    <a:pt x="676308" y="3939977"/>
                    <a:pt x="676308" y="3925150"/>
                  </a:cubicBezTo>
                  <a:cubicBezTo>
                    <a:pt x="676308" y="3914029"/>
                    <a:pt x="680040" y="3906615"/>
                    <a:pt x="680040" y="3899202"/>
                  </a:cubicBezTo>
                  <a:cubicBezTo>
                    <a:pt x="680040" y="3888081"/>
                    <a:pt x="680040" y="3880667"/>
                    <a:pt x="680040" y="3869547"/>
                  </a:cubicBezTo>
                  <a:cubicBezTo>
                    <a:pt x="683772" y="3839892"/>
                    <a:pt x="683772" y="3810236"/>
                    <a:pt x="687504" y="3776875"/>
                  </a:cubicBezTo>
                  <a:cubicBezTo>
                    <a:pt x="687504" y="3776875"/>
                    <a:pt x="687504" y="3776875"/>
                    <a:pt x="687504" y="3773168"/>
                  </a:cubicBezTo>
                  <a:cubicBezTo>
                    <a:pt x="687504" y="3758340"/>
                    <a:pt x="691236" y="3743513"/>
                    <a:pt x="691236" y="3728685"/>
                  </a:cubicBezTo>
                  <a:cubicBezTo>
                    <a:pt x="691236" y="3721272"/>
                    <a:pt x="691236" y="3713858"/>
                    <a:pt x="691236" y="3706444"/>
                  </a:cubicBezTo>
                  <a:cubicBezTo>
                    <a:pt x="691236" y="3695324"/>
                    <a:pt x="694968" y="3684203"/>
                    <a:pt x="694968" y="3669376"/>
                  </a:cubicBezTo>
                  <a:cubicBezTo>
                    <a:pt x="694968" y="3661961"/>
                    <a:pt x="694968" y="3650841"/>
                    <a:pt x="694968" y="3643427"/>
                  </a:cubicBezTo>
                  <a:cubicBezTo>
                    <a:pt x="698700" y="3632306"/>
                    <a:pt x="698700" y="3621186"/>
                    <a:pt x="698700" y="3610065"/>
                  </a:cubicBezTo>
                  <a:cubicBezTo>
                    <a:pt x="698700" y="3598945"/>
                    <a:pt x="698700" y="3591531"/>
                    <a:pt x="698700" y="3580410"/>
                  </a:cubicBezTo>
                  <a:cubicBezTo>
                    <a:pt x="702432" y="3569290"/>
                    <a:pt x="702432" y="3558169"/>
                    <a:pt x="702432" y="3550755"/>
                  </a:cubicBezTo>
                  <a:cubicBezTo>
                    <a:pt x="702432" y="3539634"/>
                    <a:pt x="702432" y="3532221"/>
                    <a:pt x="706164" y="3521101"/>
                  </a:cubicBezTo>
                  <a:cubicBezTo>
                    <a:pt x="706164" y="3509980"/>
                    <a:pt x="706164" y="3498859"/>
                    <a:pt x="706164" y="3487738"/>
                  </a:cubicBezTo>
                  <a:cubicBezTo>
                    <a:pt x="706164" y="3480325"/>
                    <a:pt x="706164" y="3472911"/>
                    <a:pt x="709896" y="3461790"/>
                  </a:cubicBezTo>
                  <a:cubicBezTo>
                    <a:pt x="709896" y="3450670"/>
                    <a:pt x="709896" y="3439549"/>
                    <a:pt x="709896" y="3432135"/>
                  </a:cubicBezTo>
                  <a:cubicBezTo>
                    <a:pt x="709896" y="3421015"/>
                    <a:pt x="709896" y="3413601"/>
                    <a:pt x="713628" y="3406187"/>
                  </a:cubicBezTo>
                  <a:cubicBezTo>
                    <a:pt x="713628" y="3395067"/>
                    <a:pt x="713628" y="3383946"/>
                    <a:pt x="713628" y="3372825"/>
                  </a:cubicBezTo>
                  <a:cubicBezTo>
                    <a:pt x="713628" y="3365411"/>
                    <a:pt x="713628" y="3357998"/>
                    <a:pt x="713628" y="3350584"/>
                  </a:cubicBezTo>
                  <a:cubicBezTo>
                    <a:pt x="717360" y="3339463"/>
                    <a:pt x="717360" y="3328343"/>
                    <a:pt x="717360" y="3320929"/>
                  </a:cubicBezTo>
                  <a:cubicBezTo>
                    <a:pt x="717360" y="3309808"/>
                    <a:pt x="717360" y="3302395"/>
                    <a:pt x="717360" y="3294981"/>
                  </a:cubicBezTo>
                  <a:cubicBezTo>
                    <a:pt x="721092" y="3283860"/>
                    <a:pt x="721092" y="3276447"/>
                    <a:pt x="721092" y="3265326"/>
                  </a:cubicBezTo>
                  <a:cubicBezTo>
                    <a:pt x="721092" y="3257912"/>
                    <a:pt x="721092" y="3250499"/>
                    <a:pt x="721092" y="3243084"/>
                  </a:cubicBezTo>
                  <a:cubicBezTo>
                    <a:pt x="721092" y="3231964"/>
                    <a:pt x="724824" y="3220843"/>
                    <a:pt x="724824" y="3213430"/>
                  </a:cubicBezTo>
                  <a:cubicBezTo>
                    <a:pt x="724824" y="3206016"/>
                    <a:pt x="724824" y="3198602"/>
                    <a:pt x="724824" y="3191188"/>
                  </a:cubicBezTo>
                  <a:cubicBezTo>
                    <a:pt x="724824" y="3180068"/>
                    <a:pt x="724824" y="3168947"/>
                    <a:pt x="728556" y="3161533"/>
                  </a:cubicBezTo>
                  <a:cubicBezTo>
                    <a:pt x="728556" y="3154120"/>
                    <a:pt x="728556" y="3146706"/>
                    <a:pt x="728556" y="3139292"/>
                  </a:cubicBezTo>
                  <a:cubicBezTo>
                    <a:pt x="728556" y="3128172"/>
                    <a:pt x="728556" y="3120758"/>
                    <a:pt x="728556" y="3109637"/>
                  </a:cubicBezTo>
                  <a:cubicBezTo>
                    <a:pt x="728556" y="3105930"/>
                    <a:pt x="728556" y="3098516"/>
                    <a:pt x="732288" y="3091103"/>
                  </a:cubicBezTo>
                  <a:cubicBezTo>
                    <a:pt x="732288" y="3079982"/>
                    <a:pt x="732288" y="3072568"/>
                    <a:pt x="732288" y="3061448"/>
                  </a:cubicBezTo>
                  <a:cubicBezTo>
                    <a:pt x="732288" y="3057741"/>
                    <a:pt x="732288" y="3050327"/>
                    <a:pt x="732288" y="3042913"/>
                  </a:cubicBezTo>
                  <a:cubicBezTo>
                    <a:pt x="732288" y="3031793"/>
                    <a:pt x="732288" y="3024379"/>
                    <a:pt x="736020" y="3016965"/>
                  </a:cubicBezTo>
                  <a:cubicBezTo>
                    <a:pt x="736020" y="3009552"/>
                    <a:pt x="736020" y="3002138"/>
                    <a:pt x="736020" y="2998431"/>
                  </a:cubicBezTo>
                  <a:cubicBezTo>
                    <a:pt x="736020" y="2987310"/>
                    <a:pt x="736020" y="2979897"/>
                    <a:pt x="736020" y="2968776"/>
                  </a:cubicBezTo>
                  <a:cubicBezTo>
                    <a:pt x="736020" y="2965069"/>
                    <a:pt x="736020" y="2961362"/>
                    <a:pt x="736020" y="2961362"/>
                  </a:cubicBezTo>
                  <a:cubicBezTo>
                    <a:pt x="739753" y="2939121"/>
                    <a:pt x="739753" y="2916879"/>
                    <a:pt x="739753" y="2898345"/>
                  </a:cubicBezTo>
                  <a:cubicBezTo>
                    <a:pt x="739753" y="2890931"/>
                    <a:pt x="739753" y="2887225"/>
                    <a:pt x="739753" y="2883518"/>
                  </a:cubicBezTo>
                  <a:cubicBezTo>
                    <a:pt x="739753" y="2876104"/>
                    <a:pt x="739753" y="2868690"/>
                    <a:pt x="739753" y="2857570"/>
                  </a:cubicBezTo>
                  <a:cubicBezTo>
                    <a:pt x="739753" y="2853863"/>
                    <a:pt x="739753" y="2846449"/>
                    <a:pt x="743484" y="2842742"/>
                  </a:cubicBezTo>
                  <a:cubicBezTo>
                    <a:pt x="743484" y="2835329"/>
                    <a:pt x="743484" y="2827915"/>
                    <a:pt x="743484" y="2820501"/>
                  </a:cubicBezTo>
                  <a:cubicBezTo>
                    <a:pt x="743484" y="2813087"/>
                    <a:pt x="743484" y="2805674"/>
                    <a:pt x="743484" y="2801966"/>
                  </a:cubicBezTo>
                  <a:cubicBezTo>
                    <a:pt x="743484" y="2794553"/>
                    <a:pt x="743484" y="2787139"/>
                    <a:pt x="743484" y="2779725"/>
                  </a:cubicBezTo>
                  <a:cubicBezTo>
                    <a:pt x="743484" y="2772311"/>
                    <a:pt x="743484" y="2768605"/>
                    <a:pt x="743484" y="2761191"/>
                  </a:cubicBezTo>
                  <a:cubicBezTo>
                    <a:pt x="743484" y="2753777"/>
                    <a:pt x="743484" y="2750070"/>
                    <a:pt x="743484" y="2742656"/>
                  </a:cubicBezTo>
                  <a:cubicBezTo>
                    <a:pt x="743484" y="2735243"/>
                    <a:pt x="747216" y="2731536"/>
                    <a:pt x="747216" y="2724122"/>
                  </a:cubicBezTo>
                  <a:cubicBezTo>
                    <a:pt x="747216" y="2716708"/>
                    <a:pt x="743484" y="2609209"/>
                    <a:pt x="743484" y="2601795"/>
                  </a:cubicBezTo>
                  <a:cubicBezTo>
                    <a:pt x="743484" y="2598088"/>
                    <a:pt x="743484" y="2590675"/>
                    <a:pt x="743484" y="2586968"/>
                  </a:cubicBezTo>
                  <a:cubicBezTo>
                    <a:pt x="743484" y="2579554"/>
                    <a:pt x="743484" y="2575847"/>
                    <a:pt x="743484" y="2568433"/>
                  </a:cubicBezTo>
                  <a:cubicBezTo>
                    <a:pt x="743484" y="2564727"/>
                    <a:pt x="743484" y="2561020"/>
                    <a:pt x="743484" y="2557313"/>
                  </a:cubicBezTo>
                  <a:cubicBezTo>
                    <a:pt x="743484" y="2549899"/>
                    <a:pt x="743484" y="2546192"/>
                    <a:pt x="743484" y="2538779"/>
                  </a:cubicBezTo>
                  <a:cubicBezTo>
                    <a:pt x="743484" y="2535072"/>
                    <a:pt x="743484" y="2531365"/>
                    <a:pt x="743484" y="2523951"/>
                  </a:cubicBezTo>
                  <a:cubicBezTo>
                    <a:pt x="743484" y="2520244"/>
                    <a:pt x="743484" y="2516537"/>
                    <a:pt x="743484" y="2509123"/>
                  </a:cubicBezTo>
                  <a:cubicBezTo>
                    <a:pt x="743484" y="2505416"/>
                    <a:pt x="743484" y="2501709"/>
                    <a:pt x="743484" y="2498003"/>
                  </a:cubicBezTo>
                  <a:cubicBezTo>
                    <a:pt x="743484" y="2494296"/>
                    <a:pt x="739753" y="2486882"/>
                    <a:pt x="739753" y="2483175"/>
                  </a:cubicBezTo>
                  <a:cubicBezTo>
                    <a:pt x="739753" y="2479468"/>
                    <a:pt x="739753" y="2475761"/>
                    <a:pt x="739753" y="2472054"/>
                  </a:cubicBezTo>
                  <a:cubicBezTo>
                    <a:pt x="739753" y="2464641"/>
                    <a:pt x="739753" y="2460934"/>
                    <a:pt x="739753" y="2457227"/>
                  </a:cubicBezTo>
                  <a:cubicBezTo>
                    <a:pt x="739753" y="2453520"/>
                    <a:pt x="739753" y="2449813"/>
                    <a:pt x="739753" y="2446106"/>
                  </a:cubicBezTo>
                  <a:cubicBezTo>
                    <a:pt x="739753" y="2442400"/>
                    <a:pt x="736020" y="2434986"/>
                    <a:pt x="736020" y="2431279"/>
                  </a:cubicBezTo>
                  <a:cubicBezTo>
                    <a:pt x="736020" y="2427572"/>
                    <a:pt x="736020" y="2423865"/>
                    <a:pt x="736020" y="2420158"/>
                  </a:cubicBezTo>
                  <a:cubicBezTo>
                    <a:pt x="736020" y="2416452"/>
                    <a:pt x="736020" y="2412745"/>
                    <a:pt x="736020" y="2409038"/>
                  </a:cubicBezTo>
                  <a:cubicBezTo>
                    <a:pt x="736020" y="2405331"/>
                    <a:pt x="732288" y="2401624"/>
                    <a:pt x="732288" y="2397917"/>
                  </a:cubicBezTo>
                  <a:cubicBezTo>
                    <a:pt x="732288" y="2394210"/>
                    <a:pt x="732288" y="2390504"/>
                    <a:pt x="732288" y="2386797"/>
                  </a:cubicBezTo>
                  <a:cubicBezTo>
                    <a:pt x="732288" y="2383089"/>
                    <a:pt x="732288" y="2379382"/>
                    <a:pt x="728556" y="2375676"/>
                  </a:cubicBezTo>
                  <a:cubicBezTo>
                    <a:pt x="728556" y="2371969"/>
                    <a:pt x="728556" y="2368262"/>
                    <a:pt x="728556" y="2364555"/>
                  </a:cubicBezTo>
                  <a:cubicBezTo>
                    <a:pt x="728556" y="2360848"/>
                    <a:pt x="728556" y="2360848"/>
                    <a:pt x="728556" y="2357141"/>
                  </a:cubicBezTo>
                  <a:cubicBezTo>
                    <a:pt x="724824" y="2353434"/>
                    <a:pt x="724824" y="2349728"/>
                    <a:pt x="724824" y="2346021"/>
                  </a:cubicBezTo>
                  <a:cubicBezTo>
                    <a:pt x="724824" y="2342314"/>
                    <a:pt x="724824" y="2338607"/>
                    <a:pt x="724824" y="2338607"/>
                  </a:cubicBezTo>
                  <a:cubicBezTo>
                    <a:pt x="721092" y="2334900"/>
                    <a:pt x="721092" y="2331193"/>
                    <a:pt x="721092" y="2327486"/>
                  </a:cubicBezTo>
                  <a:cubicBezTo>
                    <a:pt x="721092" y="2323779"/>
                    <a:pt x="721092" y="2323779"/>
                    <a:pt x="721092" y="2320073"/>
                  </a:cubicBezTo>
                  <a:cubicBezTo>
                    <a:pt x="719226" y="2318220"/>
                    <a:pt x="718293" y="2316366"/>
                    <a:pt x="717827" y="2314976"/>
                  </a:cubicBezTo>
                  <a:lnTo>
                    <a:pt x="717478" y="2313243"/>
                  </a:lnTo>
                  <a:lnTo>
                    <a:pt x="717203" y="2313243"/>
                  </a:lnTo>
                  <a:cubicBezTo>
                    <a:pt x="713472" y="2294709"/>
                    <a:pt x="706010" y="2279881"/>
                    <a:pt x="702279" y="2268760"/>
                  </a:cubicBezTo>
                  <a:cubicBezTo>
                    <a:pt x="679893" y="2224277"/>
                    <a:pt x="564233" y="2127897"/>
                    <a:pt x="519462" y="2061172"/>
                  </a:cubicBezTo>
                  <a:cubicBezTo>
                    <a:pt x="474691" y="1998155"/>
                    <a:pt x="366492" y="1886947"/>
                    <a:pt x="317990" y="1790567"/>
                  </a:cubicBezTo>
                  <a:cubicBezTo>
                    <a:pt x="291873" y="1738670"/>
                    <a:pt x="284411" y="1634876"/>
                    <a:pt x="235909" y="1575565"/>
                  </a:cubicBezTo>
                  <a:cubicBezTo>
                    <a:pt x="187407" y="1512548"/>
                    <a:pt x="101594" y="1323495"/>
                    <a:pt x="64284" y="1260477"/>
                  </a:cubicBezTo>
                  <a:cubicBezTo>
                    <a:pt x="36303" y="1213213"/>
                    <a:pt x="-6371" y="1186801"/>
                    <a:pt x="800" y="1154656"/>
                  </a:cubicBezTo>
                  <a:lnTo>
                    <a:pt x="804" y="1154647"/>
                  </a:lnTo>
                  <a:lnTo>
                    <a:pt x="800" y="1154423"/>
                  </a:lnTo>
                  <a:cubicBezTo>
                    <a:pt x="3190" y="1143710"/>
                    <a:pt x="11119" y="1132360"/>
                    <a:pt x="26975" y="1119389"/>
                  </a:cubicBezTo>
                  <a:cubicBezTo>
                    <a:pt x="90402" y="1067505"/>
                    <a:pt x="198601" y="1115683"/>
                    <a:pt x="254565" y="1156449"/>
                  </a:cubicBezTo>
                  <a:cubicBezTo>
                    <a:pt x="344109" y="1219451"/>
                    <a:pt x="403805" y="1345455"/>
                    <a:pt x="459770" y="1419575"/>
                  </a:cubicBezTo>
                  <a:lnTo>
                    <a:pt x="459770" y="1419879"/>
                  </a:lnTo>
                  <a:lnTo>
                    <a:pt x="478057" y="1447090"/>
                  </a:lnTo>
                  <a:lnTo>
                    <a:pt x="489264" y="1462613"/>
                  </a:lnTo>
                  <a:lnTo>
                    <a:pt x="497080" y="1471460"/>
                  </a:lnTo>
                  <a:lnTo>
                    <a:pt x="500553" y="1476419"/>
                  </a:lnTo>
                  <a:lnTo>
                    <a:pt x="508692" y="1485361"/>
                  </a:lnTo>
                  <a:cubicBezTo>
                    <a:pt x="531937" y="1505887"/>
                    <a:pt x="551175" y="1494013"/>
                    <a:pt x="579158" y="1419874"/>
                  </a:cubicBezTo>
                  <a:cubicBezTo>
                    <a:pt x="623929" y="1301253"/>
                    <a:pt x="523193" y="963923"/>
                    <a:pt x="500807" y="856422"/>
                  </a:cubicBezTo>
                  <a:cubicBezTo>
                    <a:pt x="478421" y="752628"/>
                    <a:pt x="407533" y="482022"/>
                    <a:pt x="392609" y="407884"/>
                  </a:cubicBezTo>
                  <a:cubicBezTo>
                    <a:pt x="373955" y="337452"/>
                    <a:pt x="336645" y="218830"/>
                    <a:pt x="459766" y="185468"/>
                  </a:cubicBezTo>
                  <a:cubicBezTo>
                    <a:pt x="582888" y="152106"/>
                    <a:pt x="616467" y="381936"/>
                    <a:pt x="638853" y="433832"/>
                  </a:cubicBezTo>
                  <a:cubicBezTo>
                    <a:pt x="661239" y="485729"/>
                    <a:pt x="694817" y="619179"/>
                    <a:pt x="713472" y="682196"/>
                  </a:cubicBezTo>
                  <a:cubicBezTo>
                    <a:pt x="735858" y="745214"/>
                    <a:pt x="803015" y="1034354"/>
                    <a:pt x="866441" y="1030647"/>
                  </a:cubicBezTo>
                  <a:cubicBezTo>
                    <a:pt x="926137" y="1023234"/>
                    <a:pt x="900020" y="793404"/>
                    <a:pt x="896289" y="708145"/>
                  </a:cubicBezTo>
                  <a:cubicBezTo>
                    <a:pt x="896289" y="626593"/>
                    <a:pt x="903751" y="444953"/>
                    <a:pt x="911213" y="381936"/>
                  </a:cubicBezTo>
                  <a:cubicBezTo>
                    <a:pt x="918675" y="318918"/>
                    <a:pt x="918675" y="211417"/>
                    <a:pt x="922406" y="144692"/>
                  </a:cubicBezTo>
                  <a:cubicBezTo>
                    <a:pt x="922406" y="77968"/>
                    <a:pt x="952254" y="-3585"/>
                    <a:pt x="1041797" y="122"/>
                  </a:cubicBezTo>
                  <a:close/>
                </a:path>
              </a:pathLst>
            </a:custGeom>
            <a:solidFill>
              <a:srgbClr val="FED1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: Shape 295">
              <a:extLst>
                <a:ext uri="{FF2B5EF4-FFF2-40B4-BE49-F238E27FC236}">
                  <a16:creationId xmlns:a16="http://schemas.microsoft.com/office/drawing/2014/main" id="{140FF29A-EB3A-1C42-9EAF-EEEB5C7E42C3}"/>
                </a:ext>
              </a:extLst>
            </p:cNvPr>
            <p:cNvSpPr/>
            <p:nvPr/>
          </p:nvSpPr>
          <p:spPr>
            <a:xfrm>
              <a:off x="2076747" y="3458984"/>
              <a:ext cx="1551834" cy="3411717"/>
            </a:xfrm>
            <a:custGeom>
              <a:avLst/>
              <a:gdLst>
                <a:gd name="connsiteX0" fmla="*/ 81424 w 1551834"/>
                <a:gd name="connsiteY0" fmla="*/ 775 h 3411717"/>
                <a:gd name="connsiteX1" fmla="*/ 254566 w 1551834"/>
                <a:gd name="connsiteY1" fmla="*/ 59666 h 3411717"/>
                <a:gd name="connsiteX2" fmla="*/ 459770 w 1551834"/>
                <a:gd name="connsiteY2" fmla="*/ 322792 h 3411717"/>
                <a:gd name="connsiteX3" fmla="*/ 459770 w 1551834"/>
                <a:gd name="connsiteY3" fmla="*/ 326498 h 3411717"/>
                <a:gd name="connsiteX4" fmla="*/ 497080 w 1551834"/>
                <a:gd name="connsiteY4" fmla="*/ 374676 h 3411717"/>
                <a:gd name="connsiteX5" fmla="*/ 512004 w 1551834"/>
                <a:gd name="connsiteY5" fmla="*/ 393206 h 3411717"/>
                <a:gd name="connsiteX6" fmla="*/ 560507 w 1551834"/>
                <a:gd name="connsiteY6" fmla="*/ 422854 h 3411717"/>
                <a:gd name="connsiteX7" fmla="*/ 974646 w 1551834"/>
                <a:gd name="connsiteY7" fmla="*/ 741571 h 3411717"/>
                <a:gd name="connsiteX8" fmla="*/ 1060459 w 1551834"/>
                <a:gd name="connsiteY8" fmla="*/ 1082524 h 3411717"/>
                <a:gd name="connsiteX9" fmla="*/ 1067921 w 1551834"/>
                <a:gd name="connsiteY9" fmla="*/ 1108466 h 3411717"/>
                <a:gd name="connsiteX10" fmla="*/ 1060229 w 1551834"/>
                <a:gd name="connsiteY10" fmla="*/ 1114775 h 3411717"/>
                <a:gd name="connsiteX11" fmla="*/ 1071902 w 1551834"/>
                <a:gd name="connsiteY11" fmla="*/ 1108376 h 3411717"/>
                <a:gd name="connsiteX12" fmla="*/ 1265967 w 1551834"/>
                <a:gd name="connsiteY12" fmla="*/ 1215875 h 3411717"/>
                <a:gd name="connsiteX13" fmla="*/ 1351804 w 1551834"/>
                <a:gd name="connsiteY13" fmla="*/ 1241824 h 3411717"/>
                <a:gd name="connsiteX14" fmla="*/ 1400320 w 1551834"/>
                <a:gd name="connsiteY14" fmla="*/ 1267772 h 3411717"/>
                <a:gd name="connsiteX15" fmla="*/ 1452569 w 1551834"/>
                <a:gd name="connsiteY15" fmla="*/ 1286306 h 3411717"/>
                <a:gd name="connsiteX16" fmla="*/ 1445104 w 1551834"/>
                <a:gd name="connsiteY16" fmla="*/ 1297427 h 3411717"/>
                <a:gd name="connsiteX17" fmla="*/ 1519745 w 1551834"/>
                <a:gd name="connsiteY17" fmla="*/ 2594833 h 3411717"/>
                <a:gd name="connsiteX18" fmla="*/ 1545636 w 1551834"/>
                <a:gd name="connsiteY18" fmla="*/ 3248575 h 3411717"/>
                <a:gd name="connsiteX19" fmla="*/ 1551834 w 1551834"/>
                <a:gd name="connsiteY19" fmla="*/ 3411717 h 3411717"/>
                <a:gd name="connsiteX20" fmla="*/ 638988 w 1551834"/>
                <a:gd name="connsiteY20" fmla="*/ 3411717 h 3411717"/>
                <a:gd name="connsiteX21" fmla="*/ 638988 w 1551834"/>
                <a:gd name="connsiteY21" fmla="*/ 3384398 h 3411717"/>
                <a:gd name="connsiteX22" fmla="*/ 642720 w 1551834"/>
                <a:gd name="connsiteY22" fmla="*/ 3339916 h 3411717"/>
                <a:gd name="connsiteX23" fmla="*/ 646452 w 1551834"/>
                <a:gd name="connsiteY23" fmla="*/ 3306553 h 3411717"/>
                <a:gd name="connsiteX24" fmla="*/ 650184 w 1551834"/>
                <a:gd name="connsiteY24" fmla="*/ 3262071 h 3411717"/>
                <a:gd name="connsiteX25" fmla="*/ 650184 w 1551834"/>
                <a:gd name="connsiteY25" fmla="*/ 3228709 h 3411717"/>
                <a:gd name="connsiteX26" fmla="*/ 653916 w 1551834"/>
                <a:gd name="connsiteY26" fmla="*/ 3184226 h 3411717"/>
                <a:gd name="connsiteX27" fmla="*/ 653916 w 1551834"/>
                <a:gd name="connsiteY27" fmla="*/ 3154572 h 3411717"/>
                <a:gd name="connsiteX28" fmla="*/ 661380 w 1551834"/>
                <a:gd name="connsiteY28" fmla="*/ 3087848 h 3411717"/>
                <a:gd name="connsiteX29" fmla="*/ 661380 w 1551834"/>
                <a:gd name="connsiteY29" fmla="*/ 3084141 h 3411717"/>
                <a:gd name="connsiteX30" fmla="*/ 668844 w 1551834"/>
                <a:gd name="connsiteY30" fmla="*/ 2939573 h 3411717"/>
                <a:gd name="connsiteX31" fmla="*/ 672576 w 1551834"/>
                <a:gd name="connsiteY31" fmla="*/ 2898797 h 3411717"/>
                <a:gd name="connsiteX32" fmla="*/ 672576 w 1551834"/>
                <a:gd name="connsiteY32" fmla="*/ 2872849 h 3411717"/>
                <a:gd name="connsiteX33" fmla="*/ 676308 w 1551834"/>
                <a:gd name="connsiteY33" fmla="*/ 2828367 h 3411717"/>
                <a:gd name="connsiteX34" fmla="*/ 680040 w 1551834"/>
                <a:gd name="connsiteY34" fmla="*/ 2802419 h 3411717"/>
                <a:gd name="connsiteX35" fmla="*/ 680040 w 1551834"/>
                <a:gd name="connsiteY35" fmla="*/ 2772763 h 3411717"/>
                <a:gd name="connsiteX36" fmla="*/ 687505 w 1551834"/>
                <a:gd name="connsiteY36" fmla="*/ 2680092 h 3411717"/>
                <a:gd name="connsiteX37" fmla="*/ 687505 w 1551834"/>
                <a:gd name="connsiteY37" fmla="*/ 2676385 h 3411717"/>
                <a:gd name="connsiteX38" fmla="*/ 691236 w 1551834"/>
                <a:gd name="connsiteY38" fmla="*/ 2631902 h 3411717"/>
                <a:gd name="connsiteX39" fmla="*/ 691236 w 1551834"/>
                <a:gd name="connsiteY39" fmla="*/ 2609661 h 3411717"/>
                <a:gd name="connsiteX40" fmla="*/ 694968 w 1551834"/>
                <a:gd name="connsiteY40" fmla="*/ 2572592 h 3411717"/>
                <a:gd name="connsiteX41" fmla="*/ 694968 w 1551834"/>
                <a:gd name="connsiteY41" fmla="*/ 2546644 h 3411717"/>
                <a:gd name="connsiteX42" fmla="*/ 698700 w 1551834"/>
                <a:gd name="connsiteY42" fmla="*/ 2513282 h 3411717"/>
                <a:gd name="connsiteX43" fmla="*/ 698700 w 1551834"/>
                <a:gd name="connsiteY43" fmla="*/ 2483627 h 3411717"/>
                <a:gd name="connsiteX44" fmla="*/ 702432 w 1551834"/>
                <a:gd name="connsiteY44" fmla="*/ 2453972 h 3411717"/>
                <a:gd name="connsiteX45" fmla="*/ 706164 w 1551834"/>
                <a:gd name="connsiteY45" fmla="*/ 2424317 h 3411717"/>
                <a:gd name="connsiteX46" fmla="*/ 706164 w 1551834"/>
                <a:gd name="connsiteY46" fmla="*/ 2390955 h 3411717"/>
                <a:gd name="connsiteX47" fmla="*/ 709896 w 1551834"/>
                <a:gd name="connsiteY47" fmla="*/ 2365007 h 3411717"/>
                <a:gd name="connsiteX48" fmla="*/ 709896 w 1551834"/>
                <a:gd name="connsiteY48" fmla="*/ 2335352 h 3411717"/>
                <a:gd name="connsiteX49" fmla="*/ 713629 w 1551834"/>
                <a:gd name="connsiteY49" fmla="*/ 2309404 h 3411717"/>
                <a:gd name="connsiteX50" fmla="*/ 713629 w 1551834"/>
                <a:gd name="connsiteY50" fmla="*/ 2276042 h 3411717"/>
                <a:gd name="connsiteX51" fmla="*/ 713629 w 1551834"/>
                <a:gd name="connsiteY51" fmla="*/ 2253801 h 3411717"/>
                <a:gd name="connsiteX52" fmla="*/ 717360 w 1551834"/>
                <a:gd name="connsiteY52" fmla="*/ 2224146 h 3411717"/>
                <a:gd name="connsiteX53" fmla="*/ 717360 w 1551834"/>
                <a:gd name="connsiteY53" fmla="*/ 2198197 h 3411717"/>
                <a:gd name="connsiteX54" fmla="*/ 721092 w 1551834"/>
                <a:gd name="connsiteY54" fmla="*/ 2168543 h 3411717"/>
                <a:gd name="connsiteX55" fmla="*/ 721092 w 1551834"/>
                <a:gd name="connsiteY55" fmla="*/ 2146301 h 3411717"/>
                <a:gd name="connsiteX56" fmla="*/ 724825 w 1551834"/>
                <a:gd name="connsiteY56" fmla="*/ 2116647 h 3411717"/>
                <a:gd name="connsiteX57" fmla="*/ 724825 w 1551834"/>
                <a:gd name="connsiteY57" fmla="*/ 2094405 h 3411717"/>
                <a:gd name="connsiteX58" fmla="*/ 728557 w 1551834"/>
                <a:gd name="connsiteY58" fmla="*/ 2064750 h 3411717"/>
                <a:gd name="connsiteX59" fmla="*/ 728557 w 1551834"/>
                <a:gd name="connsiteY59" fmla="*/ 2042509 h 3411717"/>
                <a:gd name="connsiteX60" fmla="*/ 728557 w 1551834"/>
                <a:gd name="connsiteY60" fmla="*/ 2012854 h 3411717"/>
                <a:gd name="connsiteX61" fmla="*/ 732288 w 1551834"/>
                <a:gd name="connsiteY61" fmla="*/ 1994320 h 3411717"/>
                <a:gd name="connsiteX62" fmla="*/ 732288 w 1551834"/>
                <a:gd name="connsiteY62" fmla="*/ 1964665 h 3411717"/>
                <a:gd name="connsiteX63" fmla="*/ 732288 w 1551834"/>
                <a:gd name="connsiteY63" fmla="*/ 1946130 h 3411717"/>
                <a:gd name="connsiteX64" fmla="*/ 736020 w 1551834"/>
                <a:gd name="connsiteY64" fmla="*/ 1920182 h 3411717"/>
                <a:gd name="connsiteX65" fmla="*/ 736020 w 1551834"/>
                <a:gd name="connsiteY65" fmla="*/ 1901647 h 3411717"/>
                <a:gd name="connsiteX66" fmla="*/ 736020 w 1551834"/>
                <a:gd name="connsiteY66" fmla="*/ 1871993 h 3411717"/>
                <a:gd name="connsiteX67" fmla="*/ 736020 w 1551834"/>
                <a:gd name="connsiteY67" fmla="*/ 1864579 h 3411717"/>
                <a:gd name="connsiteX68" fmla="*/ 739753 w 1551834"/>
                <a:gd name="connsiteY68" fmla="*/ 1801562 h 3411717"/>
                <a:gd name="connsiteX69" fmla="*/ 739753 w 1551834"/>
                <a:gd name="connsiteY69" fmla="*/ 1786735 h 3411717"/>
                <a:gd name="connsiteX70" fmla="*/ 739753 w 1551834"/>
                <a:gd name="connsiteY70" fmla="*/ 1760786 h 3411717"/>
                <a:gd name="connsiteX71" fmla="*/ 743484 w 1551834"/>
                <a:gd name="connsiteY71" fmla="*/ 1745959 h 3411717"/>
                <a:gd name="connsiteX72" fmla="*/ 743484 w 1551834"/>
                <a:gd name="connsiteY72" fmla="*/ 1723718 h 3411717"/>
                <a:gd name="connsiteX73" fmla="*/ 743484 w 1551834"/>
                <a:gd name="connsiteY73" fmla="*/ 1705183 h 3411717"/>
                <a:gd name="connsiteX74" fmla="*/ 743484 w 1551834"/>
                <a:gd name="connsiteY74" fmla="*/ 1682942 h 3411717"/>
                <a:gd name="connsiteX75" fmla="*/ 743484 w 1551834"/>
                <a:gd name="connsiteY75" fmla="*/ 1664408 h 3411717"/>
                <a:gd name="connsiteX76" fmla="*/ 743484 w 1551834"/>
                <a:gd name="connsiteY76" fmla="*/ 1645873 h 3411717"/>
                <a:gd name="connsiteX77" fmla="*/ 747216 w 1551834"/>
                <a:gd name="connsiteY77" fmla="*/ 1627339 h 3411717"/>
                <a:gd name="connsiteX78" fmla="*/ 743484 w 1551834"/>
                <a:gd name="connsiteY78" fmla="*/ 1505012 h 3411717"/>
                <a:gd name="connsiteX79" fmla="*/ 743484 w 1551834"/>
                <a:gd name="connsiteY79" fmla="*/ 1490185 h 3411717"/>
                <a:gd name="connsiteX80" fmla="*/ 743484 w 1551834"/>
                <a:gd name="connsiteY80" fmla="*/ 1471650 h 3411717"/>
                <a:gd name="connsiteX81" fmla="*/ 743484 w 1551834"/>
                <a:gd name="connsiteY81" fmla="*/ 1460529 h 3411717"/>
                <a:gd name="connsiteX82" fmla="*/ 743484 w 1551834"/>
                <a:gd name="connsiteY82" fmla="*/ 1441995 h 3411717"/>
                <a:gd name="connsiteX83" fmla="*/ 743484 w 1551834"/>
                <a:gd name="connsiteY83" fmla="*/ 1427168 h 3411717"/>
                <a:gd name="connsiteX84" fmla="*/ 743484 w 1551834"/>
                <a:gd name="connsiteY84" fmla="*/ 1412340 h 3411717"/>
                <a:gd name="connsiteX85" fmla="*/ 743484 w 1551834"/>
                <a:gd name="connsiteY85" fmla="*/ 1401220 h 3411717"/>
                <a:gd name="connsiteX86" fmla="*/ 739753 w 1551834"/>
                <a:gd name="connsiteY86" fmla="*/ 1386392 h 3411717"/>
                <a:gd name="connsiteX87" fmla="*/ 739753 w 1551834"/>
                <a:gd name="connsiteY87" fmla="*/ 1375271 h 3411717"/>
                <a:gd name="connsiteX88" fmla="*/ 739753 w 1551834"/>
                <a:gd name="connsiteY88" fmla="*/ 1360444 h 3411717"/>
                <a:gd name="connsiteX89" fmla="*/ 739753 w 1551834"/>
                <a:gd name="connsiteY89" fmla="*/ 1349323 h 3411717"/>
                <a:gd name="connsiteX90" fmla="*/ 736020 w 1551834"/>
                <a:gd name="connsiteY90" fmla="*/ 1334495 h 3411717"/>
                <a:gd name="connsiteX91" fmla="*/ 736020 w 1551834"/>
                <a:gd name="connsiteY91" fmla="*/ 1323375 h 3411717"/>
                <a:gd name="connsiteX92" fmla="*/ 736020 w 1551834"/>
                <a:gd name="connsiteY92" fmla="*/ 1312254 h 3411717"/>
                <a:gd name="connsiteX93" fmla="*/ 732288 w 1551834"/>
                <a:gd name="connsiteY93" fmla="*/ 1301134 h 3411717"/>
                <a:gd name="connsiteX94" fmla="*/ 732288 w 1551834"/>
                <a:gd name="connsiteY94" fmla="*/ 1290013 h 3411717"/>
                <a:gd name="connsiteX95" fmla="*/ 728557 w 1551834"/>
                <a:gd name="connsiteY95" fmla="*/ 1278893 h 3411717"/>
                <a:gd name="connsiteX96" fmla="*/ 728557 w 1551834"/>
                <a:gd name="connsiteY96" fmla="*/ 1267772 h 3411717"/>
                <a:gd name="connsiteX97" fmla="*/ 728557 w 1551834"/>
                <a:gd name="connsiteY97" fmla="*/ 1260358 h 3411717"/>
                <a:gd name="connsiteX98" fmla="*/ 724825 w 1551834"/>
                <a:gd name="connsiteY98" fmla="*/ 1249238 h 3411717"/>
                <a:gd name="connsiteX99" fmla="*/ 724825 w 1551834"/>
                <a:gd name="connsiteY99" fmla="*/ 1241824 h 3411717"/>
                <a:gd name="connsiteX100" fmla="*/ 721092 w 1551834"/>
                <a:gd name="connsiteY100" fmla="*/ 1230703 h 3411717"/>
                <a:gd name="connsiteX101" fmla="*/ 721092 w 1551834"/>
                <a:gd name="connsiteY101" fmla="*/ 1223290 h 3411717"/>
                <a:gd name="connsiteX102" fmla="*/ 717827 w 1551834"/>
                <a:gd name="connsiteY102" fmla="*/ 1218192 h 3411717"/>
                <a:gd name="connsiteX103" fmla="*/ 717373 w 1551834"/>
                <a:gd name="connsiteY103" fmla="*/ 1215940 h 3411717"/>
                <a:gd name="connsiteX104" fmla="*/ 717208 w 1551834"/>
                <a:gd name="connsiteY104" fmla="*/ 1215940 h 3411717"/>
                <a:gd name="connsiteX105" fmla="*/ 702284 w 1551834"/>
                <a:gd name="connsiteY105" fmla="*/ 1171468 h 3411717"/>
                <a:gd name="connsiteX106" fmla="*/ 519466 w 1551834"/>
                <a:gd name="connsiteY106" fmla="*/ 963931 h 3411717"/>
                <a:gd name="connsiteX107" fmla="*/ 317993 w 1551834"/>
                <a:gd name="connsiteY107" fmla="*/ 693393 h 3411717"/>
                <a:gd name="connsiteX108" fmla="*/ 235911 w 1551834"/>
                <a:gd name="connsiteY108" fmla="*/ 478444 h 3411717"/>
                <a:gd name="connsiteX109" fmla="*/ 64286 w 1551834"/>
                <a:gd name="connsiteY109" fmla="*/ 163434 h 3411717"/>
                <a:gd name="connsiteX110" fmla="*/ 26976 w 1551834"/>
                <a:gd name="connsiteY110" fmla="*/ 22605 h 3411717"/>
                <a:gd name="connsiteX111" fmla="*/ 81424 w 1551834"/>
                <a:gd name="connsiteY111" fmla="*/ 775 h 34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551834" h="3411717">
                  <a:moveTo>
                    <a:pt x="81424" y="775"/>
                  </a:moveTo>
                  <a:cubicBezTo>
                    <a:pt x="141237" y="-5653"/>
                    <a:pt x="212592" y="29091"/>
                    <a:pt x="254566" y="59666"/>
                  </a:cubicBezTo>
                  <a:cubicBezTo>
                    <a:pt x="344109" y="122668"/>
                    <a:pt x="403805" y="248672"/>
                    <a:pt x="459770" y="322792"/>
                  </a:cubicBezTo>
                  <a:cubicBezTo>
                    <a:pt x="459770" y="326498"/>
                    <a:pt x="459770" y="326498"/>
                    <a:pt x="459770" y="326498"/>
                  </a:cubicBezTo>
                  <a:cubicBezTo>
                    <a:pt x="470963" y="345028"/>
                    <a:pt x="482156" y="359852"/>
                    <a:pt x="497080" y="374676"/>
                  </a:cubicBezTo>
                  <a:cubicBezTo>
                    <a:pt x="500811" y="382088"/>
                    <a:pt x="508273" y="389501"/>
                    <a:pt x="512004" y="393206"/>
                  </a:cubicBezTo>
                  <a:cubicBezTo>
                    <a:pt x="526928" y="404324"/>
                    <a:pt x="541851" y="415442"/>
                    <a:pt x="560507" y="422854"/>
                  </a:cubicBezTo>
                  <a:cubicBezTo>
                    <a:pt x="609010" y="445090"/>
                    <a:pt x="892564" y="578507"/>
                    <a:pt x="974646" y="741571"/>
                  </a:cubicBezTo>
                  <a:cubicBezTo>
                    <a:pt x="1052997" y="908342"/>
                    <a:pt x="1038073" y="967637"/>
                    <a:pt x="1060459" y="1082524"/>
                  </a:cubicBezTo>
                  <a:cubicBezTo>
                    <a:pt x="1064190" y="1093642"/>
                    <a:pt x="1064190" y="1101053"/>
                    <a:pt x="1067921" y="1108466"/>
                  </a:cubicBezTo>
                  <a:lnTo>
                    <a:pt x="1060229" y="1114775"/>
                  </a:lnTo>
                  <a:lnTo>
                    <a:pt x="1071902" y="1108376"/>
                  </a:lnTo>
                  <a:cubicBezTo>
                    <a:pt x="1131615" y="1152859"/>
                    <a:pt x="1198791" y="1186220"/>
                    <a:pt x="1265967" y="1215875"/>
                  </a:cubicBezTo>
                  <a:cubicBezTo>
                    <a:pt x="1292092" y="1226996"/>
                    <a:pt x="1321948" y="1238117"/>
                    <a:pt x="1351804" y="1241824"/>
                  </a:cubicBezTo>
                  <a:cubicBezTo>
                    <a:pt x="1366732" y="1249238"/>
                    <a:pt x="1385392" y="1260358"/>
                    <a:pt x="1400320" y="1267772"/>
                  </a:cubicBezTo>
                  <a:cubicBezTo>
                    <a:pt x="1415248" y="1275186"/>
                    <a:pt x="1437640" y="1282599"/>
                    <a:pt x="1452569" y="1286306"/>
                  </a:cubicBezTo>
                  <a:cubicBezTo>
                    <a:pt x="1452569" y="1290013"/>
                    <a:pt x="1445104" y="1293720"/>
                    <a:pt x="1445104" y="1297427"/>
                  </a:cubicBezTo>
                  <a:cubicBezTo>
                    <a:pt x="1445104" y="1312254"/>
                    <a:pt x="1493621" y="2079578"/>
                    <a:pt x="1519745" y="2594833"/>
                  </a:cubicBezTo>
                  <a:cubicBezTo>
                    <a:pt x="1527209" y="2775543"/>
                    <a:pt x="1536073" y="2998882"/>
                    <a:pt x="1545636" y="3248575"/>
                  </a:cubicBezTo>
                  <a:lnTo>
                    <a:pt x="1551834" y="3411717"/>
                  </a:lnTo>
                  <a:lnTo>
                    <a:pt x="638988" y="3411717"/>
                  </a:lnTo>
                  <a:lnTo>
                    <a:pt x="638988" y="3384398"/>
                  </a:lnTo>
                  <a:cubicBezTo>
                    <a:pt x="642720" y="3369571"/>
                    <a:pt x="642720" y="3354743"/>
                    <a:pt x="642720" y="3339916"/>
                  </a:cubicBezTo>
                  <a:cubicBezTo>
                    <a:pt x="642720" y="3328795"/>
                    <a:pt x="646452" y="3317674"/>
                    <a:pt x="646452" y="3306553"/>
                  </a:cubicBezTo>
                  <a:cubicBezTo>
                    <a:pt x="646452" y="3291726"/>
                    <a:pt x="646452" y="3276899"/>
                    <a:pt x="650184" y="3262071"/>
                  </a:cubicBezTo>
                  <a:cubicBezTo>
                    <a:pt x="650184" y="3250950"/>
                    <a:pt x="650184" y="3239830"/>
                    <a:pt x="650184" y="3228709"/>
                  </a:cubicBezTo>
                  <a:cubicBezTo>
                    <a:pt x="650184" y="3213882"/>
                    <a:pt x="653916" y="3199054"/>
                    <a:pt x="653916" y="3184226"/>
                  </a:cubicBezTo>
                  <a:cubicBezTo>
                    <a:pt x="653916" y="3176813"/>
                    <a:pt x="653916" y="3165692"/>
                    <a:pt x="653916" y="3154572"/>
                  </a:cubicBezTo>
                  <a:cubicBezTo>
                    <a:pt x="657648" y="3132330"/>
                    <a:pt x="657648" y="3110089"/>
                    <a:pt x="661380" y="3087848"/>
                  </a:cubicBezTo>
                  <a:cubicBezTo>
                    <a:pt x="661380" y="3084141"/>
                    <a:pt x="661380" y="3084141"/>
                    <a:pt x="661380" y="3084141"/>
                  </a:cubicBezTo>
                  <a:cubicBezTo>
                    <a:pt x="665112" y="3035951"/>
                    <a:pt x="665112" y="2987762"/>
                    <a:pt x="668844" y="2939573"/>
                  </a:cubicBezTo>
                  <a:cubicBezTo>
                    <a:pt x="668844" y="2924746"/>
                    <a:pt x="672576" y="2913624"/>
                    <a:pt x="672576" y="2898797"/>
                  </a:cubicBezTo>
                  <a:cubicBezTo>
                    <a:pt x="672576" y="2891383"/>
                    <a:pt x="672576" y="2880263"/>
                    <a:pt x="672576" y="2872849"/>
                  </a:cubicBezTo>
                  <a:cubicBezTo>
                    <a:pt x="676308" y="2858022"/>
                    <a:pt x="676308" y="2843194"/>
                    <a:pt x="676308" y="2828367"/>
                  </a:cubicBezTo>
                  <a:cubicBezTo>
                    <a:pt x="676308" y="2817246"/>
                    <a:pt x="680040" y="2809832"/>
                    <a:pt x="680040" y="2802419"/>
                  </a:cubicBezTo>
                  <a:cubicBezTo>
                    <a:pt x="680040" y="2791298"/>
                    <a:pt x="680040" y="2783884"/>
                    <a:pt x="680040" y="2772763"/>
                  </a:cubicBezTo>
                  <a:cubicBezTo>
                    <a:pt x="683772" y="2743108"/>
                    <a:pt x="683772" y="2713453"/>
                    <a:pt x="687505" y="2680092"/>
                  </a:cubicBezTo>
                  <a:cubicBezTo>
                    <a:pt x="687505" y="2680092"/>
                    <a:pt x="687505" y="2680092"/>
                    <a:pt x="687505" y="2676385"/>
                  </a:cubicBezTo>
                  <a:cubicBezTo>
                    <a:pt x="687505" y="2661557"/>
                    <a:pt x="691236" y="2646730"/>
                    <a:pt x="691236" y="2631902"/>
                  </a:cubicBezTo>
                  <a:cubicBezTo>
                    <a:pt x="691236" y="2624488"/>
                    <a:pt x="691236" y="2617074"/>
                    <a:pt x="691236" y="2609661"/>
                  </a:cubicBezTo>
                  <a:cubicBezTo>
                    <a:pt x="691236" y="2598540"/>
                    <a:pt x="694968" y="2587420"/>
                    <a:pt x="694968" y="2572592"/>
                  </a:cubicBezTo>
                  <a:cubicBezTo>
                    <a:pt x="694968" y="2565178"/>
                    <a:pt x="694968" y="2554058"/>
                    <a:pt x="694968" y="2546644"/>
                  </a:cubicBezTo>
                  <a:cubicBezTo>
                    <a:pt x="698700" y="2535523"/>
                    <a:pt x="698700" y="2524403"/>
                    <a:pt x="698700" y="2513282"/>
                  </a:cubicBezTo>
                  <a:cubicBezTo>
                    <a:pt x="698700" y="2502162"/>
                    <a:pt x="698700" y="2494747"/>
                    <a:pt x="698700" y="2483627"/>
                  </a:cubicBezTo>
                  <a:cubicBezTo>
                    <a:pt x="702432" y="2472506"/>
                    <a:pt x="702432" y="2461386"/>
                    <a:pt x="702432" y="2453972"/>
                  </a:cubicBezTo>
                  <a:cubicBezTo>
                    <a:pt x="702432" y="2442851"/>
                    <a:pt x="702432" y="2435438"/>
                    <a:pt x="706164" y="2424317"/>
                  </a:cubicBezTo>
                  <a:cubicBezTo>
                    <a:pt x="706164" y="2413197"/>
                    <a:pt x="706164" y="2402076"/>
                    <a:pt x="706164" y="2390955"/>
                  </a:cubicBezTo>
                  <a:cubicBezTo>
                    <a:pt x="706164" y="2383542"/>
                    <a:pt x="706164" y="2376128"/>
                    <a:pt x="709896" y="2365007"/>
                  </a:cubicBezTo>
                  <a:cubicBezTo>
                    <a:pt x="709896" y="2353887"/>
                    <a:pt x="709896" y="2342766"/>
                    <a:pt x="709896" y="2335352"/>
                  </a:cubicBezTo>
                  <a:cubicBezTo>
                    <a:pt x="709896" y="2324231"/>
                    <a:pt x="709896" y="2316818"/>
                    <a:pt x="713629" y="2309404"/>
                  </a:cubicBezTo>
                  <a:cubicBezTo>
                    <a:pt x="713629" y="2298283"/>
                    <a:pt x="713629" y="2287163"/>
                    <a:pt x="713629" y="2276042"/>
                  </a:cubicBezTo>
                  <a:cubicBezTo>
                    <a:pt x="713629" y="2268628"/>
                    <a:pt x="713629" y="2261215"/>
                    <a:pt x="713629" y="2253801"/>
                  </a:cubicBezTo>
                  <a:cubicBezTo>
                    <a:pt x="717360" y="2242680"/>
                    <a:pt x="717360" y="2231560"/>
                    <a:pt x="717360" y="2224146"/>
                  </a:cubicBezTo>
                  <a:cubicBezTo>
                    <a:pt x="717360" y="2213025"/>
                    <a:pt x="717360" y="2205611"/>
                    <a:pt x="717360" y="2198197"/>
                  </a:cubicBezTo>
                  <a:cubicBezTo>
                    <a:pt x="721092" y="2187077"/>
                    <a:pt x="721092" y="2179663"/>
                    <a:pt x="721092" y="2168543"/>
                  </a:cubicBezTo>
                  <a:cubicBezTo>
                    <a:pt x="721092" y="2161129"/>
                    <a:pt x="721092" y="2153715"/>
                    <a:pt x="721092" y="2146301"/>
                  </a:cubicBezTo>
                  <a:cubicBezTo>
                    <a:pt x="721092" y="2135181"/>
                    <a:pt x="724825" y="2124060"/>
                    <a:pt x="724825" y="2116647"/>
                  </a:cubicBezTo>
                  <a:cubicBezTo>
                    <a:pt x="724825" y="2109233"/>
                    <a:pt x="724825" y="2101819"/>
                    <a:pt x="724825" y="2094405"/>
                  </a:cubicBezTo>
                  <a:cubicBezTo>
                    <a:pt x="724825" y="2083285"/>
                    <a:pt x="724825" y="2072164"/>
                    <a:pt x="728557" y="2064750"/>
                  </a:cubicBezTo>
                  <a:cubicBezTo>
                    <a:pt x="728557" y="2057337"/>
                    <a:pt x="728557" y="2049922"/>
                    <a:pt x="728557" y="2042509"/>
                  </a:cubicBezTo>
                  <a:cubicBezTo>
                    <a:pt x="728557" y="2031388"/>
                    <a:pt x="728557" y="2023974"/>
                    <a:pt x="728557" y="2012854"/>
                  </a:cubicBezTo>
                  <a:cubicBezTo>
                    <a:pt x="728557" y="2009147"/>
                    <a:pt x="728557" y="2001733"/>
                    <a:pt x="732288" y="1994320"/>
                  </a:cubicBezTo>
                  <a:cubicBezTo>
                    <a:pt x="732288" y="1983199"/>
                    <a:pt x="732288" y="1975785"/>
                    <a:pt x="732288" y="1964665"/>
                  </a:cubicBezTo>
                  <a:cubicBezTo>
                    <a:pt x="732288" y="1960958"/>
                    <a:pt x="732288" y="1953544"/>
                    <a:pt x="732288" y="1946130"/>
                  </a:cubicBezTo>
                  <a:cubicBezTo>
                    <a:pt x="732288" y="1935010"/>
                    <a:pt x="732288" y="1927596"/>
                    <a:pt x="736020" y="1920182"/>
                  </a:cubicBezTo>
                  <a:cubicBezTo>
                    <a:pt x="736020" y="1912769"/>
                    <a:pt x="736020" y="1905354"/>
                    <a:pt x="736020" y="1901647"/>
                  </a:cubicBezTo>
                  <a:cubicBezTo>
                    <a:pt x="736020" y="1890527"/>
                    <a:pt x="736020" y="1883113"/>
                    <a:pt x="736020" y="1871993"/>
                  </a:cubicBezTo>
                  <a:cubicBezTo>
                    <a:pt x="736020" y="1868286"/>
                    <a:pt x="736020" y="1864579"/>
                    <a:pt x="736020" y="1864579"/>
                  </a:cubicBezTo>
                  <a:cubicBezTo>
                    <a:pt x="739753" y="1842338"/>
                    <a:pt x="739753" y="1820096"/>
                    <a:pt x="739753" y="1801562"/>
                  </a:cubicBezTo>
                  <a:cubicBezTo>
                    <a:pt x="739753" y="1794148"/>
                    <a:pt x="739753" y="1790442"/>
                    <a:pt x="739753" y="1786735"/>
                  </a:cubicBezTo>
                  <a:cubicBezTo>
                    <a:pt x="739753" y="1779321"/>
                    <a:pt x="739753" y="1771907"/>
                    <a:pt x="739753" y="1760786"/>
                  </a:cubicBezTo>
                  <a:cubicBezTo>
                    <a:pt x="739753" y="1757079"/>
                    <a:pt x="739753" y="1749666"/>
                    <a:pt x="743484" y="1745959"/>
                  </a:cubicBezTo>
                  <a:cubicBezTo>
                    <a:pt x="743484" y="1738545"/>
                    <a:pt x="743484" y="1731131"/>
                    <a:pt x="743484" y="1723718"/>
                  </a:cubicBezTo>
                  <a:cubicBezTo>
                    <a:pt x="743484" y="1716304"/>
                    <a:pt x="743484" y="1708890"/>
                    <a:pt x="743484" y="1705183"/>
                  </a:cubicBezTo>
                  <a:cubicBezTo>
                    <a:pt x="743484" y="1697770"/>
                    <a:pt x="743484" y="1690356"/>
                    <a:pt x="743484" y="1682942"/>
                  </a:cubicBezTo>
                  <a:cubicBezTo>
                    <a:pt x="743484" y="1675528"/>
                    <a:pt x="743484" y="1671822"/>
                    <a:pt x="743484" y="1664408"/>
                  </a:cubicBezTo>
                  <a:cubicBezTo>
                    <a:pt x="743484" y="1656994"/>
                    <a:pt x="743484" y="1653287"/>
                    <a:pt x="743484" y="1645873"/>
                  </a:cubicBezTo>
                  <a:cubicBezTo>
                    <a:pt x="743484" y="1638460"/>
                    <a:pt x="747216" y="1634752"/>
                    <a:pt x="747216" y="1627339"/>
                  </a:cubicBezTo>
                  <a:cubicBezTo>
                    <a:pt x="747216" y="1619925"/>
                    <a:pt x="743484" y="1512426"/>
                    <a:pt x="743484" y="1505012"/>
                  </a:cubicBezTo>
                  <a:cubicBezTo>
                    <a:pt x="743484" y="1501305"/>
                    <a:pt x="743484" y="1493892"/>
                    <a:pt x="743484" y="1490185"/>
                  </a:cubicBezTo>
                  <a:cubicBezTo>
                    <a:pt x="743484" y="1482770"/>
                    <a:pt x="743484" y="1479064"/>
                    <a:pt x="743484" y="1471650"/>
                  </a:cubicBezTo>
                  <a:cubicBezTo>
                    <a:pt x="743484" y="1467943"/>
                    <a:pt x="743484" y="1464236"/>
                    <a:pt x="743484" y="1460529"/>
                  </a:cubicBezTo>
                  <a:cubicBezTo>
                    <a:pt x="743484" y="1453116"/>
                    <a:pt x="743484" y="1449409"/>
                    <a:pt x="743484" y="1441995"/>
                  </a:cubicBezTo>
                  <a:cubicBezTo>
                    <a:pt x="743484" y="1438288"/>
                    <a:pt x="743484" y="1434581"/>
                    <a:pt x="743484" y="1427168"/>
                  </a:cubicBezTo>
                  <a:cubicBezTo>
                    <a:pt x="743484" y="1423461"/>
                    <a:pt x="743484" y="1419754"/>
                    <a:pt x="743484" y="1412340"/>
                  </a:cubicBezTo>
                  <a:cubicBezTo>
                    <a:pt x="743484" y="1408633"/>
                    <a:pt x="743484" y="1404926"/>
                    <a:pt x="743484" y="1401220"/>
                  </a:cubicBezTo>
                  <a:cubicBezTo>
                    <a:pt x="743484" y="1397513"/>
                    <a:pt x="739753" y="1390099"/>
                    <a:pt x="739753" y="1386392"/>
                  </a:cubicBezTo>
                  <a:cubicBezTo>
                    <a:pt x="739753" y="1382685"/>
                    <a:pt x="739753" y="1378978"/>
                    <a:pt x="739753" y="1375271"/>
                  </a:cubicBezTo>
                  <a:cubicBezTo>
                    <a:pt x="739753" y="1367858"/>
                    <a:pt x="739753" y="1364151"/>
                    <a:pt x="739753" y="1360444"/>
                  </a:cubicBezTo>
                  <a:cubicBezTo>
                    <a:pt x="739753" y="1356737"/>
                    <a:pt x="739753" y="1353030"/>
                    <a:pt x="739753" y="1349323"/>
                  </a:cubicBezTo>
                  <a:cubicBezTo>
                    <a:pt x="739753" y="1345617"/>
                    <a:pt x="736020" y="1338202"/>
                    <a:pt x="736020" y="1334495"/>
                  </a:cubicBezTo>
                  <a:cubicBezTo>
                    <a:pt x="736020" y="1330789"/>
                    <a:pt x="736020" y="1327082"/>
                    <a:pt x="736020" y="1323375"/>
                  </a:cubicBezTo>
                  <a:cubicBezTo>
                    <a:pt x="736020" y="1319668"/>
                    <a:pt x="736020" y="1315961"/>
                    <a:pt x="736020" y="1312254"/>
                  </a:cubicBezTo>
                  <a:cubicBezTo>
                    <a:pt x="736020" y="1308547"/>
                    <a:pt x="732288" y="1304841"/>
                    <a:pt x="732288" y="1301134"/>
                  </a:cubicBezTo>
                  <a:cubicBezTo>
                    <a:pt x="732288" y="1297427"/>
                    <a:pt x="732288" y="1293720"/>
                    <a:pt x="732288" y="1290013"/>
                  </a:cubicBezTo>
                  <a:cubicBezTo>
                    <a:pt x="732288" y="1286306"/>
                    <a:pt x="732288" y="1282599"/>
                    <a:pt x="728557" y="1278893"/>
                  </a:cubicBezTo>
                  <a:cubicBezTo>
                    <a:pt x="728557" y="1275186"/>
                    <a:pt x="728557" y="1271479"/>
                    <a:pt x="728557" y="1267772"/>
                  </a:cubicBezTo>
                  <a:cubicBezTo>
                    <a:pt x="728557" y="1264065"/>
                    <a:pt x="728557" y="1264065"/>
                    <a:pt x="728557" y="1260358"/>
                  </a:cubicBezTo>
                  <a:cubicBezTo>
                    <a:pt x="724825" y="1256651"/>
                    <a:pt x="724825" y="1252945"/>
                    <a:pt x="724825" y="1249238"/>
                  </a:cubicBezTo>
                  <a:cubicBezTo>
                    <a:pt x="724825" y="1245531"/>
                    <a:pt x="724825" y="1241824"/>
                    <a:pt x="724825" y="1241824"/>
                  </a:cubicBezTo>
                  <a:cubicBezTo>
                    <a:pt x="721092" y="1238117"/>
                    <a:pt x="721092" y="1234410"/>
                    <a:pt x="721092" y="1230703"/>
                  </a:cubicBezTo>
                  <a:cubicBezTo>
                    <a:pt x="721092" y="1226996"/>
                    <a:pt x="721092" y="1226996"/>
                    <a:pt x="721092" y="1223290"/>
                  </a:cubicBezTo>
                  <a:cubicBezTo>
                    <a:pt x="719226" y="1221436"/>
                    <a:pt x="718293" y="1219583"/>
                    <a:pt x="717827" y="1218192"/>
                  </a:cubicBezTo>
                  <a:lnTo>
                    <a:pt x="717373" y="1215940"/>
                  </a:lnTo>
                  <a:lnTo>
                    <a:pt x="717208" y="1215940"/>
                  </a:lnTo>
                  <a:cubicBezTo>
                    <a:pt x="713477" y="1197410"/>
                    <a:pt x="706015" y="1182586"/>
                    <a:pt x="702284" y="1171468"/>
                  </a:cubicBezTo>
                  <a:cubicBezTo>
                    <a:pt x="679899" y="1126996"/>
                    <a:pt x="564238" y="1030640"/>
                    <a:pt x="519466" y="963931"/>
                  </a:cubicBezTo>
                  <a:cubicBezTo>
                    <a:pt x="474694" y="900929"/>
                    <a:pt x="366496" y="789749"/>
                    <a:pt x="317993" y="693393"/>
                  </a:cubicBezTo>
                  <a:cubicBezTo>
                    <a:pt x="291876" y="641509"/>
                    <a:pt x="284414" y="537741"/>
                    <a:pt x="235911" y="478444"/>
                  </a:cubicBezTo>
                  <a:cubicBezTo>
                    <a:pt x="187408" y="415442"/>
                    <a:pt x="101595" y="226436"/>
                    <a:pt x="64286" y="163434"/>
                  </a:cubicBezTo>
                  <a:cubicBezTo>
                    <a:pt x="26976" y="100432"/>
                    <a:pt x="-36452" y="74490"/>
                    <a:pt x="26976" y="22605"/>
                  </a:cubicBezTo>
                  <a:cubicBezTo>
                    <a:pt x="42832" y="9634"/>
                    <a:pt x="61487" y="2918"/>
                    <a:pt x="81424" y="775"/>
                  </a:cubicBezTo>
                  <a:close/>
                </a:path>
              </a:pathLst>
            </a:custGeom>
            <a:solidFill>
              <a:srgbClr val="F0B78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0B02B13-F343-3841-B07E-1F5101F69E46}"/>
                </a:ext>
              </a:extLst>
            </p:cNvPr>
            <p:cNvSpPr/>
            <p:nvPr/>
          </p:nvSpPr>
          <p:spPr>
            <a:xfrm>
              <a:off x="2741612" y="4908589"/>
              <a:ext cx="826231" cy="2804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290">
              <a:extLst>
                <a:ext uri="{FF2B5EF4-FFF2-40B4-BE49-F238E27FC236}">
                  <a16:creationId xmlns:a16="http://schemas.microsoft.com/office/drawing/2014/main" id="{C8833BE7-E605-BF48-8E90-934F81444BC2}"/>
                </a:ext>
              </a:extLst>
            </p:cNvPr>
            <p:cNvSpPr/>
            <p:nvPr/>
          </p:nvSpPr>
          <p:spPr>
            <a:xfrm>
              <a:off x="2543158" y="5029200"/>
              <a:ext cx="1182270" cy="3260655"/>
            </a:xfrm>
            <a:custGeom>
              <a:avLst/>
              <a:gdLst>
                <a:gd name="connsiteX0" fmla="*/ 0 w 1143000"/>
                <a:gd name="connsiteY0" fmla="*/ 0 h 3840161"/>
                <a:gd name="connsiteX1" fmla="*/ 1143000 w 1143000"/>
                <a:gd name="connsiteY1" fmla="*/ 0 h 3840161"/>
                <a:gd name="connsiteX2" fmla="*/ 1143000 w 1143000"/>
                <a:gd name="connsiteY2" fmla="*/ 3840161 h 3840161"/>
                <a:gd name="connsiteX3" fmla="*/ 0 w 1143000"/>
                <a:gd name="connsiteY3" fmla="*/ 3840161 h 3840161"/>
                <a:gd name="connsiteX4" fmla="*/ 0 w 1143000"/>
                <a:gd name="connsiteY4" fmla="*/ 0 h 3840161"/>
                <a:gd name="connsiteX0" fmla="*/ 0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0 w 1143000"/>
                <a:gd name="connsiteY4" fmla="*/ 37070 h 3877231"/>
                <a:gd name="connsiteX0" fmla="*/ 135924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135924 w 1143000"/>
                <a:gd name="connsiteY4" fmla="*/ 37070 h 3877231"/>
                <a:gd name="connsiteX0" fmla="*/ 91045 w 1143000"/>
                <a:gd name="connsiteY0" fmla="*/ 1634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91045 w 1143000"/>
                <a:gd name="connsiteY4" fmla="*/ 1634 h 3877231"/>
                <a:gd name="connsiteX0" fmla="*/ 130314 w 1182269"/>
                <a:gd name="connsiteY0" fmla="*/ 1634 h 3877231"/>
                <a:gd name="connsiteX1" fmla="*/ 1108129 w 1182269"/>
                <a:gd name="connsiteY1" fmla="*/ 0 h 3877231"/>
                <a:gd name="connsiteX2" fmla="*/ 1182269 w 1182269"/>
                <a:gd name="connsiteY2" fmla="*/ 3877231 h 3877231"/>
                <a:gd name="connsiteX3" fmla="*/ 0 w 1182269"/>
                <a:gd name="connsiteY3" fmla="*/ 3877231 h 3877231"/>
                <a:gd name="connsiteX4" fmla="*/ 130314 w 1182269"/>
                <a:gd name="connsiteY4" fmla="*/ 1634 h 387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69" h="3877231">
                  <a:moveTo>
                    <a:pt x="130314" y="1634"/>
                  </a:moveTo>
                  <a:lnTo>
                    <a:pt x="1108129" y="0"/>
                  </a:lnTo>
                  <a:lnTo>
                    <a:pt x="1182269" y="3877231"/>
                  </a:lnTo>
                  <a:lnTo>
                    <a:pt x="0" y="3877231"/>
                  </a:lnTo>
                  <a:lnTo>
                    <a:pt x="130314" y="1634"/>
                  </a:lnTo>
                  <a:close/>
                </a:path>
              </a:pathLst>
            </a:custGeom>
            <a:solidFill>
              <a:srgbClr val="017397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FE6A0FD-7B6B-0940-B45F-9B9ED9C28E65}"/>
              </a:ext>
            </a:extLst>
          </p:cNvPr>
          <p:cNvGrpSpPr/>
          <p:nvPr/>
        </p:nvGrpSpPr>
        <p:grpSpPr>
          <a:xfrm>
            <a:off x="4491585" y="4041493"/>
            <a:ext cx="1233840" cy="2825473"/>
            <a:chOff x="3808413" y="1497013"/>
            <a:chExt cx="4064001" cy="9306495"/>
          </a:xfrm>
        </p:grpSpPr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id="{B217ECD4-5E92-CB46-BE69-5A9128BD7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1" y="1501776"/>
              <a:ext cx="4062413" cy="5124450"/>
            </a:xfrm>
            <a:custGeom>
              <a:avLst/>
              <a:gdLst>
                <a:gd name="T0" fmla="*/ 1613 w 2559"/>
                <a:gd name="T1" fmla="*/ 23 h 3228"/>
                <a:gd name="T2" fmla="*/ 1659 w 2559"/>
                <a:gd name="T3" fmla="*/ 185 h 3228"/>
                <a:gd name="T4" fmla="*/ 1640 w 2559"/>
                <a:gd name="T5" fmla="*/ 554 h 3228"/>
                <a:gd name="T6" fmla="*/ 1626 w 2559"/>
                <a:gd name="T7" fmla="*/ 928 h 3228"/>
                <a:gd name="T8" fmla="*/ 1620 w 2559"/>
                <a:gd name="T9" fmla="*/ 1138 h 3228"/>
                <a:gd name="T10" fmla="*/ 1649 w 2559"/>
                <a:gd name="T11" fmla="*/ 1317 h 3228"/>
                <a:gd name="T12" fmla="*/ 1738 w 2559"/>
                <a:gd name="T13" fmla="*/ 1192 h 3228"/>
                <a:gd name="T14" fmla="*/ 1831 w 2559"/>
                <a:gd name="T15" fmla="*/ 866 h 3228"/>
                <a:gd name="T16" fmla="*/ 1891 w 2559"/>
                <a:gd name="T17" fmla="*/ 612 h 3228"/>
                <a:gd name="T18" fmla="*/ 1952 w 2559"/>
                <a:gd name="T19" fmla="*/ 381 h 3228"/>
                <a:gd name="T20" fmla="*/ 2081 w 2559"/>
                <a:gd name="T21" fmla="*/ 300 h 3228"/>
                <a:gd name="T22" fmla="*/ 2122 w 2559"/>
                <a:gd name="T23" fmla="*/ 324 h 3228"/>
                <a:gd name="T24" fmla="*/ 2130 w 2559"/>
                <a:gd name="T25" fmla="*/ 490 h 3228"/>
                <a:gd name="T26" fmla="*/ 2041 w 2559"/>
                <a:gd name="T27" fmla="*/ 852 h 3228"/>
                <a:gd name="T28" fmla="*/ 1971 w 2559"/>
                <a:gd name="T29" fmla="*/ 1216 h 3228"/>
                <a:gd name="T30" fmla="*/ 1972 w 2559"/>
                <a:gd name="T31" fmla="*/ 1374 h 3228"/>
                <a:gd name="T32" fmla="*/ 2071 w 2559"/>
                <a:gd name="T33" fmla="*/ 1338 h 3228"/>
                <a:gd name="T34" fmla="*/ 2275 w 2559"/>
                <a:gd name="T35" fmla="*/ 991 h 3228"/>
                <a:gd name="T36" fmla="*/ 2444 w 2559"/>
                <a:gd name="T37" fmla="*/ 719 h 3228"/>
                <a:gd name="T38" fmla="*/ 2525 w 2559"/>
                <a:gd name="T39" fmla="*/ 725 h 3228"/>
                <a:gd name="T40" fmla="*/ 2549 w 2559"/>
                <a:gd name="T41" fmla="*/ 739 h 3228"/>
                <a:gd name="T42" fmla="*/ 2551 w 2559"/>
                <a:gd name="T43" fmla="*/ 839 h 3228"/>
                <a:gd name="T44" fmla="*/ 2423 w 2559"/>
                <a:gd name="T45" fmla="*/ 1111 h 3228"/>
                <a:gd name="T46" fmla="*/ 2193 w 2559"/>
                <a:gd name="T47" fmla="*/ 1689 h 3228"/>
                <a:gd name="T48" fmla="*/ 2133 w 2559"/>
                <a:gd name="T49" fmla="*/ 2023 h 3228"/>
                <a:gd name="T50" fmla="*/ 2047 w 2559"/>
                <a:gd name="T51" fmla="*/ 2296 h 3228"/>
                <a:gd name="T52" fmla="*/ 1972 w 2559"/>
                <a:gd name="T53" fmla="*/ 2518 h 3228"/>
                <a:gd name="T54" fmla="*/ 1124 w 2559"/>
                <a:gd name="T55" fmla="*/ 2580 h 3228"/>
                <a:gd name="T56" fmla="*/ 930 w 2559"/>
                <a:gd name="T57" fmla="*/ 2449 h 3228"/>
                <a:gd name="T58" fmla="*/ 727 w 2559"/>
                <a:gd name="T59" fmla="*/ 2299 h 3228"/>
                <a:gd name="T60" fmla="*/ 479 w 2559"/>
                <a:gd name="T61" fmla="*/ 2088 h 3228"/>
                <a:gd name="T62" fmla="*/ 272 w 2559"/>
                <a:gd name="T63" fmla="*/ 1932 h 3228"/>
                <a:gd name="T64" fmla="*/ 86 w 2559"/>
                <a:gd name="T65" fmla="*/ 1787 h 3228"/>
                <a:gd name="T66" fmla="*/ 4 w 2559"/>
                <a:gd name="T67" fmla="*/ 1620 h 3228"/>
                <a:gd name="T68" fmla="*/ 184 w 2559"/>
                <a:gd name="T69" fmla="*/ 1553 h 3228"/>
                <a:gd name="T70" fmla="*/ 463 w 2559"/>
                <a:gd name="T71" fmla="*/ 1700 h 3228"/>
                <a:gd name="T72" fmla="*/ 786 w 2559"/>
                <a:gd name="T73" fmla="*/ 1841 h 3228"/>
                <a:gd name="T74" fmla="*/ 976 w 2559"/>
                <a:gd name="T75" fmla="*/ 1793 h 3228"/>
                <a:gd name="T76" fmla="*/ 1001 w 2559"/>
                <a:gd name="T77" fmla="*/ 1582 h 3228"/>
                <a:gd name="T78" fmla="*/ 980 w 2559"/>
                <a:gd name="T79" fmla="*/ 1281 h 3228"/>
                <a:gd name="T80" fmla="*/ 884 w 2559"/>
                <a:gd name="T81" fmla="*/ 1023 h 3228"/>
                <a:gd name="T82" fmla="*/ 763 w 2559"/>
                <a:gd name="T83" fmla="*/ 629 h 3228"/>
                <a:gd name="T84" fmla="*/ 728 w 2559"/>
                <a:gd name="T85" fmla="*/ 326 h 3228"/>
                <a:gd name="T86" fmla="*/ 805 w 2559"/>
                <a:gd name="T87" fmla="*/ 243 h 3228"/>
                <a:gd name="T88" fmla="*/ 871 w 2559"/>
                <a:gd name="T89" fmla="*/ 261 h 3228"/>
                <a:gd name="T90" fmla="*/ 905 w 2559"/>
                <a:gd name="T91" fmla="*/ 302 h 3228"/>
                <a:gd name="T92" fmla="*/ 984 w 2559"/>
                <a:gd name="T93" fmla="*/ 530 h 3228"/>
                <a:gd name="T94" fmla="*/ 1038 w 2559"/>
                <a:gd name="T95" fmla="*/ 736 h 3228"/>
                <a:gd name="T96" fmla="*/ 1086 w 2559"/>
                <a:gd name="T97" fmla="*/ 871 h 3228"/>
                <a:gd name="T98" fmla="*/ 1199 w 2559"/>
                <a:gd name="T99" fmla="*/ 1125 h 3228"/>
                <a:gd name="T100" fmla="*/ 1308 w 2559"/>
                <a:gd name="T101" fmla="*/ 1254 h 3228"/>
                <a:gd name="T102" fmla="*/ 1374 w 2559"/>
                <a:gd name="T103" fmla="*/ 1081 h 3228"/>
                <a:gd name="T104" fmla="*/ 1386 w 2559"/>
                <a:gd name="T105" fmla="*/ 739 h 3228"/>
                <a:gd name="T106" fmla="*/ 1420 w 2559"/>
                <a:gd name="T107" fmla="*/ 336 h 3228"/>
                <a:gd name="T108" fmla="*/ 1444 w 2559"/>
                <a:gd name="T109" fmla="*/ 99 h 3228"/>
                <a:gd name="T110" fmla="*/ 1546 w 2559"/>
                <a:gd name="T111" fmla="*/ 1 h 3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59" h="3228">
                  <a:moveTo>
                    <a:pt x="1554" y="0"/>
                  </a:moveTo>
                  <a:lnTo>
                    <a:pt x="1558" y="0"/>
                  </a:lnTo>
                  <a:lnTo>
                    <a:pt x="1565" y="1"/>
                  </a:lnTo>
                  <a:lnTo>
                    <a:pt x="1574" y="2"/>
                  </a:lnTo>
                  <a:lnTo>
                    <a:pt x="1582" y="5"/>
                  </a:lnTo>
                  <a:lnTo>
                    <a:pt x="1592" y="10"/>
                  </a:lnTo>
                  <a:lnTo>
                    <a:pt x="1602" y="15"/>
                  </a:lnTo>
                  <a:lnTo>
                    <a:pt x="1613" y="23"/>
                  </a:lnTo>
                  <a:lnTo>
                    <a:pt x="1623" y="32"/>
                  </a:lnTo>
                  <a:lnTo>
                    <a:pt x="1632" y="45"/>
                  </a:lnTo>
                  <a:lnTo>
                    <a:pt x="1642" y="60"/>
                  </a:lnTo>
                  <a:lnTo>
                    <a:pt x="1649" y="78"/>
                  </a:lnTo>
                  <a:lnTo>
                    <a:pt x="1654" y="99"/>
                  </a:lnTo>
                  <a:lnTo>
                    <a:pt x="1658" y="125"/>
                  </a:lnTo>
                  <a:lnTo>
                    <a:pt x="1660" y="154"/>
                  </a:lnTo>
                  <a:lnTo>
                    <a:pt x="1659" y="185"/>
                  </a:lnTo>
                  <a:lnTo>
                    <a:pt x="1657" y="218"/>
                  </a:lnTo>
                  <a:lnTo>
                    <a:pt x="1655" y="255"/>
                  </a:lnTo>
                  <a:lnTo>
                    <a:pt x="1653" y="298"/>
                  </a:lnTo>
                  <a:lnTo>
                    <a:pt x="1651" y="344"/>
                  </a:lnTo>
                  <a:lnTo>
                    <a:pt x="1648" y="394"/>
                  </a:lnTo>
                  <a:lnTo>
                    <a:pt x="1646" y="446"/>
                  </a:lnTo>
                  <a:lnTo>
                    <a:pt x="1644" y="499"/>
                  </a:lnTo>
                  <a:lnTo>
                    <a:pt x="1640" y="554"/>
                  </a:lnTo>
                  <a:lnTo>
                    <a:pt x="1638" y="608"/>
                  </a:lnTo>
                  <a:lnTo>
                    <a:pt x="1636" y="662"/>
                  </a:lnTo>
                  <a:lnTo>
                    <a:pt x="1634" y="714"/>
                  </a:lnTo>
                  <a:lnTo>
                    <a:pt x="1632" y="764"/>
                  </a:lnTo>
                  <a:lnTo>
                    <a:pt x="1630" y="812"/>
                  </a:lnTo>
                  <a:lnTo>
                    <a:pt x="1629" y="855"/>
                  </a:lnTo>
                  <a:lnTo>
                    <a:pt x="1627" y="894"/>
                  </a:lnTo>
                  <a:lnTo>
                    <a:pt x="1626" y="928"/>
                  </a:lnTo>
                  <a:lnTo>
                    <a:pt x="1626" y="956"/>
                  </a:lnTo>
                  <a:lnTo>
                    <a:pt x="1626" y="976"/>
                  </a:lnTo>
                  <a:lnTo>
                    <a:pt x="1625" y="998"/>
                  </a:lnTo>
                  <a:lnTo>
                    <a:pt x="1625" y="1023"/>
                  </a:lnTo>
                  <a:lnTo>
                    <a:pt x="1623" y="1050"/>
                  </a:lnTo>
                  <a:lnTo>
                    <a:pt x="1622" y="1078"/>
                  </a:lnTo>
                  <a:lnTo>
                    <a:pt x="1621" y="1108"/>
                  </a:lnTo>
                  <a:lnTo>
                    <a:pt x="1620" y="1138"/>
                  </a:lnTo>
                  <a:lnTo>
                    <a:pt x="1619" y="1168"/>
                  </a:lnTo>
                  <a:lnTo>
                    <a:pt x="1620" y="1195"/>
                  </a:lnTo>
                  <a:lnTo>
                    <a:pt x="1621" y="1223"/>
                  </a:lnTo>
                  <a:lnTo>
                    <a:pt x="1623" y="1248"/>
                  </a:lnTo>
                  <a:lnTo>
                    <a:pt x="1627" y="1270"/>
                  </a:lnTo>
                  <a:lnTo>
                    <a:pt x="1632" y="1290"/>
                  </a:lnTo>
                  <a:lnTo>
                    <a:pt x="1639" y="1305"/>
                  </a:lnTo>
                  <a:lnTo>
                    <a:pt x="1649" y="1317"/>
                  </a:lnTo>
                  <a:lnTo>
                    <a:pt x="1660" y="1323"/>
                  </a:lnTo>
                  <a:lnTo>
                    <a:pt x="1669" y="1322"/>
                  </a:lnTo>
                  <a:lnTo>
                    <a:pt x="1681" y="1314"/>
                  </a:lnTo>
                  <a:lnTo>
                    <a:pt x="1691" y="1299"/>
                  </a:lnTo>
                  <a:lnTo>
                    <a:pt x="1702" y="1280"/>
                  </a:lnTo>
                  <a:lnTo>
                    <a:pt x="1714" y="1255"/>
                  </a:lnTo>
                  <a:lnTo>
                    <a:pt x="1726" y="1225"/>
                  </a:lnTo>
                  <a:lnTo>
                    <a:pt x="1738" y="1192"/>
                  </a:lnTo>
                  <a:lnTo>
                    <a:pt x="1750" y="1156"/>
                  </a:lnTo>
                  <a:lnTo>
                    <a:pt x="1762" y="1118"/>
                  </a:lnTo>
                  <a:lnTo>
                    <a:pt x="1774" y="1077"/>
                  </a:lnTo>
                  <a:lnTo>
                    <a:pt x="1787" y="1035"/>
                  </a:lnTo>
                  <a:lnTo>
                    <a:pt x="1798" y="993"/>
                  </a:lnTo>
                  <a:lnTo>
                    <a:pt x="1809" y="950"/>
                  </a:lnTo>
                  <a:lnTo>
                    <a:pt x="1820" y="907"/>
                  </a:lnTo>
                  <a:lnTo>
                    <a:pt x="1831" y="866"/>
                  </a:lnTo>
                  <a:lnTo>
                    <a:pt x="1841" y="827"/>
                  </a:lnTo>
                  <a:lnTo>
                    <a:pt x="1849" y="790"/>
                  </a:lnTo>
                  <a:lnTo>
                    <a:pt x="1859" y="756"/>
                  </a:lnTo>
                  <a:lnTo>
                    <a:pt x="1866" y="725"/>
                  </a:lnTo>
                  <a:lnTo>
                    <a:pt x="1873" y="699"/>
                  </a:lnTo>
                  <a:lnTo>
                    <a:pt x="1879" y="671"/>
                  </a:lnTo>
                  <a:lnTo>
                    <a:pt x="1885" y="642"/>
                  </a:lnTo>
                  <a:lnTo>
                    <a:pt x="1891" y="612"/>
                  </a:lnTo>
                  <a:lnTo>
                    <a:pt x="1897" y="581"/>
                  </a:lnTo>
                  <a:lnTo>
                    <a:pt x="1903" y="551"/>
                  </a:lnTo>
                  <a:lnTo>
                    <a:pt x="1909" y="520"/>
                  </a:lnTo>
                  <a:lnTo>
                    <a:pt x="1916" y="490"/>
                  </a:lnTo>
                  <a:lnTo>
                    <a:pt x="1923" y="460"/>
                  </a:lnTo>
                  <a:lnTo>
                    <a:pt x="1932" y="432"/>
                  </a:lnTo>
                  <a:lnTo>
                    <a:pt x="1941" y="406"/>
                  </a:lnTo>
                  <a:lnTo>
                    <a:pt x="1952" y="381"/>
                  </a:lnTo>
                  <a:lnTo>
                    <a:pt x="1964" y="359"/>
                  </a:lnTo>
                  <a:lnTo>
                    <a:pt x="1978" y="340"/>
                  </a:lnTo>
                  <a:lnTo>
                    <a:pt x="1994" y="324"/>
                  </a:lnTo>
                  <a:lnTo>
                    <a:pt x="2012" y="312"/>
                  </a:lnTo>
                  <a:lnTo>
                    <a:pt x="2032" y="304"/>
                  </a:lnTo>
                  <a:lnTo>
                    <a:pt x="2055" y="300"/>
                  </a:lnTo>
                  <a:lnTo>
                    <a:pt x="2080" y="300"/>
                  </a:lnTo>
                  <a:lnTo>
                    <a:pt x="2081" y="300"/>
                  </a:lnTo>
                  <a:lnTo>
                    <a:pt x="2084" y="300"/>
                  </a:lnTo>
                  <a:lnTo>
                    <a:pt x="2087" y="301"/>
                  </a:lnTo>
                  <a:lnTo>
                    <a:pt x="2092" y="302"/>
                  </a:lnTo>
                  <a:lnTo>
                    <a:pt x="2097" y="303"/>
                  </a:lnTo>
                  <a:lnTo>
                    <a:pt x="2103" y="306"/>
                  </a:lnTo>
                  <a:lnTo>
                    <a:pt x="2109" y="311"/>
                  </a:lnTo>
                  <a:lnTo>
                    <a:pt x="2116" y="316"/>
                  </a:lnTo>
                  <a:lnTo>
                    <a:pt x="2122" y="324"/>
                  </a:lnTo>
                  <a:lnTo>
                    <a:pt x="2127" y="335"/>
                  </a:lnTo>
                  <a:lnTo>
                    <a:pt x="2132" y="347"/>
                  </a:lnTo>
                  <a:lnTo>
                    <a:pt x="2136" y="362"/>
                  </a:lnTo>
                  <a:lnTo>
                    <a:pt x="2138" y="381"/>
                  </a:lnTo>
                  <a:lnTo>
                    <a:pt x="2139" y="402"/>
                  </a:lnTo>
                  <a:lnTo>
                    <a:pt x="2138" y="427"/>
                  </a:lnTo>
                  <a:lnTo>
                    <a:pt x="2135" y="457"/>
                  </a:lnTo>
                  <a:lnTo>
                    <a:pt x="2130" y="490"/>
                  </a:lnTo>
                  <a:lnTo>
                    <a:pt x="2122" y="527"/>
                  </a:lnTo>
                  <a:lnTo>
                    <a:pt x="2112" y="568"/>
                  </a:lnTo>
                  <a:lnTo>
                    <a:pt x="2099" y="612"/>
                  </a:lnTo>
                  <a:lnTo>
                    <a:pt x="2088" y="658"/>
                  </a:lnTo>
                  <a:lnTo>
                    <a:pt x="2076" y="705"/>
                  </a:lnTo>
                  <a:lnTo>
                    <a:pt x="2064" y="753"/>
                  </a:lnTo>
                  <a:lnTo>
                    <a:pt x="2052" y="803"/>
                  </a:lnTo>
                  <a:lnTo>
                    <a:pt x="2041" y="852"/>
                  </a:lnTo>
                  <a:lnTo>
                    <a:pt x="2030" y="902"/>
                  </a:lnTo>
                  <a:lnTo>
                    <a:pt x="2019" y="952"/>
                  </a:lnTo>
                  <a:lnTo>
                    <a:pt x="2010" y="1000"/>
                  </a:lnTo>
                  <a:lnTo>
                    <a:pt x="1999" y="1047"/>
                  </a:lnTo>
                  <a:lnTo>
                    <a:pt x="1991" y="1094"/>
                  </a:lnTo>
                  <a:lnTo>
                    <a:pt x="1983" y="1137"/>
                  </a:lnTo>
                  <a:lnTo>
                    <a:pt x="1977" y="1178"/>
                  </a:lnTo>
                  <a:lnTo>
                    <a:pt x="1971" y="1216"/>
                  </a:lnTo>
                  <a:lnTo>
                    <a:pt x="1965" y="1250"/>
                  </a:lnTo>
                  <a:lnTo>
                    <a:pt x="1962" y="1281"/>
                  </a:lnTo>
                  <a:lnTo>
                    <a:pt x="1959" y="1308"/>
                  </a:lnTo>
                  <a:lnTo>
                    <a:pt x="1958" y="1329"/>
                  </a:lnTo>
                  <a:lnTo>
                    <a:pt x="1959" y="1346"/>
                  </a:lnTo>
                  <a:lnTo>
                    <a:pt x="1961" y="1356"/>
                  </a:lnTo>
                  <a:lnTo>
                    <a:pt x="1965" y="1366"/>
                  </a:lnTo>
                  <a:lnTo>
                    <a:pt x="1972" y="1374"/>
                  </a:lnTo>
                  <a:lnTo>
                    <a:pt x="1980" y="1380"/>
                  </a:lnTo>
                  <a:lnTo>
                    <a:pt x="1988" y="1384"/>
                  </a:lnTo>
                  <a:lnTo>
                    <a:pt x="1999" y="1385"/>
                  </a:lnTo>
                  <a:lnTo>
                    <a:pt x="2011" y="1383"/>
                  </a:lnTo>
                  <a:lnTo>
                    <a:pt x="2024" y="1377"/>
                  </a:lnTo>
                  <a:lnTo>
                    <a:pt x="2039" y="1368"/>
                  </a:lnTo>
                  <a:lnTo>
                    <a:pt x="2054" y="1356"/>
                  </a:lnTo>
                  <a:lnTo>
                    <a:pt x="2071" y="1338"/>
                  </a:lnTo>
                  <a:lnTo>
                    <a:pt x="2090" y="1317"/>
                  </a:lnTo>
                  <a:lnTo>
                    <a:pt x="2111" y="1290"/>
                  </a:lnTo>
                  <a:lnTo>
                    <a:pt x="2131" y="1259"/>
                  </a:lnTo>
                  <a:lnTo>
                    <a:pt x="2154" y="1221"/>
                  </a:lnTo>
                  <a:lnTo>
                    <a:pt x="2177" y="1179"/>
                  </a:lnTo>
                  <a:lnTo>
                    <a:pt x="2212" y="1111"/>
                  </a:lnTo>
                  <a:lnTo>
                    <a:pt x="2245" y="1048"/>
                  </a:lnTo>
                  <a:lnTo>
                    <a:pt x="2275" y="991"/>
                  </a:lnTo>
                  <a:lnTo>
                    <a:pt x="2302" y="937"/>
                  </a:lnTo>
                  <a:lnTo>
                    <a:pt x="2328" y="889"/>
                  </a:lnTo>
                  <a:lnTo>
                    <a:pt x="2350" y="846"/>
                  </a:lnTo>
                  <a:lnTo>
                    <a:pt x="2372" y="809"/>
                  </a:lnTo>
                  <a:lnTo>
                    <a:pt x="2391" y="777"/>
                  </a:lnTo>
                  <a:lnTo>
                    <a:pt x="2410" y="751"/>
                  </a:lnTo>
                  <a:lnTo>
                    <a:pt x="2427" y="733"/>
                  </a:lnTo>
                  <a:lnTo>
                    <a:pt x="2444" y="719"/>
                  </a:lnTo>
                  <a:lnTo>
                    <a:pt x="2459" y="712"/>
                  </a:lnTo>
                  <a:lnTo>
                    <a:pt x="2475" y="709"/>
                  </a:lnTo>
                  <a:lnTo>
                    <a:pt x="2488" y="710"/>
                  </a:lnTo>
                  <a:lnTo>
                    <a:pt x="2500" y="712"/>
                  </a:lnTo>
                  <a:lnTo>
                    <a:pt x="2511" y="716"/>
                  </a:lnTo>
                  <a:lnTo>
                    <a:pt x="2518" y="720"/>
                  </a:lnTo>
                  <a:lnTo>
                    <a:pt x="2523" y="724"/>
                  </a:lnTo>
                  <a:lnTo>
                    <a:pt x="2525" y="725"/>
                  </a:lnTo>
                  <a:lnTo>
                    <a:pt x="2525" y="725"/>
                  </a:lnTo>
                  <a:lnTo>
                    <a:pt x="2527" y="725"/>
                  </a:lnTo>
                  <a:lnTo>
                    <a:pt x="2530" y="725"/>
                  </a:lnTo>
                  <a:lnTo>
                    <a:pt x="2533" y="726"/>
                  </a:lnTo>
                  <a:lnTo>
                    <a:pt x="2537" y="728"/>
                  </a:lnTo>
                  <a:lnTo>
                    <a:pt x="2541" y="731"/>
                  </a:lnTo>
                  <a:lnTo>
                    <a:pt x="2545" y="735"/>
                  </a:lnTo>
                  <a:lnTo>
                    <a:pt x="2549" y="739"/>
                  </a:lnTo>
                  <a:lnTo>
                    <a:pt x="2553" y="745"/>
                  </a:lnTo>
                  <a:lnTo>
                    <a:pt x="2556" y="752"/>
                  </a:lnTo>
                  <a:lnTo>
                    <a:pt x="2558" y="761"/>
                  </a:lnTo>
                  <a:lnTo>
                    <a:pt x="2559" y="773"/>
                  </a:lnTo>
                  <a:lnTo>
                    <a:pt x="2559" y="785"/>
                  </a:lnTo>
                  <a:lnTo>
                    <a:pt x="2558" y="800"/>
                  </a:lnTo>
                  <a:lnTo>
                    <a:pt x="2555" y="818"/>
                  </a:lnTo>
                  <a:lnTo>
                    <a:pt x="2551" y="839"/>
                  </a:lnTo>
                  <a:lnTo>
                    <a:pt x="2544" y="861"/>
                  </a:lnTo>
                  <a:lnTo>
                    <a:pt x="2535" y="887"/>
                  </a:lnTo>
                  <a:lnTo>
                    <a:pt x="2524" y="916"/>
                  </a:lnTo>
                  <a:lnTo>
                    <a:pt x="2510" y="948"/>
                  </a:lnTo>
                  <a:lnTo>
                    <a:pt x="2493" y="983"/>
                  </a:lnTo>
                  <a:lnTo>
                    <a:pt x="2473" y="1022"/>
                  </a:lnTo>
                  <a:lnTo>
                    <a:pt x="2450" y="1064"/>
                  </a:lnTo>
                  <a:lnTo>
                    <a:pt x="2423" y="1111"/>
                  </a:lnTo>
                  <a:lnTo>
                    <a:pt x="2378" y="1192"/>
                  </a:lnTo>
                  <a:lnTo>
                    <a:pt x="2338" y="1272"/>
                  </a:lnTo>
                  <a:lnTo>
                    <a:pt x="2303" y="1348"/>
                  </a:lnTo>
                  <a:lnTo>
                    <a:pt x="2273" y="1423"/>
                  </a:lnTo>
                  <a:lnTo>
                    <a:pt x="2247" y="1494"/>
                  </a:lnTo>
                  <a:lnTo>
                    <a:pt x="2226" y="1563"/>
                  </a:lnTo>
                  <a:lnTo>
                    <a:pt x="2208" y="1627"/>
                  </a:lnTo>
                  <a:lnTo>
                    <a:pt x="2193" y="1689"/>
                  </a:lnTo>
                  <a:lnTo>
                    <a:pt x="2180" y="1747"/>
                  </a:lnTo>
                  <a:lnTo>
                    <a:pt x="2170" y="1800"/>
                  </a:lnTo>
                  <a:lnTo>
                    <a:pt x="2162" y="1850"/>
                  </a:lnTo>
                  <a:lnTo>
                    <a:pt x="2155" y="1894"/>
                  </a:lnTo>
                  <a:lnTo>
                    <a:pt x="2149" y="1934"/>
                  </a:lnTo>
                  <a:lnTo>
                    <a:pt x="2143" y="1970"/>
                  </a:lnTo>
                  <a:lnTo>
                    <a:pt x="2139" y="2000"/>
                  </a:lnTo>
                  <a:lnTo>
                    <a:pt x="2133" y="2023"/>
                  </a:lnTo>
                  <a:lnTo>
                    <a:pt x="2127" y="2052"/>
                  </a:lnTo>
                  <a:lnTo>
                    <a:pt x="2118" y="2082"/>
                  </a:lnTo>
                  <a:lnTo>
                    <a:pt x="2108" y="2115"/>
                  </a:lnTo>
                  <a:lnTo>
                    <a:pt x="2097" y="2150"/>
                  </a:lnTo>
                  <a:lnTo>
                    <a:pt x="2085" y="2186"/>
                  </a:lnTo>
                  <a:lnTo>
                    <a:pt x="2072" y="2223"/>
                  </a:lnTo>
                  <a:lnTo>
                    <a:pt x="2060" y="2260"/>
                  </a:lnTo>
                  <a:lnTo>
                    <a:pt x="2047" y="2296"/>
                  </a:lnTo>
                  <a:lnTo>
                    <a:pt x="2034" y="2332"/>
                  </a:lnTo>
                  <a:lnTo>
                    <a:pt x="2022" y="2367"/>
                  </a:lnTo>
                  <a:lnTo>
                    <a:pt x="2011" y="2400"/>
                  </a:lnTo>
                  <a:lnTo>
                    <a:pt x="1999" y="2430"/>
                  </a:lnTo>
                  <a:lnTo>
                    <a:pt x="1990" y="2457"/>
                  </a:lnTo>
                  <a:lnTo>
                    <a:pt x="1982" y="2482"/>
                  </a:lnTo>
                  <a:lnTo>
                    <a:pt x="1976" y="2503"/>
                  </a:lnTo>
                  <a:lnTo>
                    <a:pt x="1972" y="2518"/>
                  </a:lnTo>
                  <a:lnTo>
                    <a:pt x="1970" y="2529"/>
                  </a:lnTo>
                  <a:lnTo>
                    <a:pt x="1976" y="3228"/>
                  </a:lnTo>
                  <a:lnTo>
                    <a:pt x="1152" y="3228"/>
                  </a:lnTo>
                  <a:lnTo>
                    <a:pt x="1157" y="2601"/>
                  </a:lnTo>
                  <a:lnTo>
                    <a:pt x="1155" y="2599"/>
                  </a:lnTo>
                  <a:lnTo>
                    <a:pt x="1148" y="2595"/>
                  </a:lnTo>
                  <a:lnTo>
                    <a:pt x="1138" y="2588"/>
                  </a:lnTo>
                  <a:lnTo>
                    <a:pt x="1124" y="2580"/>
                  </a:lnTo>
                  <a:lnTo>
                    <a:pt x="1107" y="2568"/>
                  </a:lnTo>
                  <a:lnTo>
                    <a:pt x="1086" y="2555"/>
                  </a:lnTo>
                  <a:lnTo>
                    <a:pt x="1065" y="2540"/>
                  </a:lnTo>
                  <a:lnTo>
                    <a:pt x="1040" y="2524"/>
                  </a:lnTo>
                  <a:lnTo>
                    <a:pt x="1014" y="2507"/>
                  </a:lnTo>
                  <a:lnTo>
                    <a:pt x="986" y="2488"/>
                  </a:lnTo>
                  <a:lnTo>
                    <a:pt x="959" y="2469"/>
                  </a:lnTo>
                  <a:lnTo>
                    <a:pt x="930" y="2449"/>
                  </a:lnTo>
                  <a:lnTo>
                    <a:pt x="901" y="2429"/>
                  </a:lnTo>
                  <a:lnTo>
                    <a:pt x="872" y="2409"/>
                  </a:lnTo>
                  <a:lnTo>
                    <a:pt x="844" y="2388"/>
                  </a:lnTo>
                  <a:lnTo>
                    <a:pt x="818" y="2369"/>
                  </a:lnTo>
                  <a:lnTo>
                    <a:pt x="792" y="2350"/>
                  </a:lnTo>
                  <a:lnTo>
                    <a:pt x="767" y="2332"/>
                  </a:lnTo>
                  <a:lnTo>
                    <a:pt x="746" y="2315"/>
                  </a:lnTo>
                  <a:lnTo>
                    <a:pt x="727" y="2299"/>
                  </a:lnTo>
                  <a:lnTo>
                    <a:pt x="711" y="2285"/>
                  </a:lnTo>
                  <a:lnTo>
                    <a:pt x="685" y="2262"/>
                  </a:lnTo>
                  <a:lnTo>
                    <a:pt x="656" y="2236"/>
                  </a:lnTo>
                  <a:lnTo>
                    <a:pt x="624" y="2208"/>
                  </a:lnTo>
                  <a:lnTo>
                    <a:pt x="589" y="2180"/>
                  </a:lnTo>
                  <a:lnTo>
                    <a:pt x="554" y="2149"/>
                  </a:lnTo>
                  <a:lnTo>
                    <a:pt x="517" y="2119"/>
                  </a:lnTo>
                  <a:lnTo>
                    <a:pt x="479" y="2088"/>
                  </a:lnTo>
                  <a:lnTo>
                    <a:pt x="442" y="2058"/>
                  </a:lnTo>
                  <a:lnTo>
                    <a:pt x="405" y="2030"/>
                  </a:lnTo>
                  <a:lnTo>
                    <a:pt x="370" y="2003"/>
                  </a:lnTo>
                  <a:lnTo>
                    <a:pt x="337" y="1977"/>
                  </a:lnTo>
                  <a:lnTo>
                    <a:pt x="307" y="1955"/>
                  </a:lnTo>
                  <a:lnTo>
                    <a:pt x="299" y="1950"/>
                  </a:lnTo>
                  <a:lnTo>
                    <a:pt x="287" y="1942"/>
                  </a:lnTo>
                  <a:lnTo>
                    <a:pt x="272" y="1932"/>
                  </a:lnTo>
                  <a:lnTo>
                    <a:pt x="253" y="1918"/>
                  </a:lnTo>
                  <a:lnTo>
                    <a:pt x="232" y="1904"/>
                  </a:lnTo>
                  <a:lnTo>
                    <a:pt x="210" y="1888"/>
                  </a:lnTo>
                  <a:lnTo>
                    <a:pt x="185" y="1869"/>
                  </a:lnTo>
                  <a:lnTo>
                    <a:pt x="160" y="1850"/>
                  </a:lnTo>
                  <a:lnTo>
                    <a:pt x="135" y="1829"/>
                  </a:lnTo>
                  <a:lnTo>
                    <a:pt x="110" y="1807"/>
                  </a:lnTo>
                  <a:lnTo>
                    <a:pt x="86" y="1787"/>
                  </a:lnTo>
                  <a:lnTo>
                    <a:pt x="65" y="1765"/>
                  </a:lnTo>
                  <a:lnTo>
                    <a:pt x="45" y="1744"/>
                  </a:lnTo>
                  <a:lnTo>
                    <a:pt x="29" y="1723"/>
                  </a:lnTo>
                  <a:lnTo>
                    <a:pt x="15" y="1703"/>
                  </a:lnTo>
                  <a:lnTo>
                    <a:pt x="6" y="1684"/>
                  </a:lnTo>
                  <a:lnTo>
                    <a:pt x="1" y="1666"/>
                  </a:lnTo>
                  <a:lnTo>
                    <a:pt x="0" y="1643"/>
                  </a:lnTo>
                  <a:lnTo>
                    <a:pt x="4" y="1620"/>
                  </a:lnTo>
                  <a:lnTo>
                    <a:pt x="13" y="1601"/>
                  </a:lnTo>
                  <a:lnTo>
                    <a:pt x="27" y="1583"/>
                  </a:lnTo>
                  <a:lnTo>
                    <a:pt x="45" y="1569"/>
                  </a:lnTo>
                  <a:lnTo>
                    <a:pt x="67" y="1557"/>
                  </a:lnTo>
                  <a:lnTo>
                    <a:pt x="92" y="1549"/>
                  </a:lnTo>
                  <a:lnTo>
                    <a:pt x="119" y="1546"/>
                  </a:lnTo>
                  <a:lnTo>
                    <a:pt x="150" y="1547"/>
                  </a:lnTo>
                  <a:lnTo>
                    <a:pt x="184" y="1553"/>
                  </a:lnTo>
                  <a:lnTo>
                    <a:pt x="220" y="1566"/>
                  </a:lnTo>
                  <a:lnTo>
                    <a:pt x="257" y="1583"/>
                  </a:lnTo>
                  <a:lnTo>
                    <a:pt x="296" y="1608"/>
                  </a:lnTo>
                  <a:lnTo>
                    <a:pt x="296" y="1608"/>
                  </a:lnTo>
                  <a:lnTo>
                    <a:pt x="336" y="1629"/>
                  </a:lnTo>
                  <a:lnTo>
                    <a:pt x="377" y="1652"/>
                  </a:lnTo>
                  <a:lnTo>
                    <a:pt x="421" y="1676"/>
                  </a:lnTo>
                  <a:lnTo>
                    <a:pt x="463" y="1700"/>
                  </a:lnTo>
                  <a:lnTo>
                    <a:pt x="506" y="1725"/>
                  </a:lnTo>
                  <a:lnTo>
                    <a:pt x="549" y="1748"/>
                  </a:lnTo>
                  <a:lnTo>
                    <a:pt x="592" y="1770"/>
                  </a:lnTo>
                  <a:lnTo>
                    <a:pt x="634" y="1791"/>
                  </a:lnTo>
                  <a:lnTo>
                    <a:pt x="675" y="1808"/>
                  </a:lnTo>
                  <a:lnTo>
                    <a:pt x="714" y="1823"/>
                  </a:lnTo>
                  <a:lnTo>
                    <a:pt x="751" y="1834"/>
                  </a:lnTo>
                  <a:lnTo>
                    <a:pt x="786" y="1841"/>
                  </a:lnTo>
                  <a:lnTo>
                    <a:pt x="819" y="1844"/>
                  </a:lnTo>
                  <a:lnTo>
                    <a:pt x="854" y="1843"/>
                  </a:lnTo>
                  <a:lnTo>
                    <a:pt x="885" y="1840"/>
                  </a:lnTo>
                  <a:lnTo>
                    <a:pt x="910" y="1835"/>
                  </a:lnTo>
                  <a:lnTo>
                    <a:pt x="932" y="1828"/>
                  </a:lnTo>
                  <a:lnTo>
                    <a:pt x="950" y="1819"/>
                  </a:lnTo>
                  <a:lnTo>
                    <a:pt x="965" y="1807"/>
                  </a:lnTo>
                  <a:lnTo>
                    <a:pt x="976" y="1793"/>
                  </a:lnTo>
                  <a:lnTo>
                    <a:pt x="984" y="1778"/>
                  </a:lnTo>
                  <a:lnTo>
                    <a:pt x="990" y="1759"/>
                  </a:lnTo>
                  <a:lnTo>
                    <a:pt x="995" y="1738"/>
                  </a:lnTo>
                  <a:lnTo>
                    <a:pt x="998" y="1715"/>
                  </a:lnTo>
                  <a:lnTo>
                    <a:pt x="999" y="1689"/>
                  </a:lnTo>
                  <a:lnTo>
                    <a:pt x="999" y="1661"/>
                  </a:lnTo>
                  <a:lnTo>
                    <a:pt x="1000" y="1622"/>
                  </a:lnTo>
                  <a:lnTo>
                    <a:pt x="1001" y="1582"/>
                  </a:lnTo>
                  <a:lnTo>
                    <a:pt x="1002" y="1541"/>
                  </a:lnTo>
                  <a:lnTo>
                    <a:pt x="1004" y="1500"/>
                  </a:lnTo>
                  <a:lnTo>
                    <a:pt x="1004" y="1460"/>
                  </a:lnTo>
                  <a:lnTo>
                    <a:pt x="1004" y="1420"/>
                  </a:lnTo>
                  <a:lnTo>
                    <a:pt x="1001" y="1382"/>
                  </a:lnTo>
                  <a:lnTo>
                    <a:pt x="997" y="1346"/>
                  </a:lnTo>
                  <a:lnTo>
                    <a:pt x="989" y="1312"/>
                  </a:lnTo>
                  <a:lnTo>
                    <a:pt x="980" y="1281"/>
                  </a:lnTo>
                  <a:lnTo>
                    <a:pt x="973" y="1264"/>
                  </a:lnTo>
                  <a:lnTo>
                    <a:pt x="964" y="1242"/>
                  </a:lnTo>
                  <a:lnTo>
                    <a:pt x="953" y="1214"/>
                  </a:lnTo>
                  <a:lnTo>
                    <a:pt x="942" y="1183"/>
                  </a:lnTo>
                  <a:lnTo>
                    <a:pt x="929" y="1148"/>
                  </a:lnTo>
                  <a:lnTo>
                    <a:pt x="914" y="1109"/>
                  </a:lnTo>
                  <a:lnTo>
                    <a:pt x="899" y="1067"/>
                  </a:lnTo>
                  <a:lnTo>
                    <a:pt x="884" y="1023"/>
                  </a:lnTo>
                  <a:lnTo>
                    <a:pt x="868" y="976"/>
                  </a:lnTo>
                  <a:lnTo>
                    <a:pt x="852" y="929"/>
                  </a:lnTo>
                  <a:lnTo>
                    <a:pt x="835" y="880"/>
                  </a:lnTo>
                  <a:lnTo>
                    <a:pt x="820" y="829"/>
                  </a:lnTo>
                  <a:lnTo>
                    <a:pt x="804" y="779"/>
                  </a:lnTo>
                  <a:lnTo>
                    <a:pt x="789" y="728"/>
                  </a:lnTo>
                  <a:lnTo>
                    <a:pt x="776" y="678"/>
                  </a:lnTo>
                  <a:lnTo>
                    <a:pt x="763" y="629"/>
                  </a:lnTo>
                  <a:lnTo>
                    <a:pt x="751" y="580"/>
                  </a:lnTo>
                  <a:lnTo>
                    <a:pt x="742" y="535"/>
                  </a:lnTo>
                  <a:lnTo>
                    <a:pt x="733" y="491"/>
                  </a:lnTo>
                  <a:lnTo>
                    <a:pt x="727" y="450"/>
                  </a:lnTo>
                  <a:lnTo>
                    <a:pt x="724" y="412"/>
                  </a:lnTo>
                  <a:lnTo>
                    <a:pt x="723" y="379"/>
                  </a:lnTo>
                  <a:lnTo>
                    <a:pt x="724" y="350"/>
                  </a:lnTo>
                  <a:lnTo>
                    <a:pt x="728" y="326"/>
                  </a:lnTo>
                  <a:lnTo>
                    <a:pt x="734" y="305"/>
                  </a:lnTo>
                  <a:lnTo>
                    <a:pt x="742" y="288"/>
                  </a:lnTo>
                  <a:lnTo>
                    <a:pt x="750" y="274"/>
                  </a:lnTo>
                  <a:lnTo>
                    <a:pt x="760" y="264"/>
                  </a:lnTo>
                  <a:lnTo>
                    <a:pt x="770" y="254"/>
                  </a:lnTo>
                  <a:lnTo>
                    <a:pt x="782" y="249"/>
                  </a:lnTo>
                  <a:lnTo>
                    <a:pt x="793" y="245"/>
                  </a:lnTo>
                  <a:lnTo>
                    <a:pt x="805" y="243"/>
                  </a:lnTo>
                  <a:lnTo>
                    <a:pt x="817" y="243"/>
                  </a:lnTo>
                  <a:lnTo>
                    <a:pt x="828" y="244"/>
                  </a:lnTo>
                  <a:lnTo>
                    <a:pt x="838" y="246"/>
                  </a:lnTo>
                  <a:lnTo>
                    <a:pt x="849" y="248"/>
                  </a:lnTo>
                  <a:lnTo>
                    <a:pt x="857" y="251"/>
                  </a:lnTo>
                  <a:lnTo>
                    <a:pt x="863" y="254"/>
                  </a:lnTo>
                  <a:lnTo>
                    <a:pt x="868" y="258"/>
                  </a:lnTo>
                  <a:lnTo>
                    <a:pt x="871" y="261"/>
                  </a:lnTo>
                  <a:lnTo>
                    <a:pt x="874" y="264"/>
                  </a:lnTo>
                  <a:lnTo>
                    <a:pt x="877" y="267"/>
                  </a:lnTo>
                  <a:lnTo>
                    <a:pt x="880" y="269"/>
                  </a:lnTo>
                  <a:lnTo>
                    <a:pt x="885" y="273"/>
                  </a:lnTo>
                  <a:lnTo>
                    <a:pt x="889" y="277"/>
                  </a:lnTo>
                  <a:lnTo>
                    <a:pt x="894" y="283"/>
                  </a:lnTo>
                  <a:lnTo>
                    <a:pt x="899" y="291"/>
                  </a:lnTo>
                  <a:lnTo>
                    <a:pt x="905" y="302"/>
                  </a:lnTo>
                  <a:lnTo>
                    <a:pt x="911" y="316"/>
                  </a:lnTo>
                  <a:lnTo>
                    <a:pt x="920" y="334"/>
                  </a:lnTo>
                  <a:lnTo>
                    <a:pt x="928" y="354"/>
                  </a:lnTo>
                  <a:lnTo>
                    <a:pt x="937" y="380"/>
                  </a:lnTo>
                  <a:lnTo>
                    <a:pt x="947" y="411"/>
                  </a:lnTo>
                  <a:lnTo>
                    <a:pt x="959" y="447"/>
                  </a:lnTo>
                  <a:lnTo>
                    <a:pt x="971" y="488"/>
                  </a:lnTo>
                  <a:lnTo>
                    <a:pt x="984" y="530"/>
                  </a:lnTo>
                  <a:lnTo>
                    <a:pt x="995" y="568"/>
                  </a:lnTo>
                  <a:lnTo>
                    <a:pt x="1004" y="601"/>
                  </a:lnTo>
                  <a:lnTo>
                    <a:pt x="1011" y="631"/>
                  </a:lnTo>
                  <a:lnTo>
                    <a:pt x="1018" y="656"/>
                  </a:lnTo>
                  <a:lnTo>
                    <a:pt x="1024" y="680"/>
                  </a:lnTo>
                  <a:lnTo>
                    <a:pt x="1029" y="700"/>
                  </a:lnTo>
                  <a:lnTo>
                    <a:pt x="1034" y="718"/>
                  </a:lnTo>
                  <a:lnTo>
                    <a:pt x="1038" y="736"/>
                  </a:lnTo>
                  <a:lnTo>
                    <a:pt x="1042" y="751"/>
                  </a:lnTo>
                  <a:lnTo>
                    <a:pt x="1046" y="767"/>
                  </a:lnTo>
                  <a:lnTo>
                    <a:pt x="1051" y="781"/>
                  </a:lnTo>
                  <a:lnTo>
                    <a:pt x="1056" y="796"/>
                  </a:lnTo>
                  <a:lnTo>
                    <a:pt x="1061" y="812"/>
                  </a:lnTo>
                  <a:lnTo>
                    <a:pt x="1069" y="829"/>
                  </a:lnTo>
                  <a:lnTo>
                    <a:pt x="1076" y="848"/>
                  </a:lnTo>
                  <a:lnTo>
                    <a:pt x="1086" y="871"/>
                  </a:lnTo>
                  <a:lnTo>
                    <a:pt x="1096" y="898"/>
                  </a:lnTo>
                  <a:lnTo>
                    <a:pt x="1109" y="928"/>
                  </a:lnTo>
                  <a:lnTo>
                    <a:pt x="1123" y="960"/>
                  </a:lnTo>
                  <a:lnTo>
                    <a:pt x="1138" y="993"/>
                  </a:lnTo>
                  <a:lnTo>
                    <a:pt x="1152" y="1027"/>
                  </a:lnTo>
                  <a:lnTo>
                    <a:pt x="1168" y="1061"/>
                  </a:lnTo>
                  <a:lnTo>
                    <a:pt x="1184" y="1094"/>
                  </a:lnTo>
                  <a:lnTo>
                    <a:pt x="1199" y="1125"/>
                  </a:lnTo>
                  <a:lnTo>
                    <a:pt x="1215" y="1155"/>
                  </a:lnTo>
                  <a:lnTo>
                    <a:pt x="1230" y="1182"/>
                  </a:lnTo>
                  <a:lnTo>
                    <a:pt x="1245" y="1206"/>
                  </a:lnTo>
                  <a:lnTo>
                    <a:pt x="1258" y="1225"/>
                  </a:lnTo>
                  <a:lnTo>
                    <a:pt x="1271" y="1240"/>
                  </a:lnTo>
                  <a:lnTo>
                    <a:pt x="1282" y="1248"/>
                  </a:lnTo>
                  <a:lnTo>
                    <a:pt x="1296" y="1253"/>
                  </a:lnTo>
                  <a:lnTo>
                    <a:pt x="1308" y="1254"/>
                  </a:lnTo>
                  <a:lnTo>
                    <a:pt x="1321" y="1249"/>
                  </a:lnTo>
                  <a:lnTo>
                    <a:pt x="1332" y="1240"/>
                  </a:lnTo>
                  <a:lnTo>
                    <a:pt x="1342" y="1226"/>
                  </a:lnTo>
                  <a:lnTo>
                    <a:pt x="1350" y="1207"/>
                  </a:lnTo>
                  <a:lnTo>
                    <a:pt x="1359" y="1183"/>
                  </a:lnTo>
                  <a:lnTo>
                    <a:pt x="1366" y="1154"/>
                  </a:lnTo>
                  <a:lnTo>
                    <a:pt x="1370" y="1120"/>
                  </a:lnTo>
                  <a:lnTo>
                    <a:pt x="1374" y="1081"/>
                  </a:lnTo>
                  <a:lnTo>
                    <a:pt x="1376" y="1037"/>
                  </a:lnTo>
                  <a:lnTo>
                    <a:pt x="1376" y="988"/>
                  </a:lnTo>
                  <a:lnTo>
                    <a:pt x="1376" y="955"/>
                  </a:lnTo>
                  <a:lnTo>
                    <a:pt x="1377" y="919"/>
                  </a:lnTo>
                  <a:lnTo>
                    <a:pt x="1378" y="878"/>
                  </a:lnTo>
                  <a:lnTo>
                    <a:pt x="1381" y="834"/>
                  </a:lnTo>
                  <a:lnTo>
                    <a:pt x="1383" y="788"/>
                  </a:lnTo>
                  <a:lnTo>
                    <a:pt x="1386" y="739"/>
                  </a:lnTo>
                  <a:lnTo>
                    <a:pt x="1391" y="688"/>
                  </a:lnTo>
                  <a:lnTo>
                    <a:pt x="1395" y="637"/>
                  </a:lnTo>
                  <a:lnTo>
                    <a:pt x="1399" y="584"/>
                  </a:lnTo>
                  <a:lnTo>
                    <a:pt x="1403" y="533"/>
                  </a:lnTo>
                  <a:lnTo>
                    <a:pt x="1407" y="482"/>
                  </a:lnTo>
                  <a:lnTo>
                    <a:pt x="1412" y="431"/>
                  </a:lnTo>
                  <a:lnTo>
                    <a:pt x="1416" y="382"/>
                  </a:lnTo>
                  <a:lnTo>
                    <a:pt x="1420" y="336"/>
                  </a:lnTo>
                  <a:lnTo>
                    <a:pt x="1425" y="292"/>
                  </a:lnTo>
                  <a:lnTo>
                    <a:pt x="1429" y="252"/>
                  </a:lnTo>
                  <a:lnTo>
                    <a:pt x="1432" y="216"/>
                  </a:lnTo>
                  <a:lnTo>
                    <a:pt x="1435" y="184"/>
                  </a:lnTo>
                  <a:lnTo>
                    <a:pt x="1437" y="158"/>
                  </a:lnTo>
                  <a:lnTo>
                    <a:pt x="1439" y="137"/>
                  </a:lnTo>
                  <a:lnTo>
                    <a:pt x="1440" y="122"/>
                  </a:lnTo>
                  <a:lnTo>
                    <a:pt x="1444" y="99"/>
                  </a:lnTo>
                  <a:lnTo>
                    <a:pt x="1452" y="78"/>
                  </a:lnTo>
                  <a:lnTo>
                    <a:pt x="1464" y="60"/>
                  </a:lnTo>
                  <a:lnTo>
                    <a:pt x="1477" y="45"/>
                  </a:lnTo>
                  <a:lnTo>
                    <a:pt x="1491" y="31"/>
                  </a:lnTo>
                  <a:lnTo>
                    <a:pt x="1507" y="20"/>
                  </a:lnTo>
                  <a:lnTo>
                    <a:pt x="1521" y="12"/>
                  </a:lnTo>
                  <a:lnTo>
                    <a:pt x="1535" y="5"/>
                  </a:lnTo>
                  <a:lnTo>
                    <a:pt x="1546" y="1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ED1A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7">
              <a:extLst>
                <a:ext uri="{FF2B5EF4-FFF2-40B4-BE49-F238E27FC236}">
                  <a16:creationId xmlns:a16="http://schemas.microsoft.com/office/drawing/2014/main" id="{52A73BF2-397C-3046-86BB-E235F2068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2438" y="5867401"/>
              <a:ext cx="1462088" cy="388938"/>
            </a:xfrm>
            <a:prstGeom prst="rect">
              <a:avLst/>
            </a:prstGeom>
            <a:solidFill>
              <a:sysClr val="window" lastClr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8">
              <a:extLst>
                <a:ext uri="{FF2B5EF4-FFF2-40B4-BE49-F238E27FC236}">
                  <a16:creationId xmlns:a16="http://schemas.microsoft.com/office/drawing/2014/main" id="{1D1038B2-ACE0-714D-A534-FDD0EEDC9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2791" y="6080129"/>
              <a:ext cx="1923917" cy="4723379"/>
            </a:xfrm>
            <a:custGeom>
              <a:avLst/>
              <a:gdLst>
                <a:gd name="connsiteX0" fmla="*/ 0 w 644845"/>
                <a:gd name="connsiteY0" fmla="*/ 0 h 1794273"/>
                <a:gd name="connsiteX1" fmla="*/ 644845 w 644845"/>
                <a:gd name="connsiteY1" fmla="*/ 0 h 1794273"/>
                <a:gd name="connsiteX2" fmla="*/ 644845 w 644845"/>
                <a:gd name="connsiteY2" fmla="*/ 1794273 h 1794273"/>
                <a:gd name="connsiteX3" fmla="*/ 0 w 644845"/>
                <a:gd name="connsiteY3" fmla="*/ 1794273 h 1794273"/>
                <a:gd name="connsiteX4" fmla="*/ 0 w 644845"/>
                <a:gd name="connsiteY4" fmla="*/ 0 h 1794273"/>
                <a:gd name="connsiteX0" fmla="*/ 89647 w 734492"/>
                <a:gd name="connsiteY0" fmla="*/ 0 h 1794273"/>
                <a:gd name="connsiteX1" fmla="*/ 734492 w 734492"/>
                <a:gd name="connsiteY1" fmla="*/ 0 h 1794273"/>
                <a:gd name="connsiteX2" fmla="*/ 734492 w 734492"/>
                <a:gd name="connsiteY2" fmla="*/ 1794273 h 1794273"/>
                <a:gd name="connsiteX3" fmla="*/ 0 w 734492"/>
                <a:gd name="connsiteY3" fmla="*/ 1794273 h 1794273"/>
                <a:gd name="connsiteX4" fmla="*/ 89647 w 734492"/>
                <a:gd name="connsiteY4" fmla="*/ 0 h 1794273"/>
                <a:gd name="connsiteX0" fmla="*/ 44823 w 689668"/>
                <a:gd name="connsiteY0" fmla="*/ 0 h 1794273"/>
                <a:gd name="connsiteX1" fmla="*/ 689668 w 689668"/>
                <a:gd name="connsiteY1" fmla="*/ 0 h 1794273"/>
                <a:gd name="connsiteX2" fmla="*/ 689668 w 689668"/>
                <a:gd name="connsiteY2" fmla="*/ 1794273 h 1794273"/>
                <a:gd name="connsiteX3" fmla="*/ 0 w 689668"/>
                <a:gd name="connsiteY3" fmla="*/ 1794273 h 1794273"/>
                <a:gd name="connsiteX4" fmla="*/ 44823 w 689668"/>
                <a:gd name="connsiteY4" fmla="*/ 0 h 1794273"/>
                <a:gd name="connsiteX0" fmla="*/ 44823 w 734491"/>
                <a:gd name="connsiteY0" fmla="*/ 0 h 1803238"/>
                <a:gd name="connsiteX1" fmla="*/ 689668 w 734491"/>
                <a:gd name="connsiteY1" fmla="*/ 0 h 1803238"/>
                <a:gd name="connsiteX2" fmla="*/ 734491 w 734491"/>
                <a:gd name="connsiteY2" fmla="*/ 1803238 h 1803238"/>
                <a:gd name="connsiteX3" fmla="*/ 0 w 734491"/>
                <a:gd name="connsiteY3" fmla="*/ 1794273 h 1803238"/>
                <a:gd name="connsiteX4" fmla="*/ 44823 w 734491"/>
                <a:gd name="connsiteY4" fmla="*/ 0 h 180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491" h="1803238">
                  <a:moveTo>
                    <a:pt x="44823" y="0"/>
                  </a:moveTo>
                  <a:lnTo>
                    <a:pt x="689668" y="0"/>
                  </a:lnTo>
                  <a:lnTo>
                    <a:pt x="734491" y="1803238"/>
                  </a:lnTo>
                  <a:lnTo>
                    <a:pt x="0" y="1794273"/>
                  </a:lnTo>
                  <a:lnTo>
                    <a:pt x="44823" y="0"/>
                  </a:lnTo>
                  <a:close/>
                </a:path>
              </a:pathLst>
            </a:custGeom>
            <a:solidFill>
              <a:srgbClr val="017397">
                <a:lumMod val="75000"/>
              </a:srgb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9">
              <a:extLst>
                <a:ext uri="{FF2B5EF4-FFF2-40B4-BE49-F238E27FC236}">
                  <a16:creationId xmlns:a16="http://schemas.microsoft.com/office/drawing/2014/main" id="{34461010-AFAB-0245-9890-396536EC9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76" y="1887538"/>
              <a:ext cx="303213" cy="319088"/>
            </a:xfrm>
            <a:custGeom>
              <a:avLst/>
              <a:gdLst>
                <a:gd name="T0" fmla="*/ 95 w 191"/>
                <a:gd name="T1" fmla="*/ 0 h 201"/>
                <a:gd name="T2" fmla="*/ 114 w 191"/>
                <a:gd name="T3" fmla="*/ 4 h 201"/>
                <a:gd name="T4" fmla="*/ 131 w 191"/>
                <a:gd name="T5" fmla="*/ 10 h 201"/>
                <a:gd name="T6" fmla="*/ 144 w 191"/>
                <a:gd name="T7" fmla="*/ 20 h 201"/>
                <a:gd name="T8" fmla="*/ 156 w 191"/>
                <a:gd name="T9" fmla="*/ 32 h 201"/>
                <a:gd name="T10" fmla="*/ 165 w 191"/>
                <a:gd name="T11" fmla="*/ 46 h 201"/>
                <a:gd name="T12" fmla="*/ 172 w 191"/>
                <a:gd name="T13" fmla="*/ 63 h 201"/>
                <a:gd name="T14" fmla="*/ 178 w 191"/>
                <a:gd name="T15" fmla="*/ 80 h 201"/>
                <a:gd name="T16" fmla="*/ 182 w 191"/>
                <a:gd name="T17" fmla="*/ 99 h 201"/>
                <a:gd name="T18" fmla="*/ 186 w 191"/>
                <a:gd name="T19" fmla="*/ 117 h 201"/>
                <a:gd name="T20" fmla="*/ 191 w 191"/>
                <a:gd name="T21" fmla="*/ 136 h 201"/>
                <a:gd name="T22" fmla="*/ 191 w 191"/>
                <a:gd name="T23" fmla="*/ 150 h 201"/>
                <a:gd name="T24" fmla="*/ 185 w 191"/>
                <a:gd name="T25" fmla="*/ 163 h 201"/>
                <a:gd name="T26" fmla="*/ 176 w 191"/>
                <a:gd name="T27" fmla="*/ 173 h 201"/>
                <a:gd name="T28" fmla="*/ 164 w 191"/>
                <a:gd name="T29" fmla="*/ 182 h 201"/>
                <a:gd name="T30" fmla="*/ 147 w 191"/>
                <a:gd name="T31" fmla="*/ 190 h 201"/>
                <a:gd name="T32" fmla="*/ 130 w 191"/>
                <a:gd name="T33" fmla="*/ 195 h 201"/>
                <a:gd name="T34" fmla="*/ 111 w 191"/>
                <a:gd name="T35" fmla="*/ 200 h 201"/>
                <a:gd name="T36" fmla="*/ 92 w 191"/>
                <a:gd name="T37" fmla="*/ 201 h 201"/>
                <a:gd name="T38" fmla="*/ 73 w 191"/>
                <a:gd name="T39" fmla="*/ 201 h 201"/>
                <a:gd name="T40" fmla="*/ 57 w 191"/>
                <a:gd name="T41" fmla="*/ 198 h 201"/>
                <a:gd name="T42" fmla="*/ 41 w 191"/>
                <a:gd name="T43" fmla="*/ 192 h 201"/>
                <a:gd name="T44" fmla="*/ 29 w 191"/>
                <a:gd name="T45" fmla="*/ 185 h 201"/>
                <a:gd name="T46" fmla="*/ 21 w 191"/>
                <a:gd name="T47" fmla="*/ 175 h 201"/>
                <a:gd name="T48" fmla="*/ 12 w 191"/>
                <a:gd name="T49" fmla="*/ 155 h 201"/>
                <a:gd name="T50" fmla="*/ 5 w 191"/>
                <a:gd name="T51" fmla="*/ 136 h 201"/>
                <a:gd name="T52" fmla="*/ 2 w 191"/>
                <a:gd name="T53" fmla="*/ 116 h 201"/>
                <a:gd name="T54" fmla="*/ 1 w 191"/>
                <a:gd name="T55" fmla="*/ 99 h 201"/>
                <a:gd name="T56" fmla="*/ 0 w 191"/>
                <a:gd name="T57" fmla="*/ 83 h 201"/>
                <a:gd name="T58" fmla="*/ 1 w 191"/>
                <a:gd name="T59" fmla="*/ 71 h 201"/>
                <a:gd name="T60" fmla="*/ 1 w 191"/>
                <a:gd name="T61" fmla="*/ 63 h 201"/>
                <a:gd name="T62" fmla="*/ 2 w 191"/>
                <a:gd name="T63" fmla="*/ 61 h 201"/>
                <a:gd name="T64" fmla="*/ 2 w 191"/>
                <a:gd name="T65" fmla="*/ 59 h 201"/>
                <a:gd name="T66" fmla="*/ 4 w 191"/>
                <a:gd name="T67" fmla="*/ 54 h 201"/>
                <a:gd name="T68" fmla="*/ 8 w 191"/>
                <a:gd name="T69" fmla="*/ 46 h 201"/>
                <a:gd name="T70" fmla="*/ 14 w 191"/>
                <a:gd name="T71" fmla="*/ 38 h 201"/>
                <a:gd name="T72" fmla="*/ 21 w 191"/>
                <a:gd name="T73" fmla="*/ 29 h 201"/>
                <a:gd name="T74" fmla="*/ 31 w 191"/>
                <a:gd name="T75" fmla="*/ 20 h 201"/>
                <a:gd name="T76" fmla="*/ 42 w 191"/>
                <a:gd name="T77" fmla="*/ 11 h 201"/>
                <a:gd name="T78" fmla="*/ 57 w 191"/>
                <a:gd name="T79" fmla="*/ 5 h 201"/>
                <a:gd name="T80" fmla="*/ 74 w 191"/>
                <a:gd name="T81" fmla="*/ 1 h 201"/>
                <a:gd name="T82" fmla="*/ 95 w 191"/>
                <a:gd name="T8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1" h="201">
                  <a:moveTo>
                    <a:pt x="95" y="0"/>
                  </a:moveTo>
                  <a:lnTo>
                    <a:pt x="114" y="4"/>
                  </a:lnTo>
                  <a:lnTo>
                    <a:pt x="131" y="10"/>
                  </a:lnTo>
                  <a:lnTo>
                    <a:pt x="144" y="20"/>
                  </a:lnTo>
                  <a:lnTo>
                    <a:pt x="156" y="32"/>
                  </a:lnTo>
                  <a:lnTo>
                    <a:pt x="165" y="46"/>
                  </a:lnTo>
                  <a:lnTo>
                    <a:pt x="172" y="63"/>
                  </a:lnTo>
                  <a:lnTo>
                    <a:pt x="178" y="80"/>
                  </a:lnTo>
                  <a:lnTo>
                    <a:pt x="182" y="99"/>
                  </a:lnTo>
                  <a:lnTo>
                    <a:pt x="186" y="117"/>
                  </a:lnTo>
                  <a:lnTo>
                    <a:pt x="191" y="136"/>
                  </a:lnTo>
                  <a:lnTo>
                    <a:pt x="191" y="150"/>
                  </a:lnTo>
                  <a:lnTo>
                    <a:pt x="185" y="163"/>
                  </a:lnTo>
                  <a:lnTo>
                    <a:pt x="176" y="173"/>
                  </a:lnTo>
                  <a:lnTo>
                    <a:pt x="164" y="182"/>
                  </a:lnTo>
                  <a:lnTo>
                    <a:pt x="147" y="190"/>
                  </a:lnTo>
                  <a:lnTo>
                    <a:pt x="130" y="195"/>
                  </a:lnTo>
                  <a:lnTo>
                    <a:pt x="111" y="200"/>
                  </a:lnTo>
                  <a:lnTo>
                    <a:pt x="92" y="201"/>
                  </a:lnTo>
                  <a:lnTo>
                    <a:pt x="73" y="201"/>
                  </a:lnTo>
                  <a:lnTo>
                    <a:pt x="57" y="198"/>
                  </a:lnTo>
                  <a:lnTo>
                    <a:pt x="41" y="192"/>
                  </a:lnTo>
                  <a:lnTo>
                    <a:pt x="29" y="185"/>
                  </a:lnTo>
                  <a:lnTo>
                    <a:pt x="21" y="175"/>
                  </a:lnTo>
                  <a:lnTo>
                    <a:pt x="12" y="155"/>
                  </a:lnTo>
                  <a:lnTo>
                    <a:pt x="5" y="136"/>
                  </a:lnTo>
                  <a:lnTo>
                    <a:pt x="2" y="116"/>
                  </a:lnTo>
                  <a:lnTo>
                    <a:pt x="1" y="99"/>
                  </a:lnTo>
                  <a:lnTo>
                    <a:pt x="0" y="83"/>
                  </a:lnTo>
                  <a:lnTo>
                    <a:pt x="1" y="71"/>
                  </a:lnTo>
                  <a:lnTo>
                    <a:pt x="1" y="63"/>
                  </a:lnTo>
                  <a:lnTo>
                    <a:pt x="2" y="61"/>
                  </a:lnTo>
                  <a:lnTo>
                    <a:pt x="2" y="59"/>
                  </a:lnTo>
                  <a:lnTo>
                    <a:pt x="4" y="54"/>
                  </a:lnTo>
                  <a:lnTo>
                    <a:pt x="8" y="46"/>
                  </a:lnTo>
                  <a:lnTo>
                    <a:pt x="14" y="38"/>
                  </a:lnTo>
                  <a:lnTo>
                    <a:pt x="21" y="29"/>
                  </a:lnTo>
                  <a:lnTo>
                    <a:pt x="31" y="20"/>
                  </a:lnTo>
                  <a:lnTo>
                    <a:pt x="42" y="11"/>
                  </a:lnTo>
                  <a:lnTo>
                    <a:pt x="57" y="5"/>
                  </a:lnTo>
                  <a:lnTo>
                    <a:pt x="74" y="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AB276">
                <a:lumMod val="20000"/>
                <a:lumOff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10">
              <a:extLst>
                <a:ext uri="{FF2B5EF4-FFF2-40B4-BE49-F238E27FC236}">
                  <a16:creationId xmlns:a16="http://schemas.microsoft.com/office/drawing/2014/main" id="{3D9E9A28-2BAB-3C48-9941-687C325D7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1401" y="1497013"/>
              <a:ext cx="303213" cy="325438"/>
            </a:xfrm>
            <a:custGeom>
              <a:avLst/>
              <a:gdLst>
                <a:gd name="T0" fmla="*/ 96 w 191"/>
                <a:gd name="T1" fmla="*/ 0 h 205"/>
                <a:gd name="T2" fmla="*/ 117 w 191"/>
                <a:gd name="T3" fmla="*/ 1 h 205"/>
                <a:gd name="T4" fmla="*/ 135 w 191"/>
                <a:gd name="T5" fmla="*/ 5 h 205"/>
                <a:gd name="T6" fmla="*/ 150 w 191"/>
                <a:gd name="T7" fmla="*/ 14 h 205"/>
                <a:gd name="T8" fmla="*/ 163 w 191"/>
                <a:gd name="T9" fmla="*/ 25 h 205"/>
                <a:gd name="T10" fmla="*/ 173 w 191"/>
                <a:gd name="T11" fmla="*/ 39 h 205"/>
                <a:gd name="T12" fmla="*/ 180 w 191"/>
                <a:gd name="T13" fmla="*/ 55 h 205"/>
                <a:gd name="T14" fmla="*/ 187 w 191"/>
                <a:gd name="T15" fmla="*/ 72 h 205"/>
                <a:gd name="T16" fmla="*/ 190 w 191"/>
                <a:gd name="T17" fmla="*/ 90 h 205"/>
                <a:gd name="T18" fmla="*/ 191 w 191"/>
                <a:gd name="T19" fmla="*/ 109 h 205"/>
                <a:gd name="T20" fmla="*/ 190 w 191"/>
                <a:gd name="T21" fmla="*/ 128 h 205"/>
                <a:gd name="T22" fmla="*/ 186 w 191"/>
                <a:gd name="T23" fmla="*/ 153 h 205"/>
                <a:gd name="T24" fmla="*/ 181 w 191"/>
                <a:gd name="T25" fmla="*/ 173 h 205"/>
                <a:gd name="T26" fmla="*/ 177 w 191"/>
                <a:gd name="T27" fmla="*/ 186 h 205"/>
                <a:gd name="T28" fmla="*/ 171 w 191"/>
                <a:gd name="T29" fmla="*/ 195 h 205"/>
                <a:gd name="T30" fmla="*/ 164 w 191"/>
                <a:gd name="T31" fmla="*/ 200 h 205"/>
                <a:gd name="T32" fmla="*/ 154 w 191"/>
                <a:gd name="T33" fmla="*/ 202 h 205"/>
                <a:gd name="T34" fmla="*/ 142 w 191"/>
                <a:gd name="T35" fmla="*/ 203 h 205"/>
                <a:gd name="T36" fmla="*/ 132 w 191"/>
                <a:gd name="T37" fmla="*/ 203 h 205"/>
                <a:gd name="T38" fmla="*/ 119 w 191"/>
                <a:gd name="T39" fmla="*/ 204 h 205"/>
                <a:gd name="T40" fmla="*/ 104 w 191"/>
                <a:gd name="T41" fmla="*/ 205 h 205"/>
                <a:gd name="T42" fmla="*/ 88 w 191"/>
                <a:gd name="T43" fmla="*/ 205 h 205"/>
                <a:gd name="T44" fmla="*/ 70 w 191"/>
                <a:gd name="T45" fmla="*/ 204 h 205"/>
                <a:gd name="T46" fmla="*/ 54 w 191"/>
                <a:gd name="T47" fmla="*/ 202 h 205"/>
                <a:gd name="T48" fmla="*/ 38 w 191"/>
                <a:gd name="T49" fmla="*/ 199 h 205"/>
                <a:gd name="T50" fmla="*/ 25 w 191"/>
                <a:gd name="T51" fmla="*/ 194 h 205"/>
                <a:gd name="T52" fmla="*/ 14 w 191"/>
                <a:gd name="T53" fmla="*/ 186 h 205"/>
                <a:gd name="T54" fmla="*/ 7 w 191"/>
                <a:gd name="T55" fmla="*/ 176 h 205"/>
                <a:gd name="T56" fmla="*/ 3 w 191"/>
                <a:gd name="T57" fmla="*/ 164 h 205"/>
                <a:gd name="T58" fmla="*/ 3 w 191"/>
                <a:gd name="T59" fmla="*/ 162 h 205"/>
                <a:gd name="T60" fmla="*/ 2 w 191"/>
                <a:gd name="T61" fmla="*/ 157 h 205"/>
                <a:gd name="T62" fmla="*/ 1 w 191"/>
                <a:gd name="T63" fmla="*/ 147 h 205"/>
                <a:gd name="T64" fmla="*/ 0 w 191"/>
                <a:gd name="T65" fmla="*/ 136 h 205"/>
                <a:gd name="T66" fmla="*/ 0 w 191"/>
                <a:gd name="T67" fmla="*/ 123 h 205"/>
                <a:gd name="T68" fmla="*/ 1 w 191"/>
                <a:gd name="T69" fmla="*/ 107 h 205"/>
                <a:gd name="T70" fmla="*/ 3 w 191"/>
                <a:gd name="T71" fmla="*/ 92 h 205"/>
                <a:gd name="T72" fmla="*/ 7 w 191"/>
                <a:gd name="T73" fmla="*/ 75 h 205"/>
                <a:gd name="T74" fmla="*/ 12 w 191"/>
                <a:gd name="T75" fmla="*/ 60 h 205"/>
                <a:gd name="T76" fmla="*/ 18 w 191"/>
                <a:gd name="T77" fmla="*/ 44 h 205"/>
                <a:gd name="T78" fmla="*/ 27 w 191"/>
                <a:gd name="T79" fmla="*/ 30 h 205"/>
                <a:gd name="T80" fmla="*/ 39 w 191"/>
                <a:gd name="T81" fmla="*/ 19 h 205"/>
                <a:gd name="T82" fmla="*/ 55 w 191"/>
                <a:gd name="T83" fmla="*/ 9 h 205"/>
                <a:gd name="T84" fmla="*/ 72 w 191"/>
                <a:gd name="T85" fmla="*/ 3 h 205"/>
                <a:gd name="T86" fmla="*/ 96 w 191"/>
                <a:gd name="T8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1" h="205">
                  <a:moveTo>
                    <a:pt x="96" y="0"/>
                  </a:moveTo>
                  <a:lnTo>
                    <a:pt x="117" y="1"/>
                  </a:lnTo>
                  <a:lnTo>
                    <a:pt x="135" y="5"/>
                  </a:lnTo>
                  <a:lnTo>
                    <a:pt x="150" y="14"/>
                  </a:lnTo>
                  <a:lnTo>
                    <a:pt x="163" y="25"/>
                  </a:lnTo>
                  <a:lnTo>
                    <a:pt x="173" y="39"/>
                  </a:lnTo>
                  <a:lnTo>
                    <a:pt x="180" y="55"/>
                  </a:lnTo>
                  <a:lnTo>
                    <a:pt x="187" y="72"/>
                  </a:lnTo>
                  <a:lnTo>
                    <a:pt x="190" y="90"/>
                  </a:lnTo>
                  <a:lnTo>
                    <a:pt x="191" y="109"/>
                  </a:lnTo>
                  <a:lnTo>
                    <a:pt x="190" y="128"/>
                  </a:lnTo>
                  <a:lnTo>
                    <a:pt x="186" y="153"/>
                  </a:lnTo>
                  <a:lnTo>
                    <a:pt x="181" y="173"/>
                  </a:lnTo>
                  <a:lnTo>
                    <a:pt x="177" y="186"/>
                  </a:lnTo>
                  <a:lnTo>
                    <a:pt x="171" y="195"/>
                  </a:lnTo>
                  <a:lnTo>
                    <a:pt x="164" y="200"/>
                  </a:lnTo>
                  <a:lnTo>
                    <a:pt x="154" y="202"/>
                  </a:lnTo>
                  <a:lnTo>
                    <a:pt x="142" y="203"/>
                  </a:lnTo>
                  <a:lnTo>
                    <a:pt x="132" y="203"/>
                  </a:lnTo>
                  <a:lnTo>
                    <a:pt x="119" y="204"/>
                  </a:lnTo>
                  <a:lnTo>
                    <a:pt x="104" y="205"/>
                  </a:lnTo>
                  <a:lnTo>
                    <a:pt x="88" y="205"/>
                  </a:lnTo>
                  <a:lnTo>
                    <a:pt x="70" y="204"/>
                  </a:lnTo>
                  <a:lnTo>
                    <a:pt x="54" y="202"/>
                  </a:lnTo>
                  <a:lnTo>
                    <a:pt x="38" y="199"/>
                  </a:lnTo>
                  <a:lnTo>
                    <a:pt x="25" y="194"/>
                  </a:lnTo>
                  <a:lnTo>
                    <a:pt x="14" y="186"/>
                  </a:lnTo>
                  <a:lnTo>
                    <a:pt x="7" y="176"/>
                  </a:lnTo>
                  <a:lnTo>
                    <a:pt x="3" y="164"/>
                  </a:lnTo>
                  <a:lnTo>
                    <a:pt x="3" y="162"/>
                  </a:lnTo>
                  <a:lnTo>
                    <a:pt x="2" y="157"/>
                  </a:lnTo>
                  <a:lnTo>
                    <a:pt x="1" y="147"/>
                  </a:lnTo>
                  <a:lnTo>
                    <a:pt x="0" y="136"/>
                  </a:lnTo>
                  <a:lnTo>
                    <a:pt x="0" y="123"/>
                  </a:lnTo>
                  <a:lnTo>
                    <a:pt x="1" y="107"/>
                  </a:lnTo>
                  <a:lnTo>
                    <a:pt x="3" y="92"/>
                  </a:lnTo>
                  <a:lnTo>
                    <a:pt x="7" y="75"/>
                  </a:lnTo>
                  <a:lnTo>
                    <a:pt x="12" y="60"/>
                  </a:lnTo>
                  <a:lnTo>
                    <a:pt x="18" y="44"/>
                  </a:lnTo>
                  <a:lnTo>
                    <a:pt x="27" y="30"/>
                  </a:lnTo>
                  <a:lnTo>
                    <a:pt x="39" y="19"/>
                  </a:lnTo>
                  <a:lnTo>
                    <a:pt x="55" y="9"/>
                  </a:lnTo>
                  <a:lnTo>
                    <a:pt x="72" y="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AB276">
                <a:lumMod val="20000"/>
                <a:lumOff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11">
              <a:extLst>
                <a:ext uri="{FF2B5EF4-FFF2-40B4-BE49-F238E27FC236}">
                  <a16:creationId xmlns:a16="http://schemas.microsoft.com/office/drawing/2014/main" id="{352208AC-00AF-4C40-AE8C-CFA6EA2C3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974851"/>
              <a:ext cx="266700" cy="279400"/>
            </a:xfrm>
            <a:custGeom>
              <a:avLst/>
              <a:gdLst>
                <a:gd name="T0" fmla="*/ 87 w 168"/>
                <a:gd name="T1" fmla="*/ 0 h 176"/>
                <a:gd name="T2" fmla="*/ 107 w 168"/>
                <a:gd name="T3" fmla="*/ 1 h 176"/>
                <a:gd name="T4" fmla="*/ 125 w 168"/>
                <a:gd name="T5" fmla="*/ 5 h 176"/>
                <a:gd name="T6" fmla="*/ 139 w 168"/>
                <a:gd name="T7" fmla="*/ 12 h 176"/>
                <a:gd name="T8" fmla="*/ 151 w 168"/>
                <a:gd name="T9" fmla="*/ 21 h 176"/>
                <a:gd name="T10" fmla="*/ 159 w 168"/>
                <a:gd name="T11" fmla="*/ 33 h 176"/>
                <a:gd name="T12" fmla="*/ 164 w 168"/>
                <a:gd name="T13" fmla="*/ 47 h 176"/>
                <a:gd name="T14" fmla="*/ 167 w 168"/>
                <a:gd name="T15" fmla="*/ 61 h 176"/>
                <a:gd name="T16" fmla="*/ 168 w 168"/>
                <a:gd name="T17" fmla="*/ 76 h 176"/>
                <a:gd name="T18" fmla="*/ 167 w 168"/>
                <a:gd name="T19" fmla="*/ 91 h 176"/>
                <a:gd name="T20" fmla="*/ 165 w 168"/>
                <a:gd name="T21" fmla="*/ 107 h 176"/>
                <a:gd name="T22" fmla="*/ 162 w 168"/>
                <a:gd name="T23" fmla="*/ 121 h 176"/>
                <a:gd name="T24" fmla="*/ 159 w 168"/>
                <a:gd name="T25" fmla="*/ 135 h 176"/>
                <a:gd name="T26" fmla="*/ 156 w 168"/>
                <a:gd name="T27" fmla="*/ 147 h 176"/>
                <a:gd name="T28" fmla="*/ 152 w 168"/>
                <a:gd name="T29" fmla="*/ 157 h 176"/>
                <a:gd name="T30" fmla="*/ 149 w 168"/>
                <a:gd name="T31" fmla="*/ 165 h 176"/>
                <a:gd name="T32" fmla="*/ 146 w 168"/>
                <a:gd name="T33" fmla="*/ 170 h 176"/>
                <a:gd name="T34" fmla="*/ 146 w 168"/>
                <a:gd name="T35" fmla="*/ 171 h 176"/>
                <a:gd name="T36" fmla="*/ 143 w 168"/>
                <a:gd name="T37" fmla="*/ 172 h 176"/>
                <a:gd name="T38" fmla="*/ 135 w 168"/>
                <a:gd name="T39" fmla="*/ 173 h 176"/>
                <a:gd name="T40" fmla="*/ 124 w 168"/>
                <a:gd name="T41" fmla="*/ 175 h 176"/>
                <a:gd name="T42" fmla="*/ 108 w 168"/>
                <a:gd name="T43" fmla="*/ 176 h 176"/>
                <a:gd name="T44" fmla="*/ 91 w 168"/>
                <a:gd name="T45" fmla="*/ 175 h 176"/>
                <a:gd name="T46" fmla="*/ 72 w 168"/>
                <a:gd name="T47" fmla="*/ 173 h 176"/>
                <a:gd name="T48" fmla="*/ 53 w 168"/>
                <a:gd name="T49" fmla="*/ 169 h 176"/>
                <a:gd name="T50" fmla="*/ 33 w 168"/>
                <a:gd name="T51" fmla="*/ 161 h 176"/>
                <a:gd name="T52" fmla="*/ 16 w 168"/>
                <a:gd name="T53" fmla="*/ 149 h 176"/>
                <a:gd name="T54" fmla="*/ 0 w 168"/>
                <a:gd name="T55" fmla="*/ 133 h 176"/>
                <a:gd name="T56" fmla="*/ 0 w 168"/>
                <a:gd name="T57" fmla="*/ 131 h 176"/>
                <a:gd name="T58" fmla="*/ 0 w 168"/>
                <a:gd name="T59" fmla="*/ 125 h 176"/>
                <a:gd name="T60" fmla="*/ 1 w 168"/>
                <a:gd name="T61" fmla="*/ 116 h 176"/>
                <a:gd name="T62" fmla="*/ 4 w 168"/>
                <a:gd name="T63" fmla="*/ 104 h 176"/>
                <a:gd name="T64" fmla="*/ 7 w 168"/>
                <a:gd name="T65" fmla="*/ 91 h 176"/>
                <a:gd name="T66" fmla="*/ 11 w 168"/>
                <a:gd name="T67" fmla="*/ 77 h 176"/>
                <a:gd name="T68" fmla="*/ 16 w 168"/>
                <a:gd name="T69" fmla="*/ 61 h 176"/>
                <a:gd name="T70" fmla="*/ 22 w 168"/>
                <a:gd name="T71" fmla="*/ 47 h 176"/>
                <a:gd name="T72" fmla="*/ 31 w 168"/>
                <a:gd name="T73" fmla="*/ 32 h 176"/>
                <a:gd name="T74" fmla="*/ 42 w 168"/>
                <a:gd name="T75" fmla="*/ 20 h 176"/>
                <a:gd name="T76" fmla="*/ 54 w 168"/>
                <a:gd name="T77" fmla="*/ 11 h 176"/>
                <a:gd name="T78" fmla="*/ 69 w 168"/>
                <a:gd name="T79" fmla="*/ 4 h 176"/>
                <a:gd name="T80" fmla="*/ 87 w 168"/>
                <a:gd name="T8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8" h="176">
                  <a:moveTo>
                    <a:pt x="87" y="0"/>
                  </a:moveTo>
                  <a:lnTo>
                    <a:pt x="107" y="1"/>
                  </a:lnTo>
                  <a:lnTo>
                    <a:pt x="125" y="5"/>
                  </a:lnTo>
                  <a:lnTo>
                    <a:pt x="139" y="12"/>
                  </a:lnTo>
                  <a:lnTo>
                    <a:pt x="151" y="21"/>
                  </a:lnTo>
                  <a:lnTo>
                    <a:pt x="159" y="33"/>
                  </a:lnTo>
                  <a:lnTo>
                    <a:pt x="164" y="47"/>
                  </a:lnTo>
                  <a:lnTo>
                    <a:pt x="167" y="61"/>
                  </a:lnTo>
                  <a:lnTo>
                    <a:pt x="168" y="76"/>
                  </a:lnTo>
                  <a:lnTo>
                    <a:pt x="167" y="91"/>
                  </a:lnTo>
                  <a:lnTo>
                    <a:pt x="165" y="107"/>
                  </a:lnTo>
                  <a:lnTo>
                    <a:pt x="162" y="121"/>
                  </a:lnTo>
                  <a:lnTo>
                    <a:pt x="159" y="135"/>
                  </a:lnTo>
                  <a:lnTo>
                    <a:pt x="156" y="147"/>
                  </a:lnTo>
                  <a:lnTo>
                    <a:pt x="152" y="157"/>
                  </a:lnTo>
                  <a:lnTo>
                    <a:pt x="149" y="165"/>
                  </a:lnTo>
                  <a:lnTo>
                    <a:pt x="146" y="170"/>
                  </a:lnTo>
                  <a:lnTo>
                    <a:pt x="146" y="171"/>
                  </a:lnTo>
                  <a:lnTo>
                    <a:pt x="143" y="172"/>
                  </a:lnTo>
                  <a:lnTo>
                    <a:pt x="135" y="173"/>
                  </a:lnTo>
                  <a:lnTo>
                    <a:pt x="124" y="175"/>
                  </a:lnTo>
                  <a:lnTo>
                    <a:pt x="108" y="176"/>
                  </a:lnTo>
                  <a:lnTo>
                    <a:pt x="91" y="175"/>
                  </a:lnTo>
                  <a:lnTo>
                    <a:pt x="72" y="173"/>
                  </a:lnTo>
                  <a:lnTo>
                    <a:pt x="53" y="169"/>
                  </a:lnTo>
                  <a:lnTo>
                    <a:pt x="33" y="161"/>
                  </a:lnTo>
                  <a:lnTo>
                    <a:pt x="16" y="149"/>
                  </a:lnTo>
                  <a:lnTo>
                    <a:pt x="0" y="133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1" y="116"/>
                  </a:lnTo>
                  <a:lnTo>
                    <a:pt x="4" y="104"/>
                  </a:lnTo>
                  <a:lnTo>
                    <a:pt x="7" y="91"/>
                  </a:lnTo>
                  <a:lnTo>
                    <a:pt x="11" y="77"/>
                  </a:lnTo>
                  <a:lnTo>
                    <a:pt x="16" y="61"/>
                  </a:lnTo>
                  <a:lnTo>
                    <a:pt x="22" y="47"/>
                  </a:lnTo>
                  <a:lnTo>
                    <a:pt x="31" y="32"/>
                  </a:lnTo>
                  <a:lnTo>
                    <a:pt x="42" y="20"/>
                  </a:lnTo>
                  <a:lnTo>
                    <a:pt x="54" y="11"/>
                  </a:lnTo>
                  <a:lnTo>
                    <a:pt x="69" y="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AB276">
                <a:lumMod val="20000"/>
                <a:lumOff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43FF2450-C9DD-6F45-8748-906942960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6188" y="2633663"/>
              <a:ext cx="274638" cy="298450"/>
            </a:xfrm>
            <a:custGeom>
              <a:avLst/>
              <a:gdLst>
                <a:gd name="T0" fmla="*/ 97 w 173"/>
                <a:gd name="T1" fmla="*/ 0 h 188"/>
                <a:gd name="T2" fmla="*/ 116 w 173"/>
                <a:gd name="T3" fmla="*/ 0 h 188"/>
                <a:gd name="T4" fmla="*/ 135 w 173"/>
                <a:gd name="T5" fmla="*/ 5 h 188"/>
                <a:gd name="T6" fmla="*/ 149 w 173"/>
                <a:gd name="T7" fmla="*/ 12 h 188"/>
                <a:gd name="T8" fmla="*/ 160 w 173"/>
                <a:gd name="T9" fmla="*/ 23 h 188"/>
                <a:gd name="T10" fmla="*/ 168 w 173"/>
                <a:gd name="T11" fmla="*/ 35 h 188"/>
                <a:gd name="T12" fmla="*/ 172 w 173"/>
                <a:gd name="T13" fmla="*/ 50 h 188"/>
                <a:gd name="T14" fmla="*/ 173 w 173"/>
                <a:gd name="T15" fmla="*/ 67 h 188"/>
                <a:gd name="T16" fmla="*/ 170 w 173"/>
                <a:gd name="T17" fmla="*/ 85 h 188"/>
                <a:gd name="T18" fmla="*/ 166 w 173"/>
                <a:gd name="T19" fmla="*/ 105 h 188"/>
                <a:gd name="T20" fmla="*/ 157 w 173"/>
                <a:gd name="T21" fmla="*/ 126 h 188"/>
                <a:gd name="T22" fmla="*/ 147 w 173"/>
                <a:gd name="T23" fmla="*/ 146 h 188"/>
                <a:gd name="T24" fmla="*/ 135 w 173"/>
                <a:gd name="T25" fmla="*/ 168 h 188"/>
                <a:gd name="T26" fmla="*/ 119 w 173"/>
                <a:gd name="T27" fmla="*/ 188 h 188"/>
                <a:gd name="T28" fmla="*/ 117 w 173"/>
                <a:gd name="T29" fmla="*/ 188 h 188"/>
                <a:gd name="T30" fmla="*/ 111 w 173"/>
                <a:gd name="T31" fmla="*/ 187 h 188"/>
                <a:gd name="T32" fmla="*/ 101 w 173"/>
                <a:gd name="T33" fmla="*/ 185 h 188"/>
                <a:gd name="T34" fmla="*/ 89 w 173"/>
                <a:gd name="T35" fmla="*/ 181 h 188"/>
                <a:gd name="T36" fmla="*/ 75 w 173"/>
                <a:gd name="T37" fmla="*/ 177 h 188"/>
                <a:gd name="T38" fmla="*/ 60 w 173"/>
                <a:gd name="T39" fmla="*/ 170 h 188"/>
                <a:gd name="T40" fmla="*/ 45 w 173"/>
                <a:gd name="T41" fmla="*/ 162 h 188"/>
                <a:gd name="T42" fmla="*/ 31 w 173"/>
                <a:gd name="T43" fmla="*/ 150 h 188"/>
                <a:gd name="T44" fmla="*/ 18 w 173"/>
                <a:gd name="T45" fmla="*/ 137 h 188"/>
                <a:gd name="T46" fmla="*/ 7 w 173"/>
                <a:gd name="T47" fmla="*/ 121 h 188"/>
                <a:gd name="T48" fmla="*/ 0 w 173"/>
                <a:gd name="T49" fmla="*/ 102 h 188"/>
                <a:gd name="T50" fmla="*/ 1 w 173"/>
                <a:gd name="T51" fmla="*/ 100 h 188"/>
                <a:gd name="T52" fmla="*/ 3 w 173"/>
                <a:gd name="T53" fmla="*/ 94 h 188"/>
                <a:gd name="T54" fmla="*/ 7 w 173"/>
                <a:gd name="T55" fmla="*/ 85 h 188"/>
                <a:gd name="T56" fmla="*/ 12 w 173"/>
                <a:gd name="T57" fmla="*/ 74 h 188"/>
                <a:gd name="T58" fmla="*/ 20 w 173"/>
                <a:gd name="T59" fmla="*/ 61 h 188"/>
                <a:gd name="T60" fmla="*/ 28 w 173"/>
                <a:gd name="T61" fmla="*/ 47 h 188"/>
                <a:gd name="T62" fmla="*/ 38 w 173"/>
                <a:gd name="T63" fmla="*/ 34 h 188"/>
                <a:gd name="T64" fmla="*/ 51 w 173"/>
                <a:gd name="T65" fmla="*/ 23 h 188"/>
                <a:gd name="T66" fmla="*/ 64 w 173"/>
                <a:gd name="T67" fmla="*/ 12 h 188"/>
                <a:gd name="T68" fmla="*/ 79 w 173"/>
                <a:gd name="T69" fmla="*/ 4 h 188"/>
                <a:gd name="T70" fmla="*/ 97 w 173"/>
                <a:gd name="T71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3" h="188">
                  <a:moveTo>
                    <a:pt x="97" y="0"/>
                  </a:moveTo>
                  <a:lnTo>
                    <a:pt x="116" y="0"/>
                  </a:lnTo>
                  <a:lnTo>
                    <a:pt x="135" y="5"/>
                  </a:lnTo>
                  <a:lnTo>
                    <a:pt x="149" y="12"/>
                  </a:lnTo>
                  <a:lnTo>
                    <a:pt x="160" y="23"/>
                  </a:lnTo>
                  <a:lnTo>
                    <a:pt x="168" y="35"/>
                  </a:lnTo>
                  <a:lnTo>
                    <a:pt x="172" y="50"/>
                  </a:lnTo>
                  <a:lnTo>
                    <a:pt x="173" y="67"/>
                  </a:lnTo>
                  <a:lnTo>
                    <a:pt x="170" y="85"/>
                  </a:lnTo>
                  <a:lnTo>
                    <a:pt x="166" y="105"/>
                  </a:lnTo>
                  <a:lnTo>
                    <a:pt x="157" y="126"/>
                  </a:lnTo>
                  <a:lnTo>
                    <a:pt x="147" y="146"/>
                  </a:lnTo>
                  <a:lnTo>
                    <a:pt x="135" y="168"/>
                  </a:lnTo>
                  <a:lnTo>
                    <a:pt x="119" y="188"/>
                  </a:lnTo>
                  <a:lnTo>
                    <a:pt x="117" y="188"/>
                  </a:lnTo>
                  <a:lnTo>
                    <a:pt x="111" y="187"/>
                  </a:lnTo>
                  <a:lnTo>
                    <a:pt x="101" y="185"/>
                  </a:lnTo>
                  <a:lnTo>
                    <a:pt x="89" y="181"/>
                  </a:lnTo>
                  <a:lnTo>
                    <a:pt x="75" y="177"/>
                  </a:lnTo>
                  <a:lnTo>
                    <a:pt x="60" y="170"/>
                  </a:lnTo>
                  <a:lnTo>
                    <a:pt x="45" y="162"/>
                  </a:lnTo>
                  <a:lnTo>
                    <a:pt x="31" y="150"/>
                  </a:lnTo>
                  <a:lnTo>
                    <a:pt x="18" y="137"/>
                  </a:lnTo>
                  <a:lnTo>
                    <a:pt x="7" y="121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3" y="94"/>
                  </a:lnTo>
                  <a:lnTo>
                    <a:pt x="7" y="85"/>
                  </a:lnTo>
                  <a:lnTo>
                    <a:pt x="12" y="74"/>
                  </a:lnTo>
                  <a:lnTo>
                    <a:pt x="20" y="61"/>
                  </a:lnTo>
                  <a:lnTo>
                    <a:pt x="28" y="47"/>
                  </a:lnTo>
                  <a:lnTo>
                    <a:pt x="38" y="34"/>
                  </a:lnTo>
                  <a:lnTo>
                    <a:pt x="51" y="23"/>
                  </a:lnTo>
                  <a:lnTo>
                    <a:pt x="64" y="12"/>
                  </a:lnTo>
                  <a:lnTo>
                    <a:pt x="79" y="4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AB276">
                <a:lumMod val="20000"/>
                <a:lumOff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13">
              <a:extLst>
                <a:ext uri="{FF2B5EF4-FFF2-40B4-BE49-F238E27FC236}">
                  <a16:creationId xmlns:a16="http://schemas.microsoft.com/office/drawing/2014/main" id="{22241E37-1CAC-CB4C-BD7F-5692E1C9B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413" y="3938588"/>
              <a:ext cx="433388" cy="419100"/>
            </a:xfrm>
            <a:custGeom>
              <a:avLst/>
              <a:gdLst>
                <a:gd name="T0" fmla="*/ 109 w 273"/>
                <a:gd name="T1" fmla="*/ 0 h 264"/>
                <a:gd name="T2" fmla="*/ 129 w 273"/>
                <a:gd name="T3" fmla="*/ 2 h 264"/>
                <a:gd name="T4" fmla="*/ 148 w 273"/>
                <a:gd name="T5" fmla="*/ 6 h 264"/>
                <a:gd name="T6" fmla="*/ 168 w 273"/>
                <a:gd name="T7" fmla="*/ 13 h 264"/>
                <a:gd name="T8" fmla="*/ 186 w 273"/>
                <a:gd name="T9" fmla="*/ 22 h 264"/>
                <a:gd name="T10" fmla="*/ 204 w 273"/>
                <a:gd name="T11" fmla="*/ 33 h 264"/>
                <a:gd name="T12" fmla="*/ 220 w 273"/>
                <a:gd name="T13" fmla="*/ 44 h 264"/>
                <a:gd name="T14" fmla="*/ 236 w 273"/>
                <a:gd name="T15" fmla="*/ 55 h 264"/>
                <a:gd name="T16" fmla="*/ 248 w 273"/>
                <a:gd name="T17" fmla="*/ 66 h 264"/>
                <a:gd name="T18" fmla="*/ 258 w 273"/>
                <a:gd name="T19" fmla="*/ 74 h 264"/>
                <a:gd name="T20" fmla="*/ 266 w 273"/>
                <a:gd name="T21" fmla="*/ 82 h 264"/>
                <a:gd name="T22" fmla="*/ 270 w 273"/>
                <a:gd name="T23" fmla="*/ 86 h 264"/>
                <a:gd name="T24" fmla="*/ 273 w 273"/>
                <a:gd name="T25" fmla="*/ 88 h 264"/>
                <a:gd name="T26" fmla="*/ 270 w 273"/>
                <a:gd name="T27" fmla="*/ 119 h 264"/>
                <a:gd name="T28" fmla="*/ 265 w 273"/>
                <a:gd name="T29" fmla="*/ 146 h 264"/>
                <a:gd name="T30" fmla="*/ 256 w 273"/>
                <a:gd name="T31" fmla="*/ 170 h 264"/>
                <a:gd name="T32" fmla="*/ 246 w 273"/>
                <a:gd name="T33" fmla="*/ 190 h 264"/>
                <a:gd name="T34" fmla="*/ 232 w 273"/>
                <a:gd name="T35" fmla="*/ 208 h 264"/>
                <a:gd name="T36" fmla="*/ 219 w 273"/>
                <a:gd name="T37" fmla="*/ 223 h 264"/>
                <a:gd name="T38" fmla="*/ 205 w 273"/>
                <a:gd name="T39" fmla="*/ 234 h 264"/>
                <a:gd name="T40" fmla="*/ 191 w 273"/>
                <a:gd name="T41" fmla="*/ 245 h 264"/>
                <a:gd name="T42" fmla="*/ 179 w 273"/>
                <a:gd name="T43" fmla="*/ 252 h 264"/>
                <a:gd name="T44" fmla="*/ 168 w 273"/>
                <a:gd name="T45" fmla="*/ 257 h 264"/>
                <a:gd name="T46" fmla="*/ 159 w 273"/>
                <a:gd name="T47" fmla="*/ 261 h 264"/>
                <a:gd name="T48" fmla="*/ 153 w 273"/>
                <a:gd name="T49" fmla="*/ 263 h 264"/>
                <a:gd name="T50" fmla="*/ 151 w 273"/>
                <a:gd name="T51" fmla="*/ 264 h 264"/>
                <a:gd name="T52" fmla="*/ 120 w 273"/>
                <a:gd name="T53" fmla="*/ 253 h 264"/>
                <a:gd name="T54" fmla="*/ 94 w 273"/>
                <a:gd name="T55" fmla="*/ 239 h 264"/>
                <a:gd name="T56" fmla="*/ 71 w 273"/>
                <a:gd name="T57" fmla="*/ 225 h 264"/>
                <a:gd name="T58" fmla="*/ 51 w 273"/>
                <a:gd name="T59" fmla="*/ 210 h 264"/>
                <a:gd name="T60" fmla="*/ 36 w 273"/>
                <a:gd name="T61" fmla="*/ 193 h 264"/>
                <a:gd name="T62" fmla="*/ 25 w 273"/>
                <a:gd name="T63" fmla="*/ 178 h 264"/>
                <a:gd name="T64" fmla="*/ 15 w 273"/>
                <a:gd name="T65" fmla="*/ 163 h 264"/>
                <a:gd name="T66" fmla="*/ 8 w 273"/>
                <a:gd name="T67" fmla="*/ 150 h 264"/>
                <a:gd name="T68" fmla="*/ 4 w 273"/>
                <a:gd name="T69" fmla="*/ 141 h 264"/>
                <a:gd name="T70" fmla="*/ 1 w 273"/>
                <a:gd name="T71" fmla="*/ 135 h 264"/>
                <a:gd name="T72" fmla="*/ 1 w 273"/>
                <a:gd name="T73" fmla="*/ 132 h 264"/>
                <a:gd name="T74" fmla="*/ 0 w 273"/>
                <a:gd name="T75" fmla="*/ 109 h 264"/>
                <a:gd name="T76" fmla="*/ 2 w 273"/>
                <a:gd name="T77" fmla="*/ 88 h 264"/>
                <a:gd name="T78" fmla="*/ 9 w 273"/>
                <a:gd name="T79" fmla="*/ 70 h 264"/>
                <a:gd name="T80" fmla="*/ 17 w 273"/>
                <a:gd name="T81" fmla="*/ 54 h 264"/>
                <a:gd name="T82" fmla="*/ 29 w 273"/>
                <a:gd name="T83" fmla="*/ 41 h 264"/>
                <a:gd name="T84" fmla="*/ 40 w 273"/>
                <a:gd name="T85" fmla="*/ 30 h 264"/>
                <a:gd name="T86" fmla="*/ 52 w 273"/>
                <a:gd name="T87" fmla="*/ 20 h 264"/>
                <a:gd name="T88" fmla="*/ 64 w 273"/>
                <a:gd name="T89" fmla="*/ 13 h 264"/>
                <a:gd name="T90" fmla="*/ 74 w 273"/>
                <a:gd name="T91" fmla="*/ 8 h 264"/>
                <a:gd name="T92" fmla="*/ 82 w 273"/>
                <a:gd name="T93" fmla="*/ 4 h 264"/>
                <a:gd name="T94" fmla="*/ 87 w 273"/>
                <a:gd name="T95" fmla="*/ 2 h 264"/>
                <a:gd name="T96" fmla="*/ 89 w 273"/>
                <a:gd name="T97" fmla="*/ 2 h 264"/>
                <a:gd name="T98" fmla="*/ 109 w 273"/>
                <a:gd name="T99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3" h="264">
                  <a:moveTo>
                    <a:pt x="109" y="0"/>
                  </a:moveTo>
                  <a:lnTo>
                    <a:pt x="129" y="2"/>
                  </a:lnTo>
                  <a:lnTo>
                    <a:pt x="148" y="6"/>
                  </a:lnTo>
                  <a:lnTo>
                    <a:pt x="168" y="13"/>
                  </a:lnTo>
                  <a:lnTo>
                    <a:pt x="186" y="22"/>
                  </a:lnTo>
                  <a:lnTo>
                    <a:pt x="204" y="33"/>
                  </a:lnTo>
                  <a:lnTo>
                    <a:pt x="220" y="44"/>
                  </a:lnTo>
                  <a:lnTo>
                    <a:pt x="236" y="55"/>
                  </a:lnTo>
                  <a:lnTo>
                    <a:pt x="248" y="66"/>
                  </a:lnTo>
                  <a:lnTo>
                    <a:pt x="258" y="74"/>
                  </a:lnTo>
                  <a:lnTo>
                    <a:pt x="266" y="82"/>
                  </a:lnTo>
                  <a:lnTo>
                    <a:pt x="270" y="86"/>
                  </a:lnTo>
                  <a:lnTo>
                    <a:pt x="273" y="88"/>
                  </a:lnTo>
                  <a:lnTo>
                    <a:pt x="270" y="119"/>
                  </a:lnTo>
                  <a:lnTo>
                    <a:pt x="265" y="146"/>
                  </a:lnTo>
                  <a:lnTo>
                    <a:pt x="256" y="170"/>
                  </a:lnTo>
                  <a:lnTo>
                    <a:pt x="246" y="190"/>
                  </a:lnTo>
                  <a:lnTo>
                    <a:pt x="232" y="208"/>
                  </a:lnTo>
                  <a:lnTo>
                    <a:pt x="219" y="223"/>
                  </a:lnTo>
                  <a:lnTo>
                    <a:pt x="205" y="234"/>
                  </a:lnTo>
                  <a:lnTo>
                    <a:pt x="191" y="245"/>
                  </a:lnTo>
                  <a:lnTo>
                    <a:pt x="179" y="252"/>
                  </a:lnTo>
                  <a:lnTo>
                    <a:pt x="168" y="257"/>
                  </a:lnTo>
                  <a:lnTo>
                    <a:pt x="159" y="261"/>
                  </a:lnTo>
                  <a:lnTo>
                    <a:pt x="153" y="263"/>
                  </a:lnTo>
                  <a:lnTo>
                    <a:pt x="151" y="264"/>
                  </a:lnTo>
                  <a:lnTo>
                    <a:pt x="120" y="253"/>
                  </a:lnTo>
                  <a:lnTo>
                    <a:pt x="94" y="239"/>
                  </a:lnTo>
                  <a:lnTo>
                    <a:pt x="71" y="225"/>
                  </a:lnTo>
                  <a:lnTo>
                    <a:pt x="51" y="210"/>
                  </a:lnTo>
                  <a:lnTo>
                    <a:pt x="36" y="193"/>
                  </a:lnTo>
                  <a:lnTo>
                    <a:pt x="25" y="178"/>
                  </a:lnTo>
                  <a:lnTo>
                    <a:pt x="15" y="163"/>
                  </a:lnTo>
                  <a:lnTo>
                    <a:pt x="8" y="150"/>
                  </a:lnTo>
                  <a:lnTo>
                    <a:pt x="4" y="141"/>
                  </a:lnTo>
                  <a:lnTo>
                    <a:pt x="1" y="135"/>
                  </a:lnTo>
                  <a:lnTo>
                    <a:pt x="1" y="132"/>
                  </a:lnTo>
                  <a:lnTo>
                    <a:pt x="0" y="109"/>
                  </a:lnTo>
                  <a:lnTo>
                    <a:pt x="2" y="88"/>
                  </a:lnTo>
                  <a:lnTo>
                    <a:pt x="9" y="70"/>
                  </a:lnTo>
                  <a:lnTo>
                    <a:pt x="17" y="54"/>
                  </a:lnTo>
                  <a:lnTo>
                    <a:pt x="29" y="41"/>
                  </a:lnTo>
                  <a:lnTo>
                    <a:pt x="40" y="30"/>
                  </a:lnTo>
                  <a:lnTo>
                    <a:pt x="52" y="20"/>
                  </a:lnTo>
                  <a:lnTo>
                    <a:pt x="64" y="13"/>
                  </a:lnTo>
                  <a:lnTo>
                    <a:pt x="74" y="8"/>
                  </a:lnTo>
                  <a:lnTo>
                    <a:pt x="82" y="4"/>
                  </a:lnTo>
                  <a:lnTo>
                    <a:pt x="87" y="2"/>
                  </a:lnTo>
                  <a:lnTo>
                    <a:pt x="89" y="2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AB276">
                <a:lumMod val="20000"/>
                <a:lumOff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88B905A-FEF7-C646-9402-F15B79E71C2A}"/>
              </a:ext>
            </a:extLst>
          </p:cNvPr>
          <p:cNvGrpSpPr/>
          <p:nvPr/>
        </p:nvGrpSpPr>
        <p:grpSpPr>
          <a:xfrm>
            <a:off x="7303446" y="4294864"/>
            <a:ext cx="1093036" cy="2564972"/>
            <a:chOff x="2068233" y="2362200"/>
            <a:chExt cx="2081771" cy="4885183"/>
          </a:xfrm>
        </p:grpSpPr>
        <p:sp>
          <p:nvSpPr>
            <p:cNvPr id="99" name="Freeform: Shape 308">
              <a:extLst>
                <a:ext uri="{FF2B5EF4-FFF2-40B4-BE49-F238E27FC236}">
                  <a16:creationId xmlns:a16="http://schemas.microsoft.com/office/drawing/2014/main" id="{C4888D81-4352-3A49-A44C-2B6328B45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233" y="2362200"/>
              <a:ext cx="2081771" cy="4495800"/>
            </a:xfrm>
            <a:custGeom>
              <a:avLst/>
              <a:gdLst>
                <a:gd name="connsiteX0" fmla="*/ 1041797 w 2081771"/>
                <a:gd name="connsiteY0" fmla="*/ 122 h 4495800"/>
                <a:gd name="connsiteX1" fmla="*/ 1138802 w 2081771"/>
                <a:gd name="connsiteY1" fmla="*/ 111330 h 4495800"/>
                <a:gd name="connsiteX2" fmla="*/ 1138802 w 2081771"/>
                <a:gd name="connsiteY2" fmla="*/ 341159 h 4495800"/>
                <a:gd name="connsiteX3" fmla="*/ 1153725 w 2081771"/>
                <a:gd name="connsiteY3" fmla="*/ 645127 h 4495800"/>
                <a:gd name="connsiteX4" fmla="*/ 1161188 w 2081771"/>
                <a:gd name="connsiteY4" fmla="*/ 1000992 h 4495800"/>
                <a:gd name="connsiteX5" fmla="*/ 1235807 w 2081771"/>
                <a:gd name="connsiteY5" fmla="*/ 1049182 h 4495800"/>
                <a:gd name="connsiteX6" fmla="*/ 1403700 w 2081771"/>
                <a:gd name="connsiteY6" fmla="*/ 615471 h 4495800"/>
                <a:gd name="connsiteX7" fmla="*/ 1496974 w 2081771"/>
                <a:gd name="connsiteY7" fmla="*/ 304090 h 4495800"/>
                <a:gd name="connsiteX8" fmla="*/ 1642482 w 2081771"/>
                <a:gd name="connsiteY8" fmla="*/ 196589 h 4495800"/>
                <a:gd name="connsiteX9" fmla="*/ 1713370 w 2081771"/>
                <a:gd name="connsiteY9" fmla="*/ 307797 h 4495800"/>
                <a:gd name="connsiteX10" fmla="*/ 1620096 w 2081771"/>
                <a:gd name="connsiteY10" fmla="*/ 645127 h 4495800"/>
                <a:gd name="connsiteX11" fmla="*/ 1519360 w 2081771"/>
                <a:gd name="connsiteY11" fmla="*/ 997285 h 4495800"/>
                <a:gd name="connsiteX12" fmla="*/ 1511898 w 2081771"/>
                <a:gd name="connsiteY12" fmla="*/ 1193752 h 4495800"/>
                <a:gd name="connsiteX13" fmla="*/ 1646213 w 2081771"/>
                <a:gd name="connsiteY13" fmla="*/ 1067716 h 4495800"/>
                <a:gd name="connsiteX14" fmla="*/ 1877532 w 2081771"/>
                <a:gd name="connsiteY14" fmla="*/ 737800 h 4495800"/>
                <a:gd name="connsiteX15" fmla="*/ 2041695 w 2081771"/>
                <a:gd name="connsiteY15" fmla="*/ 656248 h 4495800"/>
                <a:gd name="connsiteX16" fmla="*/ 2067811 w 2081771"/>
                <a:gd name="connsiteY16" fmla="*/ 808232 h 4495800"/>
                <a:gd name="connsiteX17" fmla="*/ 1866339 w 2081771"/>
                <a:gd name="connsiteY17" fmla="*/ 1127027 h 4495800"/>
                <a:gd name="connsiteX18" fmla="*/ 1702177 w 2081771"/>
                <a:gd name="connsiteY18" fmla="*/ 1386512 h 4495800"/>
                <a:gd name="connsiteX19" fmla="*/ 1668599 w 2081771"/>
                <a:gd name="connsiteY19" fmla="*/ 1571858 h 4495800"/>
                <a:gd name="connsiteX20" fmla="*/ 1605172 w 2081771"/>
                <a:gd name="connsiteY20" fmla="*/ 1868413 h 4495800"/>
                <a:gd name="connsiteX21" fmla="*/ 1496974 w 2081771"/>
                <a:gd name="connsiteY21" fmla="*/ 2190914 h 4495800"/>
                <a:gd name="connsiteX22" fmla="*/ 1455526 w 2081771"/>
                <a:gd name="connsiteY22" fmla="*/ 2343652 h 4495800"/>
                <a:gd name="connsiteX23" fmla="*/ 1452259 w 2081771"/>
                <a:gd name="connsiteY23" fmla="*/ 2382997 h 4495800"/>
                <a:gd name="connsiteX24" fmla="*/ 1452568 w 2081771"/>
                <a:gd name="connsiteY24" fmla="*/ 2383089 h 4495800"/>
                <a:gd name="connsiteX25" fmla="*/ 1452206 w 2081771"/>
                <a:gd name="connsiteY25" fmla="*/ 2383628 h 4495800"/>
                <a:gd name="connsiteX26" fmla="*/ 1452202 w 2081771"/>
                <a:gd name="connsiteY26" fmla="*/ 2383675 h 4495800"/>
                <a:gd name="connsiteX27" fmla="*/ 1452180 w 2081771"/>
                <a:gd name="connsiteY27" fmla="*/ 2383668 h 4495800"/>
                <a:gd name="connsiteX28" fmla="*/ 1448836 w 2081771"/>
                <a:gd name="connsiteY28" fmla="*/ 2388650 h 4495800"/>
                <a:gd name="connsiteX29" fmla="*/ 1445104 w 2081771"/>
                <a:gd name="connsiteY29" fmla="*/ 2394210 h 4495800"/>
                <a:gd name="connsiteX30" fmla="*/ 1519744 w 2081771"/>
                <a:gd name="connsiteY30" fmla="*/ 3691617 h 4495800"/>
                <a:gd name="connsiteX31" fmla="*/ 1545635 w 2081771"/>
                <a:gd name="connsiteY31" fmla="*/ 4345359 h 4495800"/>
                <a:gd name="connsiteX32" fmla="*/ 1551351 w 2081771"/>
                <a:gd name="connsiteY32" fmla="*/ 4495800 h 4495800"/>
                <a:gd name="connsiteX33" fmla="*/ 638987 w 2081771"/>
                <a:gd name="connsiteY33" fmla="*/ 4495800 h 4495800"/>
                <a:gd name="connsiteX34" fmla="*/ 638987 w 2081771"/>
                <a:gd name="connsiteY34" fmla="*/ 4481181 h 4495800"/>
                <a:gd name="connsiteX35" fmla="*/ 642720 w 2081771"/>
                <a:gd name="connsiteY35" fmla="*/ 4436699 h 4495800"/>
                <a:gd name="connsiteX36" fmla="*/ 646452 w 2081771"/>
                <a:gd name="connsiteY36" fmla="*/ 4403337 h 4495800"/>
                <a:gd name="connsiteX37" fmla="*/ 650184 w 2081771"/>
                <a:gd name="connsiteY37" fmla="*/ 4358855 h 4495800"/>
                <a:gd name="connsiteX38" fmla="*/ 650184 w 2081771"/>
                <a:gd name="connsiteY38" fmla="*/ 4325492 h 4495800"/>
                <a:gd name="connsiteX39" fmla="*/ 653916 w 2081771"/>
                <a:gd name="connsiteY39" fmla="*/ 4281010 h 4495800"/>
                <a:gd name="connsiteX40" fmla="*/ 653916 w 2081771"/>
                <a:gd name="connsiteY40" fmla="*/ 4251355 h 4495800"/>
                <a:gd name="connsiteX41" fmla="*/ 661380 w 2081771"/>
                <a:gd name="connsiteY41" fmla="*/ 4184631 h 4495800"/>
                <a:gd name="connsiteX42" fmla="*/ 661380 w 2081771"/>
                <a:gd name="connsiteY42" fmla="*/ 4180924 h 4495800"/>
                <a:gd name="connsiteX43" fmla="*/ 668844 w 2081771"/>
                <a:gd name="connsiteY43" fmla="*/ 4036356 h 4495800"/>
                <a:gd name="connsiteX44" fmla="*/ 672576 w 2081771"/>
                <a:gd name="connsiteY44" fmla="*/ 3995581 h 4495800"/>
                <a:gd name="connsiteX45" fmla="*/ 672576 w 2081771"/>
                <a:gd name="connsiteY45" fmla="*/ 3969632 h 4495800"/>
                <a:gd name="connsiteX46" fmla="*/ 676308 w 2081771"/>
                <a:gd name="connsiteY46" fmla="*/ 3925150 h 4495800"/>
                <a:gd name="connsiteX47" fmla="*/ 680040 w 2081771"/>
                <a:gd name="connsiteY47" fmla="*/ 3899202 h 4495800"/>
                <a:gd name="connsiteX48" fmla="*/ 680040 w 2081771"/>
                <a:gd name="connsiteY48" fmla="*/ 3869547 h 4495800"/>
                <a:gd name="connsiteX49" fmla="*/ 687504 w 2081771"/>
                <a:gd name="connsiteY49" fmla="*/ 3776875 h 4495800"/>
                <a:gd name="connsiteX50" fmla="*/ 687504 w 2081771"/>
                <a:gd name="connsiteY50" fmla="*/ 3773168 h 4495800"/>
                <a:gd name="connsiteX51" fmla="*/ 691236 w 2081771"/>
                <a:gd name="connsiteY51" fmla="*/ 3728685 h 4495800"/>
                <a:gd name="connsiteX52" fmla="*/ 691236 w 2081771"/>
                <a:gd name="connsiteY52" fmla="*/ 3706444 h 4495800"/>
                <a:gd name="connsiteX53" fmla="*/ 694968 w 2081771"/>
                <a:gd name="connsiteY53" fmla="*/ 3669376 h 4495800"/>
                <a:gd name="connsiteX54" fmla="*/ 694968 w 2081771"/>
                <a:gd name="connsiteY54" fmla="*/ 3643427 h 4495800"/>
                <a:gd name="connsiteX55" fmla="*/ 698700 w 2081771"/>
                <a:gd name="connsiteY55" fmla="*/ 3610065 h 4495800"/>
                <a:gd name="connsiteX56" fmla="*/ 698700 w 2081771"/>
                <a:gd name="connsiteY56" fmla="*/ 3580410 h 4495800"/>
                <a:gd name="connsiteX57" fmla="*/ 702432 w 2081771"/>
                <a:gd name="connsiteY57" fmla="*/ 3550755 h 4495800"/>
                <a:gd name="connsiteX58" fmla="*/ 706164 w 2081771"/>
                <a:gd name="connsiteY58" fmla="*/ 3521101 h 4495800"/>
                <a:gd name="connsiteX59" fmla="*/ 706164 w 2081771"/>
                <a:gd name="connsiteY59" fmla="*/ 3487738 h 4495800"/>
                <a:gd name="connsiteX60" fmla="*/ 709896 w 2081771"/>
                <a:gd name="connsiteY60" fmla="*/ 3461790 h 4495800"/>
                <a:gd name="connsiteX61" fmla="*/ 709896 w 2081771"/>
                <a:gd name="connsiteY61" fmla="*/ 3432135 h 4495800"/>
                <a:gd name="connsiteX62" fmla="*/ 713628 w 2081771"/>
                <a:gd name="connsiteY62" fmla="*/ 3406187 h 4495800"/>
                <a:gd name="connsiteX63" fmla="*/ 713628 w 2081771"/>
                <a:gd name="connsiteY63" fmla="*/ 3372825 h 4495800"/>
                <a:gd name="connsiteX64" fmla="*/ 713628 w 2081771"/>
                <a:gd name="connsiteY64" fmla="*/ 3350584 h 4495800"/>
                <a:gd name="connsiteX65" fmla="*/ 717360 w 2081771"/>
                <a:gd name="connsiteY65" fmla="*/ 3320929 h 4495800"/>
                <a:gd name="connsiteX66" fmla="*/ 717360 w 2081771"/>
                <a:gd name="connsiteY66" fmla="*/ 3294981 h 4495800"/>
                <a:gd name="connsiteX67" fmla="*/ 721092 w 2081771"/>
                <a:gd name="connsiteY67" fmla="*/ 3265326 h 4495800"/>
                <a:gd name="connsiteX68" fmla="*/ 721092 w 2081771"/>
                <a:gd name="connsiteY68" fmla="*/ 3243084 h 4495800"/>
                <a:gd name="connsiteX69" fmla="*/ 724824 w 2081771"/>
                <a:gd name="connsiteY69" fmla="*/ 3213430 h 4495800"/>
                <a:gd name="connsiteX70" fmla="*/ 724824 w 2081771"/>
                <a:gd name="connsiteY70" fmla="*/ 3191188 h 4495800"/>
                <a:gd name="connsiteX71" fmla="*/ 728556 w 2081771"/>
                <a:gd name="connsiteY71" fmla="*/ 3161533 h 4495800"/>
                <a:gd name="connsiteX72" fmla="*/ 728556 w 2081771"/>
                <a:gd name="connsiteY72" fmla="*/ 3139292 h 4495800"/>
                <a:gd name="connsiteX73" fmla="*/ 728556 w 2081771"/>
                <a:gd name="connsiteY73" fmla="*/ 3109637 h 4495800"/>
                <a:gd name="connsiteX74" fmla="*/ 732288 w 2081771"/>
                <a:gd name="connsiteY74" fmla="*/ 3091103 h 4495800"/>
                <a:gd name="connsiteX75" fmla="*/ 732288 w 2081771"/>
                <a:gd name="connsiteY75" fmla="*/ 3061448 h 4495800"/>
                <a:gd name="connsiteX76" fmla="*/ 732288 w 2081771"/>
                <a:gd name="connsiteY76" fmla="*/ 3042913 h 4495800"/>
                <a:gd name="connsiteX77" fmla="*/ 736020 w 2081771"/>
                <a:gd name="connsiteY77" fmla="*/ 3016965 h 4495800"/>
                <a:gd name="connsiteX78" fmla="*/ 736020 w 2081771"/>
                <a:gd name="connsiteY78" fmla="*/ 2998431 h 4495800"/>
                <a:gd name="connsiteX79" fmla="*/ 736020 w 2081771"/>
                <a:gd name="connsiteY79" fmla="*/ 2968776 h 4495800"/>
                <a:gd name="connsiteX80" fmla="*/ 736020 w 2081771"/>
                <a:gd name="connsiteY80" fmla="*/ 2961362 h 4495800"/>
                <a:gd name="connsiteX81" fmla="*/ 739753 w 2081771"/>
                <a:gd name="connsiteY81" fmla="*/ 2898345 h 4495800"/>
                <a:gd name="connsiteX82" fmla="*/ 739753 w 2081771"/>
                <a:gd name="connsiteY82" fmla="*/ 2883518 h 4495800"/>
                <a:gd name="connsiteX83" fmla="*/ 739753 w 2081771"/>
                <a:gd name="connsiteY83" fmla="*/ 2857570 h 4495800"/>
                <a:gd name="connsiteX84" fmla="*/ 743484 w 2081771"/>
                <a:gd name="connsiteY84" fmla="*/ 2842742 h 4495800"/>
                <a:gd name="connsiteX85" fmla="*/ 743484 w 2081771"/>
                <a:gd name="connsiteY85" fmla="*/ 2820501 h 4495800"/>
                <a:gd name="connsiteX86" fmla="*/ 743484 w 2081771"/>
                <a:gd name="connsiteY86" fmla="*/ 2801966 h 4495800"/>
                <a:gd name="connsiteX87" fmla="*/ 743484 w 2081771"/>
                <a:gd name="connsiteY87" fmla="*/ 2779725 h 4495800"/>
                <a:gd name="connsiteX88" fmla="*/ 743484 w 2081771"/>
                <a:gd name="connsiteY88" fmla="*/ 2761191 h 4495800"/>
                <a:gd name="connsiteX89" fmla="*/ 743484 w 2081771"/>
                <a:gd name="connsiteY89" fmla="*/ 2742656 h 4495800"/>
                <a:gd name="connsiteX90" fmla="*/ 747216 w 2081771"/>
                <a:gd name="connsiteY90" fmla="*/ 2724122 h 4495800"/>
                <a:gd name="connsiteX91" fmla="*/ 743484 w 2081771"/>
                <a:gd name="connsiteY91" fmla="*/ 2601795 h 4495800"/>
                <a:gd name="connsiteX92" fmla="*/ 743484 w 2081771"/>
                <a:gd name="connsiteY92" fmla="*/ 2586968 h 4495800"/>
                <a:gd name="connsiteX93" fmla="*/ 743484 w 2081771"/>
                <a:gd name="connsiteY93" fmla="*/ 2568433 h 4495800"/>
                <a:gd name="connsiteX94" fmla="*/ 743484 w 2081771"/>
                <a:gd name="connsiteY94" fmla="*/ 2557313 h 4495800"/>
                <a:gd name="connsiteX95" fmla="*/ 743484 w 2081771"/>
                <a:gd name="connsiteY95" fmla="*/ 2538779 h 4495800"/>
                <a:gd name="connsiteX96" fmla="*/ 743484 w 2081771"/>
                <a:gd name="connsiteY96" fmla="*/ 2523951 h 4495800"/>
                <a:gd name="connsiteX97" fmla="*/ 743484 w 2081771"/>
                <a:gd name="connsiteY97" fmla="*/ 2509123 h 4495800"/>
                <a:gd name="connsiteX98" fmla="*/ 743484 w 2081771"/>
                <a:gd name="connsiteY98" fmla="*/ 2498003 h 4495800"/>
                <a:gd name="connsiteX99" fmla="*/ 739753 w 2081771"/>
                <a:gd name="connsiteY99" fmla="*/ 2483175 h 4495800"/>
                <a:gd name="connsiteX100" fmla="*/ 739753 w 2081771"/>
                <a:gd name="connsiteY100" fmla="*/ 2472054 h 4495800"/>
                <a:gd name="connsiteX101" fmla="*/ 739753 w 2081771"/>
                <a:gd name="connsiteY101" fmla="*/ 2457227 h 4495800"/>
                <a:gd name="connsiteX102" fmla="*/ 739753 w 2081771"/>
                <a:gd name="connsiteY102" fmla="*/ 2446106 h 4495800"/>
                <a:gd name="connsiteX103" fmla="*/ 736020 w 2081771"/>
                <a:gd name="connsiteY103" fmla="*/ 2431279 h 4495800"/>
                <a:gd name="connsiteX104" fmla="*/ 736020 w 2081771"/>
                <a:gd name="connsiteY104" fmla="*/ 2420158 h 4495800"/>
                <a:gd name="connsiteX105" fmla="*/ 736020 w 2081771"/>
                <a:gd name="connsiteY105" fmla="*/ 2409038 h 4495800"/>
                <a:gd name="connsiteX106" fmla="*/ 732288 w 2081771"/>
                <a:gd name="connsiteY106" fmla="*/ 2397917 h 4495800"/>
                <a:gd name="connsiteX107" fmla="*/ 732288 w 2081771"/>
                <a:gd name="connsiteY107" fmla="*/ 2386797 h 4495800"/>
                <a:gd name="connsiteX108" fmla="*/ 728556 w 2081771"/>
                <a:gd name="connsiteY108" fmla="*/ 2375676 h 4495800"/>
                <a:gd name="connsiteX109" fmla="*/ 728556 w 2081771"/>
                <a:gd name="connsiteY109" fmla="*/ 2364555 h 4495800"/>
                <a:gd name="connsiteX110" fmla="*/ 728556 w 2081771"/>
                <a:gd name="connsiteY110" fmla="*/ 2357141 h 4495800"/>
                <a:gd name="connsiteX111" fmla="*/ 724824 w 2081771"/>
                <a:gd name="connsiteY111" fmla="*/ 2346021 h 4495800"/>
                <a:gd name="connsiteX112" fmla="*/ 724824 w 2081771"/>
                <a:gd name="connsiteY112" fmla="*/ 2338607 h 4495800"/>
                <a:gd name="connsiteX113" fmla="*/ 721092 w 2081771"/>
                <a:gd name="connsiteY113" fmla="*/ 2327486 h 4495800"/>
                <a:gd name="connsiteX114" fmla="*/ 721092 w 2081771"/>
                <a:gd name="connsiteY114" fmla="*/ 2320073 h 4495800"/>
                <a:gd name="connsiteX115" fmla="*/ 717827 w 2081771"/>
                <a:gd name="connsiteY115" fmla="*/ 2314976 h 4495800"/>
                <a:gd name="connsiteX116" fmla="*/ 717478 w 2081771"/>
                <a:gd name="connsiteY116" fmla="*/ 2313243 h 4495800"/>
                <a:gd name="connsiteX117" fmla="*/ 717203 w 2081771"/>
                <a:gd name="connsiteY117" fmla="*/ 2313243 h 4495800"/>
                <a:gd name="connsiteX118" fmla="*/ 702279 w 2081771"/>
                <a:gd name="connsiteY118" fmla="*/ 2268760 h 4495800"/>
                <a:gd name="connsiteX119" fmla="*/ 519462 w 2081771"/>
                <a:gd name="connsiteY119" fmla="*/ 2061172 h 4495800"/>
                <a:gd name="connsiteX120" fmla="*/ 317990 w 2081771"/>
                <a:gd name="connsiteY120" fmla="*/ 1790567 h 4495800"/>
                <a:gd name="connsiteX121" fmla="*/ 235909 w 2081771"/>
                <a:gd name="connsiteY121" fmla="*/ 1575565 h 4495800"/>
                <a:gd name="connsiteX122" fmla="*/ 64284 w 2081771"/>
                <a:gd name="connsiteY122" fmla="*/ 1260477 h 4495800"/>
                <a:gd name="connsiteX123" fmla="*/ 800 w 2081771"/>
                <a:gd name="connsiteY123" fmla="*/ 1154656 h 4495800"/>
                <a:gd name="connsiteX124" fmla="*/ 804 w 2081771"/>
                <a:gd name="connsiteY124" fmla="*/ 1154647 h 4495800"/>
                <a:gd name="connsiteX125" fmla="*/ 800 w 2081771"/>
                <a:gd name="connsiteY125" fmla="*/ 1154423 h 4495800"/>
                <a:gd name="connsiteX126" fmla="*/ 26975 w 2081771"/>
                <a:gd name="connsiteY126" fmla="*/ 1119389 h 4495800"/>
                <a:gd name="connsiteX127" fmla="*/ 254565 w 2081771"/>
                <a:gd name="connsiteY127" fmla="*/ 1156449 h 4495800"/>
                <a:gd name="connsiteX128" fmla="*/ 459770 w 2081771"/>
                <a:gd name="connsiteY128" fmla="*/ 1419575 h 4495800"/>
                <a:gd name="connsiteX129" fmla="*/ 459770 w 2081771"/>
                <a:gd name="connsiteY129" fmla="*/ 1419879 h 4495800"/>
                <a:gd name="connsiteX130" fmla="*/ 478057 w 2081771"/>
                <a:gd name="connsiteY130" fmla="*/ 1447090 h 4495800"/>
                <a:gd name="connsiteX131" fmla="*/ 489264 w 2081771"/>
                <a:gd name="connsiteY131" fmla="*/ 1462613 h 4495800"/>
                <a:gd name="connsiteX132" fmla="*/ 497080 w 2081771"/>
                <a:gd name="connsiteY132" fmla="*/ 1471460 h 4495800"/>
                <a:gd name="connsiteX133" fmla="*/ 500553 w 2081771"/>
                <a:gd name="connsiteY133" fmla="*/ 1476419 h 4495800"/>
                <a:gd name="connsiteX134" fmla="*/ 508692 w 2081771"/>
                <a:gd name="connsiteY134" fmla="*/ 1485361 h 4495800"/>
                <a:gd name="connsiteX135" fmla="*/ 579158 w 2081771"/>
                <a:gd name="connsiteY135" fmla="*/ 1419874 h 4495800"/>
                <a:gd name="connsiteX136" fmla="*/ 500807 w 2081771"/>
                <a:gd name="connsiteY136" fmla="*/ 856422 h 4495800"/>
                <a:gd name="connsiteX137" fmla="*/ 392609 w 2081771"/>
                <a:gd name="connsiteY137" fmla="*/ 407884 h 4495800"/>
                <a:gd name="connsiteX138" fmla="*/ 459766 w 2081771"/>
                <a:gd name="connsiteY138" fmla="*/ 185468 h 4495800"/>
                <a:gd name="connsiteX139" fmla="*/ 638853 w 2081771"/>
                <a:gd name="connsiteY139" fmla="*/ 433832 h 4495800"/>
                <a:gd name="connsiteX140" fmla="*/ 713472 w 2081771"/>
                <a:gd name="connsiteY140" fmla="*/ 682196 h 4495800"/>
                <a:gd name="connsiteX141" fmla="*/ 866441 w 2081771"/>
                <a:gd name="connsiteY141" fmla="*/ 1030647 h 4495800"/>
                <a:gd name="connsiteX142" fmla="*/ 896289 w 2081771"/>
                <a:gd name="connsiteY142" fmla="*/ 708145 h 4495800"/>
                <a:gd name="connsiteX143" fmla="*/ 911213 w 2081771"/>
                <a:gd name="connsiteY143" fmla="*/ 381936 h 4495800"/>
                <a:gd name="connsiteX144" fmla="*/ 922406 w 2081771"/>
                <a:gd name="connsiteY144" fmla="*/ 144692 h 4495800"/>
                <a:gd name="connsiteX145" fmla="*/ 1041797 w 2081771"/>
                <a:gd name="connsiteY145" fmla="*/ 122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081771" h="4495800">
                  <a:moveTo>
                    <a:pt x="1041797" y="122"/>
                  </a:moveTo>
                  <a:cubicBezTo>
                    <a:pt x="1131340" y="3829"/>
                    <a:pt x="1138802" y="74261"/>
                    <a:pt x="1138802" y="111330"/>
                  </a:cubicBezTo>
                  <a:cubicBezTo>
                    <a:pt x="1142533" y="144692"/>
                    <a:pt x="1138802" y="281848"/>
                    <a:pt x="1138802" y="341159"/>
                  </a:cubicBezTo>
                  <a:cubicBezTo>
                    <a:pt x="1142533" y="396763"/>
                    <a:pt x="1149995" y="556161"/>
                    <a:pt x="1153725" y="645127"/>
                  </a:cubicBezTo>
                  <a:cubicBezTo>
                    <a:pt x="1161188" y="734093"/>
                    <a:pt x="1164918" y="937974"/>
                    <a:pt x="1161188" y="1000992"/>
                  </a:cubicBezTo>
                  <a:cubicBezTo>
                    <a:pt x="1157457" y="1067716"/>
                    <a:pt x="1213421" y="1093665"/>
                    <a:pt x="1235807" y="1049182"/>
                  </a:cubicBezTo>
                  <a:cubicBezTo>
                    <a:pt x="1261924" y="1004699"/>
                    <a:pt x="1385045" y="682196"/>
                    <a:pt x="1403700" y="615471"/>
                  </a:cubicBezTo>
                  <a:cubicBezTo>
                    <a:pt x="1422355" y="552454"/>
                    <a:pt x="1455934" y="411591"/>
                    <a:pt x="1496974" y="304090"/>
                  </a:cubicBezTo>
                  <a:cubicBezTo>
                    <a:pt x="1534284" y="196589"/>
                    <a:pt x="1590248" y="174348"/>
                    <a:pt x="1642482" y="196589"/>
                  </a:cubicBezTo>
                  <a:cubicBezTo>
                    <a:pt x="1694715" y="215124"/>
                    <a:pt x="1717101" y="263314"/>
                    <a:pt x="1713370" y="307797"/>
                  </a:cubicBezTo>
                  <a:cubicBezTo>
                    <a:pt x="1705908" y="352280"/>
                    <a:pt x="1635020" y="559868"/>
                    <a:pt x="1620096" y="645127"/>
                  </a:cubicBezTo>
                  <a:cubicBezTo>
                    <a:pt x="1601441" y="734093"/>
                    <a:pt x="1549208" y="919439"/>
                    <a:pt x="1519360" y="997285"/>
                  </a:cubicBezTo>
                  <a:cubicBezTo>
                    <a:pt x="1493243" y="1075130"/>
                    <a:pt x="1482051" y="1178924"/>
                    <a:pt x="1511898" y="1193752"/>
                  </a:cubicBezTo>
                  <a:cubicBezTo>
                    <a:pt x="1541746" y="1212287"/>
                    <a:pt x="1597710" y="1127027"/>
                    <a:pt x="1646213" y="1067716"/>
                  </a:cubicBezTo>
                  <a:cubicBezTo>
                    <a:pt x="1694715" y="1008405"/>
                    <a:pt x="1817837" y="837888"/>
                    <a:pt x="1877532" y="737800"/>
                  </a:cubicBezTo>
                  <a:cubicBezTo>
                    <a:pt x="1937228" y="641420"/>
                    <a:pt x="2004385" y="637713"/>
                    <a:pt x="2041695" y="656248"/>
                  </a:cubicBezTo>
                  <a:cubicBezTo>
                    <a:pt x="2075273" y="674782"/>
                    <a:pt x="2097659" y="730386"/>
                    <a:pt x="2067811" y="808232"/>
                  </a:cubicBezTo>
                  <a:cubicBezTo>
                    <a:pt x="2034233" y="889784"/>
                    <a:pt x="1911111" y="1064010"/>
                    <a:pt x="1866339" y="1127027"/>
                  </a:cubicBezTo>
                  <a:cubicBezTo>
                    <a:pt x="1821568" y="1193752"/>
                    <a:pt x="1702177" y="1386512"/>
                    <a:pt x="1702177" y="1386512"/>
                  </a:cubicBezTo>
                  <a:cubicBezTo>
                    <a:pt x="1702177" y="1386512"/>
                    <a:pt x="1690984" y="1486599"/>
                    <a:pt x="1668599" y="1571858"/>
                  </a:cubicBezTo>
                  <a:cubicBezTo>
                    <a:pt x="1653675" y="1631169"/>
                    <a:pt x="1620096" y="1790567"/>
                    <a:pt x="1605172" y="1868413"/>
                  </a:cubicBezTo>
                  <a:cubicBezTo>
                    <a:pt x="1590248" y="1946257"/>
                    <a:pt x="1523091" y="2124190"/>
                    <a:pt x="1496974" y="2190914"/>
                  </a:cubicBezTo>
                  <a:cubicBezTo>
                    <a:pt x="1477387" y="2238178"/>
                    <a:pt x="1461996" y="2297952"/>
                    <a:pt x="1455526" y="2343652"/>
                  </a:cubicBezTo>
                  <a:lnTo>
                    <a:pt x="1452259" y="2382997"/>
                  </a:lnTo>
                  <a:lnTo>
                    <a:pt x="1452568" y="2383089"/>
                  </a:lnTo>
                  <a:lnTo>
                    <a:pt x="1452206" y="2383628"/>
                  </a:lnTo>
                  <a:lnTo>
                    <a:pt x="1452202" y="2383675"/>
                  </a:lnTo>
                  <a:lnTo>
                    <a:pt x="1452180" y="2383668"/>
                  </a:lnTo>
                  <a:lnTo>
                    <a:pt x="1448836" y="2388650"/>
                  </a:lnTo>
                  <a:cubicBezTo>
                    <a:pt x="1446970" y="2390504"/>
                    <a:pt x="1445104" y="2392357"/>
                    <a:pt x="1445104" y="2394210"/>
                  </a:cubicBezTo>
                  <a:cubicBezTo>
                    <a:pt x="1445104" y="2409038"/>
                    <a:pt x="1493620" y="3176361"/>
                    <a:pt x="1519744" y="3691617"/>
                  </a:cubicBezTo>
                  <a:cubicBezTo>
                    <a:pt x="1527208" y="3872327"/>
                    <a:pt x="1536072" y="4095667"/>
                    <a:pt x="1545635" y="4345359"/>
                  </a:cubicBezTo>
                  <a:lnTo>
                    <a:pt x="1551351" y="4495800"/>
                  </a:lnTo>
                  <a:lnTo>
                    <a:pt x="638987" y="4495800"/>
                  </a:lnTo>
                  <a:lnTo>
                    <a:pt x="638987" y="4481181"/>
                  </a:lnTo>
                  <a:cubicBezTo>
                    <a:pt x="642720" y="4466354"/>
                    <a:pt x="642720" y="4451526"/>
                    <a:pt x="642720" y="4436699"/>
                  </a:cubicBezTo>
                  <a:cubicBezTo>
                    <a:pt x="642720" y="4425578"/>
                    <a:pt x="646452" y="4414458"/>
                    <a:pt x="646452" y="4403337"/>
                  </a:cubicBezTo>
                  <a:cubicBezTo>
                    <a:pt x="646452" y="4388509"/>
                    <a:pt x="646452" y="4373682"/>
                    <a:pt x="650184" y="4358855"/>
                  </a:cubicBezTo>
                  <a:cubicBezTo>
                    <a:pt x="650184" y="4347733"/>
                    <a:pt x="650184" y="4336613"/>
                    <a:pt x="650184" y="4325492"/>
                  </a:cubicBezTo>
                  <a:cubicBezTo>
                    <a:pt x="650184" y="4310665"/>
                    <a:pt x="653916" y="4295837"/>
                    <a:pt x="653916" y="4281010"/>
                  </a:cubicBezTo>
                  <a:cubicBezTo>
                    <a:pt x="653916" y="4273596"/>
                    <a:pt x="653916" y="4262476"/>
                    <a:pt x="653916" y="4251355"/>
                  </a:cubicBezTo>
                  <a:cubicBezTo>
                    <a:pt x="657648" y="4229114"/>
                    <a:pt x="657648" y="4206872"/>
                    <a:pt x="661380" y="4184631"/>
                  </a:cubicBezTo>
                  <a:cubicBezTo>
                    <a:pt x="661380" y="4180924"/>
                    <a:pt x="661380" y="4180924"/>
                    <a:pt x="661380" y="4180924"/>
                  </a:cubicBezTo>
                  <a:cubicBezTo>
                    <a:pt x="665112" y="4132735"/>
                    <a:pt x="665112" y="4084545"/>
                    <a:pt x="668844" y="4036356"/>
                  </a:cubicBezTo>
                  <a:cubicBezTo>
                    <a:pt x="668844" y="4021529"/>
                    <a:pt x="672576" y="4010408"/>
                    <a:pt x="672576" y="3995581"/>
                  </a:cubicBezTo>
                  <a:cubicBezTo>
                    <a:pt x="672576" y="3988167"/>
                    <a:pt x="672576" y="3977046"/>
                    <a:pt x="672576" y="3969632"/>
                  </a:cubicBezTo>
                  <a:cubicBezTo>
                    <a:pt x="676308" y="3954805"/>
                    <a:pt x="676308" y="3939977"/>
                    <a:pt x="676308" y="3925150"/>
                  </a:cubicBezTo>
                  <a:cubicBezTo>
                    <a:pt x="676308" y="3914029"/>
                    <a:pt x="680040" y="3906615"/>
                    <a:pt x="680040" y="3899202"/>
                  </a:cubicBezTo>
                  <a:cubicBezTo>
                    <a:pt x="680040" y="3888081"/>
                    <a:pt x="680040" y="3880667"/>
                    <a:pt x="680040" y="3869547"/>
                  </a:cubicBezTo>
                  <a:cubicBezTo>
                    <a:pt x="683772" y="3839892"/>
                    <a:pt x="683772" y="3810236"/>
                    <a:pt x="687504" y="3776875"/>
                  </a:cubicBezTo>
                  <a:cubicBezTo>
                    <a:pt x="687504" y="3776875"/>
                    <a:pt x="687504" y="3776875"/>
                    <a:pt x="687504" y="3773168"/>
                  </a:cubicBezTo>
                  <a:cubicBezTo>
                    <a:pt x="687504" y="3758340"/>
                    <a:pt x="691236" y="3743513"/>
                    <a:pt x="691236" y="3728685"/>
                  </a:cubicBezTo>
                  <a:cubicBezTo>
                    <a:pt x="691236" y="3721272"/>
                    <a:pt x="691236" y="3713858"/>
                    <a:pt x="691236" y="3706444"/>
                  </a:cubicBezTo>
                  <a:cubicBezTo>
                    <a:pt x="691236" y="3695324"/>
                    <a:pt x="694968" y="3684203"/>
                    <a:pt x="694968" y="3669376"/>
                  </a:cubicBezTo>
                  <a:cubicBezTo>
                    <a:pt x="694968" y="3661961"/>
                    <a:pt x="694968" y="3650841"/>
                    <a:pt x="694968" y="3643427"/>
                  </a:cubicBezTo>
                  <a:cubicBezTo>
                    <a:pt x="698700" y="3632306"/>
                    <a:pt x="698700" y="3621186"/>
                    <a:pt x="698700" y="3610065"/>
                  </a:cubicBezTo>
                  <a:cubicBezTo>
                    <a:pt x="698700" y="3598945"/>
                    <a:pt x="698700" y="3591531"/>
                    <a:pt x="698700" y="3580410"/>
                  </a:cubicBezTo>
                  <a:cubicBezTo>
                    <a:pt x="702432" y="3569290"/>
                    <a:pt x="702432" y="3558169"/>
                    <a:pt x="702432" y="3550755"/>
                  </a:cubicBezTo>
                  <a:cubicBezTo>
                    <a:pt x="702432" y="3539634"/>
                    <a:pt x="702432" y="3532221"/>
                    <a:pt x="706164" y="3521101"/>
                  </a:cubicBezTo>
                  <a:cubicBezTo>
                    <a:pt x="706164" y="3509980"/>
                    <a:pt x="706164" y="3498859"/>
                    <a:pt x="706164" y="3487738"/>
                  </a:cubicBezTo>
                  <a:cubicBezTo>
                    <a:pt x="706164" y="3480325"/>
                    <a:pt x="706164" y="3472911"/>
                    <a:pt x="709896" y="3461790"/>
                  </a:cubicBezTo>
                  <a:cubicBezTo>
                    <a:pt x="709896" y="3450670"/>
                    <a:pt x="709896" y="3439549"/>
                    <a:pt x="709896" y="3432135"/>
                  </a:cubicBezTo>
                  <a:cubicBezTo>
                    <a:pt x="709896" y="3421015"/>
                    <a:pt x="709896" y="3413601"/>
                    <a:pt x="713628" y="3406187"/>
                  </a:cubicBezTo>
                  <a:cubicBezTo>
                    <a:pt x="713628" y="3395067"/>
                    <a:pt x="713628" y="3383946"/>
                    <a:pt x="713628" y="3372825"/>
                  </a:cubicBezTo>
                  <a:cubicBezTo>
                    <a:pt x="713628" y="3365411"/>
                    <a:pt x="713628" y="3357998"/>
                    <a:pt x="713628" y="3350584"/>
                  </a:cubicBezTo>
                  <a:cubicBezTo>
                    <a:pt x="717360" y="3339463"/>
                    <a:pt x="717360" y="3328343"/>
                    <a:pt x="717360" y="3320929"/>
                  </a:cubicBezTo>
                  <a:cubicBezTo>
                    <a:pt x="717360" y="3309808"/>
                    <a:pt x="717360" y="3302395"/>
                    <a:pt x="717360" y="3294981"/>
                  </a:cubicBezTo>
                  <a:cubicBezTo>
                    <a:pt x="721092" y="3283860"/>
                    <a:pt x="721092" y="3276447"/>
                    <a:pt x="721092" y="3265326"/>
                  </a:cubicBezTo>
                  <a:cubicBezTo>
                    <a:pt x="721092" y="3257912"/>
                    <a:pt x="721092" y="3250499"/>
                    <a:pt x="721092" y="3243084"/>
                  </a:cubicBezTo>
                  <a:cubicBezTo>
                    <a:pt x="721092" y="3231964"/>
                    <a:pt x="724824" y="3220843"/>
                    <a:pt x="724824" y="3213430"/>
                  </a:cubicBezTo>
                  <a:cubicBezTo>
                    <a:pt x="724824" y="3206016"/>
                    <a:pt x="724824" y="3198602"/>
                    <a:pt x="724824" y="3191188"/>
                  </a:cubicBezTo>
                  <a:cubicBezTo>
                    <a:pt x="724824" y="3180068"/>
                    <a:pt x="724824" y="3168947"/>
                    <a:pt x="728556" y="3161533"/>
                  </a:cubicBezTo>
                  <a:cubicBezTo>
                    <a:pt x="728556" y="3154120"/>
                    <a:pt x="728556" y="3146706"/>
                    <a:pt x="728556" y="3139292"/>
                  </a:cubicBezTo>
                  <a:cubicBezTo>
                    <a:pt x="728556" y="3128172"/>
                    <a:pt x="728556" y="3120758"/>
                    <a:pt x="728556" y="3109637"/>
                  </a:cubicBezTo>
                  <a:cubicBezTo>
                    <a:pt x="728556" y="3105930"/>
                    <a:pt x="728556" y="3098516"/>
                    <a:pt x="732288" y="3091103"/>
                  </a:cubicBezTo>
                  <a:cubicBezTo>
                    <a:pt x="732288" y="3079982"/>
                    <a:pt x="732288" y="3072568"/>
                    <a:pt x="732288" y="3061448"/>
                  </a:cubicBezTo>
                  <a:cubicBezTo>
                    <a:pt x="732288" y="3057741"/>
                    <a:pt x="732288" y="3050327"/>
                    <a:pt x="732288" y="3042913"/>
                  </a:cubicBezTo>
                  <a:cubicBezTo>
                    <a:pt x="732288" y="3031793"/>
                    <a:pt x="732288" y="3024379"/>
                    <a:pt x="736020" y="3016965"/>
                  </a:cubicBezTo>
                  <a:cubicBezTo>
                    <a:pt x="736020" y="3009552"/>
                    <a:pt x="736020" y="3002138"/>
                    <a:pt x="736020" y="2998431"/>
                  </a:cubicBezTo>
                  <a:cubicBezTo>
                    <a:pt x="736020" y="2987310"/>
                    <a:pt x="736020" y="2979897"/>
                    <a:pt x="736020" y="2968776"/>
                  </a:cubicBezTo>
                  <a:cubicBezTo>
                    <a:pt x="736020" y="2965069"/>
                    <a:pt x="736020" y="2961362"/>
                    <a:pt x="736020" y="2961362"/>
                  </a:cubicBezTo>
                  <a:cubicBezTo>
                    <a:pt x="739753" y="2939121"/>
                    <a:pt x="739753" y="2916879"/>
                    <a:pt x="739753" y="2898345"/>
                  </a:cubicBezTo>
                  <a:cubicBezTo>
                    <a:pt x="739753" y="2890931"/>
                    <a:pt x="739753" y="2887225"/>
                    <a:pt x="739753" y="2883518"/>
                  </a:cubicBezTo>
                  <a:cubicBezTo>
                    <a:pt x="739753" y="2876104"/>
                    <a:pt x="739753" y="2868690"/>
                    <a:pt x="739753" y="2857570"/>
                  </a:cubicBezTo>
                  <a:cubicBezTo>
                    <a:pt x="739753" y="2853863"/>
                    <a:pt x="739753" y="2846449"/>
                    <a:pt x="743484" y="2842742"/>
                  </a:cubicBezTo>
                  <a:cubicBezTo>
                    <a:pt x="743484" y="2835329"/>
                    <a:pt x="743484" y="2827915"/>
                    <a:pt x="743484" y="2820501"/>
                  </a:cubicBezTo>
                  <a:cubicBezTo>
                    <a:pt x="743484" y="2813087"/>
                    <a:pt x="743484" y="2805674"/>
                    <a:pt x="743484" y="2801966"/>
                  </a:cubicBezTo>
                  <a:cubicBezTo>
                    <a:pt x="743484" y="2794553"/>
                    <a:pt x="743484" y="2787139"/>
                    <a:pt x="743484" y="2779725"/>
                  </a:cubicBezTo>
                  <a:cubicBezTo>
                    <a:pt x="743484" y="2772311"/>
                    <a:pt x="743484" y="2768605"/>
                    <a:pt x="743484" y="2761191"/>
                  </a:cubicBezTo>
                  <a:cubicBezTo>
                    <a:pt x="743484" y="2753777"/>
                    <a:pt x="743484" y="2750070"/>
                    <a:pt x="743484" y="2742656"/>
                  </a:cubicBezTo>
                  <a:cubicBezTo>
                    <a:pt x="743484" y="2735243"/>
                    <a:pt x="747216" y="2731536"/>
                    <a:pt x="747216" y="2724122"/>
                  </a:cubicBezTo>
                  <a:cubicBezTo>
                    <a:pt x="747216" y="2716708"/>
                    <a:pt x="743484" y="2609209"/>
                    <a:pt x="743484" y="2601795"/>
                  </a:cubicBezTo>
                  <a:cubicBezTo>
                    <a:pt x="743484" y="2598088"/>
                    <a:pt x="743484" y="2590675"/>
                    <a:pt x="743484" y="2586968"/>
                  </a:cubicBezTo>
                  <a:cubicBezTo>
                    <a:pt x="743484" y="2579554"/>
                    <a:pt x="743484" y="2575847"/>
                    <a:pt x="743484" y="2568433"/>
                  </a:cubicBezTo>
                  <a:cubicBezTo>
                    <a:pt x="743484" y="2564727"/>
                    <a:pt x="743484" y="2561020"/>
                    <a:pt x="743484" y="2557313"/>
                  </a:cubicBezTo>
                  <a:cubicBezTo>
                    <a:pt x="743484" y="2549899"/>
                    <a:pt x="743484" y="2546192"/>
                    <a:pt x="743484" y="2538779"/>
                  </a:cubicBezTo>
                  <a:cubicBezTo>
                    <a:pt x="743484" y="2535072"/>
                    <a:pt x="743484" y="2531365"/>
                    <a:pt x="743484" y="2523951"/>
                  </a:cubicBezTo>
                  <a:cubicBezTo>
                    <a:pt x="743484" y="2520244"/>
                    <a:pt x="743484" y="2516537"/>
                    <a:pt x="743484" y="2509123"/>
                  </a:cubicBezTo>
                  <a:cubicBezTo>
                    <a:pt x="743484" y="2505416"/>
                    <a:pt x="743484" y="2501709"/>
                    <a:pt x="743484" y="2498003"/>
                  </a:cubicBezTo>
                  <a:cubicBezTo>
                    <a:pt x="743484" y="2494296"/>
                    <a:pt x="739753" y="2486882"/>
                    <a:pt x="739753" y="2483175"/>
                  </a:cubicBezTo>
                  <a:cubicBezTo>
                    <a:pt x="739753" y="2479468"/>
                    <a:pt x="739753" y="2475761"/>
                    <a:pt x="739753" y="2472054"/>
                  </a:cubicBezTo>
                  <a:cubicBezTo>
                    <a:pt x="739753" y="2464641"/>
                    <a:pt x="739753" y="2460934"/>
                    <a:pt x="739753" y="2457227"/>
                  </a:cubicBezTo>
                  <a:cubicBezTo>
                    <a:pt x="739753" y="2453520"/>
                    <a:pt x="739753" y="2449813"/>
                    <a:pt x="739753" y="2446106"/>
                  </a:cubicBezTo>
                  <a:cubicBezTo>
                    <a:pt x="739753" y="2442400"/>
                    <a:pt x="736020" y="2434986"/>
                    <a:pt x="736020" y="2431279"/>
                  </a:cubicBezTo>
                  <a:cubicBezTo>
                    <a:pt x="736020" y="2427572"/>
                    <a:pt x="736020" y="2423865"/>
                    <a:pt x="736020" y="2420158"/>
                  </a:cubicBezTo>
                  <a:cubicBezTo>
                    <a:pt x="736020" y="2416452"/>
                    <a:pt x="736020" y="2412745"/>
                    <a:pt x="736020" y="2409038"/>
                  </a:cubicBezTo>
                  <a:cubicBezTo>
                    <a:pt x="736020" y="2405331"/>
                    <a:pt x="732288" y="2401624"/>
                    <a:pt x="732288" y="2397917"/>
                  </a:cubicBezTo>
                  <a:cubicBezTo>
                    <a:pt x="732288" y="2394210"/>
                    <a:pt x="732288" y="2390504"/>
                    <a:pt x="732288" y="2386797"/>
                  </a:cubicBezTo>
                  <a:cubicBezTo>
                    <a:pt x="732288" y="2383089"/>
                    <a:pt x="732288" y="2379382"/>
                    <a:pt x="728556" y="2375676"/>
                  </a:cubicBezTo>
                  <a:cubicBezTo>
                    <a:pt x="728556" y="2371969"/>
                    <a:pt x="728556" y="2368262"/>
                    <a:pt x="728556" y="2364555"/>
                  </a:cubicBezTo>
                  <a:cubicBezTo>
                    <a:pt x="728556" y="2360848"/>
                    <a:pt x="728556" y="2360848"/>
                    <a:pt x="728556" y="2357141"/>
                  </a:cubicBezTo>
                  <a:cubicBezTo>
                    <a:pt x="724824" y="2353434"/>
                    <a:pt x="724824" y="2349728"/>
                    <a:pt x="724824" y="2346021"/>
                  </a:cubicBezTo>
                  <a:cubicBezTo>
                    <a:pt x="724824" y="2342314"/>
                    <a:pt x="724824" y="2338607"/>
                    <a:pt x="724824" y="2338607"/>
                  </a:cubicBezTo>
                  <a:cubicBezTo>
                    <a:pt x="721092" y="2334900"/>
                    <a:pt x="721092" y="2331193"/>
                    <a:pt x="721092" y="2327486"/>
                  </a:cubicBezTo>
                  <a:cubicBezTo>
                    <a:pt x="721092" y="2323779"/>
                    <a:pt x="721092" y="2323779"/>
                    <a:pt x="721092" y="2320073"/>
                  </a:cubicBezTo>
                  <a:cubicBezTo>
                    <a:pt x="719226" y="2318220"/>
                    <a:pt x="718293" y="2316366"/>
                    <a:pt x="717827" y="2314976"/>
                  </a:cubicBezTo>
                  <a:lnTo>
                    <a:pt x="717478" y="2313243"/>
                  </a:lnTo>
                  <a:lnTo>
                    <a:pt x="717203" y="2313243"/>
                  </a:lnTo>
                  <a:cubicBezTo>
                    <a:pt x="713472" y="2294709"/>
                    <a:pt x="706010" y="2279881"/>
                    <a:pt x="702279" y="2268760"/>
                  </a:cubicBezTo>
                  <a:cubicBezTo>
                    <a:pt x="679893" y="2224277"/>
                    <a:pt x="564233" y="2127897"/>
                    <a:pt x="519462" y="2061172"/>
                  </a:cubicBezTo>
                  <a:cubicBezTo>
                    <a:pt x="474691" y="1998155"/>
                    <a:pt x="366492" y="1886947"/>
                    <a:pt x="317990" y="1790567"/>
                  </a:cubicBezTo>
                  <a:cubicBezTo>
                    <a:pt x="291873" y="1738670"/>
                    <a:pt x="284411" y="1634876"/>
                    <a:pt x="235909" y="1575565"/>
                  </a:cubicBezTo>
                  <a:cubicBezTo>
                    <a:pt x="187407" y="1512548"/>
                    <a:pt x="101594" y="1323495"/>
                    <a:pt x="64284" y="1260477"/>
                  </a:cubicBezTo>
                  <a:cubicBezTo>
                    <a:pt x="36303" y="1213213"/>
                    <a:pt x="-6371" y="1186801"/>
                    <a:pt x="800" y="1154656"/>
                  </a:cubicBezTo>
                  <a:lnTo>
                    <a:pt x="804" y="1154647"/>
                  </a:lnTo>
                  <a:lnTo>
                    <a:pt x="800" y="1154423"/>
                  </a:lnTo>
                  <a:cubicBezTo>
                    <a:pt x="3190" y="1143710"/>
                    <a:pt x="11119" y="1132360"/>
                    <a:pt x="26975" y="1119389"/>
                  </a:cubicBezTo>
                  <a:cubicBezTo>
                    <a:pt x="90402" y="1067505"/>
                    <a:pt x="198601" y="1115683"/>
                    <a:pt x="254565" y="1156449"/>
                  </a:cubicBezTo>
                  <a:cubicBezTo>
                    <a:pt x="344109" y="1219451"/>
                    <a:pt x="403805" y="1345455"/>
                    <a:pt x="459770" y="1419575"/>
                  </a:cubicBezTo>
                  <a:lnTo>
                    <a:pt x="459770" y="1419879"/>
                  </a:lnTo>
                  <a:lnTo>
                    <a:pt x="478057" y="1447090"/>
                  </a:lnTo>
                  <a:lnTo>
                    <a:pt x="489264" y="1462613"/>
                  </a:lnTo>
                  <a:lnTo>
                    <a:pt x="497080" y="1471460"/>
                  </a:lnTo>
                  <a:lnTo>
                    <a:pt x="500553" y="1476419"/>
                  </a:lnTo>
                  <a:lnTo>
                    <a:pt x="508692" y="1485361"/>
                  </a:lnTo>
                  <a:cubicBezTo>
                    <a:pt x="531937" y="1505887"/>
                    <a:pt x="551175" y="1494013"/>
                    <a:pt x="579158" y="1419874"/>
                  </a:cubicBezTo>
                  <a:cubicBezTo>
                    <a:pt x="623929" y="1301253"/>
                    <a:pt x="523193" y="963923"/>
                    <a:pt x="500807" y="856422"/>
                  </a:cubicBezTo>
                  <a:cubicBezTo>
                    <a:pt x="478421" y="752628"/>
                    <a:pt x="407533" y="482022"/>
                    <a:pt x="392609" y="407884"/>
                  </a:cubicBezTo>
                  <a:cubicBezTo>
                    <a:pt x="373955" y="337452"/>
                    <a:pt x="336645" y="218830"/>
                    <a:pt x="459766" y="185468"/>
                  </a:cubicBezTo>
                  <a:cubicBezTo>
                    <a:pt x="582888" y="152106"/>
                    <a:pt x="616467" y="381936"/>
                    <a:pt x="638853" y="433832"/>
                  </a:cubicBezTo>
                  <a:cubicBezTo>
                    <a:pt x="661239" y="485729"/>
                    <a:pt x="694817" y="619179"/>
                    <a:pt x="713472" y="682196"/>
                  </a:cubicBezTo>
                  <a:cubicBezTo>
                    <a:pt x="735858" y="745214"/>
                    <a:pt x="803015" y="1034354"/>
                    <a:pt x="866441" y="1030647"/>
                  </a:cubicBezTo>
                  <a:cubicBezTo>
                    <a:pt x="926137" y="1023234"/>
                    <a:pt x="900020" y="793404"/>
                    <a:pt x="896289" y="708145"/>
                  </a:cubicBezTo>
                  <a:cubicBezTo>
                    <a:pt x="896289" y="626593"/>
                    <a:pt x="903751" y="444953"/>
                    <a:pt x="911213" y="381936"/>
                  </a:cubicBezTo>
                  <a:cubicBezTo>
                    <a:pt x="918675" y="318918"/>
                    <a:pt x="918675" y="211417"/>
                    <a:pt x="922406" y="144692"/>
                  </a:cubicBezTo>
                  <a:cubicBezTo>
                    <a:pt x="922406" y="77968"/>
                    <a:pt x="952254" y="-3585"/>
                    <a:pt x="1041797" y="122"/>
                  </a:cubicBezTo>
                  <a:close/>
                </a:path>
              </a:pathLst>
            </a:custGeom>
            <a:solidFill>
              <a:srgbClr val="FED1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: Shape 309">
              <a:extLst>
                <a:ext uri="{FF2B5EF4-FFF2-40B4-BE49-F238E27FC236}">
                  <a16:creationId xmlns:a16="http://schemas.microsoft.com/office/drawing/2014/main" id="{5823EED9-15AE-9C4A-885B-6CA7EA8876FD}"/>
                </a:ext>
              </a:extLst>
            </p:cNvPr>
            <p:cNvSpPr/>
            <p:nvPr/>
          </p:nvSpPr>
          <p:spPr>
            <a:xfrm>
              <a:off x="2076747" y="3458984"/>
              <a:ext cx="1551834" cy="3411717"/>
            </a:xfrm>
            <a:custGeom>
              <a:avLst/>
              <a:gdLst>
                <a:gd name="connsiteX0" fmla="*/ 81424 w 1551834"/>
                <a:gd name="connsiteY0" fmla="*/ 775 h 3411717"/>
                <a:gd name="connsiteX1" fmla="*/ 254566 w 1551834"/>
                <a:gd name="connsiteY1" fmla="*/ 59666 h 3411717"/>
                <a:gd name="connsiteX2" fmla="*/ 459770 w 1551834"/>
                <a:gd name="connsiteY2" fmla="*/ 322792 h 3411717"/>
                <a:gd name="connsiteX3" fmla="*/ 459770 w 1551834"/>
                <a:gd name="connsiteY3" fmla="*/ 326498 h 3411717"/>
                <a:gd name="connsiteX4" fmla="*/ 497080 w 1551834"/>
                <a:gd name="connsiteY4" fmla="*/ 374676 h 3411717"/>
                <a:gd name="connsiteX5" fmla="*/ 512004 w 1551834"/>
                <a:gd name="connsiteY5" fmla="*/ 393206 h 3411717"/>
                <a:gd name="connsiteX6" fmla="*/ 560507 w 1551834"/>
                <a:gd name="connsiteY6" fmla="*/ 422854 h 3411717"/>
                <a:gd name="connsiteX7" fmla="*/ 974646 w 1551834"/>
                <a:gd name="connsiteY7" fmla="*/ 741571 h 3411717"/>
                <a:gd name="connsiteX8" fmla="*/ 1060459 w 1551834"/>
                <a:gd name="connsiteY8" fmla="*/ 1082524 h 3411717"/>
                <a:gd name="connsiteX9" fmla="*/ 1067921 w 1551834"/>
                <a:gd name="connsiteY9" fmla="*/ 1108466 h 3411717"/>
                <a:gd name="connsiteX10" fmla="*/ 1060229 w 1551834"/>
                <a:gd name="connsiteY10" fmla="*/ 1114775 h 3411717"/>
                <a:gd name="connsiteX11" fmla="*/ 1071902 w 1551834"/>
                <a:gd name="connsiteY11" fmla="*/ 1108376 h 3411717"/>
                <a:gd name="connsiteX12" fmla="*/ 1265967 w 1551834"/>
                <a:gd name="connsiteY12" fmla="*/ 1215875 h 3411717"/>
                <a:gd name="connsiteX13" fmla="*/ 1351804 w 1551834"/>
                <a:gd name="connsiteY13" fmla="*/ 1241824 h 3411717"/>
                <a:gd name="connsiteX14" fmla="*/ 1400320 w 1551834"/>
                <a:gd name="connsiteY14" fmla="*/ 1267772 h 3411717"/>
                <a:gd name="connsiteX15" fmla="*/ 1452569 w 1551834"/>
                <a:gd name="connsiteY15" fmla="*/ 1286306 h 3411717"/>
                <a:gd name="connsiteX16" fmla="*/ 1445104 w 1551834"/>
                <a:gd name="connsiteY16" fmla="*/ 1297427 h 3411717"/>
                <a:gd name="connsiteX17" fmla="*/ 1519745 w 1551834"/>
                <a:gd name="connsiteY17" fmla="*/ 2594833 h 3411717"/>
                <a:gd name="connsiteX18" fmla="*/ 1545636 w 1551834"/>
                <a:gd name="connsiteY18" fmla="*/ 3248575 h 3411717"/>
                <a:gd name="connsiteX19" fmla="*/ 1551834 w 1551834"/>
                <a:gd name="connsiteY19" fmla="*/ 3411717 h 3411717"/>
                <a:gd name="connsiteX20" fmla="*/ 638988 w 1551834"/>
                <a:gd name="connsiteY20" fmla="*/ 3411717 h 3411717"/>
                <a:gd name="connsiteX21" fmla="*/ 638988 w 1551834"/>
                <a:gd name="connsiteY21" fmla="*/ 3384398 h 3411717"/>
                <a:gd name="connsiteX22" fmla="*/ 642720 w 1551834"/>
                <a:gd name="connsiteY22" fmla="*/ 3339916 h 3411717"/>
                <a:gd name="connsiteX23" fmla="*/ 646452 w 1551834"/>
                <a:gd name="connsiteY23" fmla="*/ 3306553 h 3411717"/>
                <a:gd name="connsiteX24" fmla="*/ 650184 w 1551834"/>
                <a:gd name="connsiteY24" fmla="*/ 3262071 h 3411717"/>
                <a:gd name="connsiteX25" fmla="*/ 650184 w 1551834"/>
                <a:gd name="connsiteY25" fmla="*/ 3228709 h 3411717"/>
                <a:gd name="connsiteX26" fmla="*/ 653916 w 1551834"/>
                <a:gd name="connsiteY26" fmla="*/ 3184226 h 3411717"/>
                <a:gd name="connsiteX27" fmla="*/ 653916 w 1551834"/>
                <a:gd name="connsiteY27" fmla="*/ 3154572 h 3411717"/>
                <a:gd name="connsiteX28" fmla="*/ 661380 w 1551834"/>
                <a:gd name="connsiteY28" fmla="*/ 3087848 h 3411717"/>
                <a:gd name="connsiteX29" fmla="*/ 661380 w 1551834"/>
                <a:gd name="connsiteY29" fmla="*/ 3084141 h 3411717"/>
                <a:gd name="connsiteX30" fmla="*/ 668844 w 1551834"/>
                <a:gd name="connsiteY30" fmla="*/ 2939573 h 3411717"/>
                <a:gd name="connsiteX31" fmla="*/ 672576 w 1551834"/>
                <a:gd name="connsiteY31" fmla="*/ 2898797 h 3411717"/>
                <a:gd name="connsiteX32" fmla="*/ 672576 w 1551834"/>
                <a:gd name="connsiteY32" fmla="*/ 2872849 h 3411717"/>
                <a:gd name="connsiteX33" fmla="*/ 676308 w 1551834"/>
                <a:gd name="connsiteY33" fmla="*/ 2828367 h 3411717"/>
                <a:gd name="connsiteX34" fmla="*/ 680040 w 1551834"/>
                <a:gd name="connsiteY34" fmla="*/ 2802419 h 3411717"/>
                <a:gd name="connsiteX35" fmla="*/ 680040 w 1551834"/>
                <a:gd name="connsiteY35" fmla="*/ 2772763 h 3411717"/>
                <a:gd name="connsiteX36" fmla="*/ 687505 w 1551834"/>
                <a:gd name="connsiteY36" fmla="*/ 2680092 h 3411717"/>
                <a:gd name="connsiteX37" fmla="*/ 687505 w 1551834"/>
                <a:gd name="connsiteY37" fmla="*/ 2676385 h 3411717"/>
                <a:gd name="connsiteX38" fmla="*/ 691236 w 1551834"/>
                <a:gd name="connsiteY38" fmla="*/ 2631902 h 3411717"/>
                <a:gd name="connsiteX39" fmla="*/ 691236 w 1551834"/>
                <a:gd name="connsiteY39" fmla="*/ 2609661 h 3411717"/>
                <a:gd name="connsiteX40" fmla="*/ 694968 w 1551834"/>
                <a:gd name="connsiteY40" fmla="*/ 2572592 h 3411717"/>
                <a:gd name="connsiteX41" fmla="*/ 694968 w 1551834"/>
                <a:gd name="connsiteY41" fmla="*/ 2546644 h 3411717"/>
                <a:gd name="connsiteX42" fmla="*/ 698700 w 1551834"/>
                <a:gd name="connsiteY42" fmla="*/ 2513282 h 3411717"/>
                <a:gd name="connsiteX43" fmla="*/ 698700 w 1551834"/>
                <a:gd name="connsiteY43" fmla="*/ 2483627 h 3411717"/>
                <a:gd name="connsiteX44" fmla="*/ 702432 w 1551834"/>
                <a:gd name="connsiteY44" fmla="*/ 2453972 h 3411717"/>
                <a:gd name="connsiteX45" fmla="*/ 706164 w 1551834"/>
                <a:gd name="connsiteY45" fmla="*/ 2424317 h 3411717"/>
                <a:gd name="connsiteX46" fmla="*/ 706164 w 1551834"/>
                <a:gd name="connsiteY46" fmla="*/ 2390955 h 3411717"/>
                <a:gd name="connsiteX47" fmla="*/ 709896 w 1551834"/>
                <a:gd name="connsiteY47" fmla="*/ 2365007 h 3411717"/>
                <a:gd name="connsiteX48" fmla="*/ 709896 w 1551834"/>
                <a:gd name="connsiteY48" fmla="*/ 2335352 h 3411717"/>
                <a:gd name="connsiteX49" fmla="*/ 713629 w 1551834"/>
                <a:gd name="connsiteY49" fmla="*/ 2309404 h 3411717"/>
                <a:gd name="connsiteX50" fmla="*/ 713629 w 1551834"/>
                <a:gd name="connsiteY50" fmla="*/ 2276042 h 3411717"/>
                <a:gd name="connsiteX51" fmla="*/ 713629 w 1551834"/>
                <a:gd name="connsiteY51" fmla="*/ 2253801 h 3411717"/>
                <a:gd name="connsiteX52" fmla="*/ 717360 w 1551834"/>
                <a:gd name="connsiteY52" fmla="*/ 2224146 h 3411717"/>
                <a:gd name="connsiteX53" fmla="*/ 717360 w 1551834"/>
                <a:gd name="connsiteY53" fmla="*/ 2198197 h 3411717"/>
                <a:gd name="connsiteX54" fmla="*/ 721092 w 1551834"/>
                <a:gd name="connsiteY54" fmla="*/ 2168543 h 3411717"/>
                <a:gd name="connsiteX55" fmla="*/ 721092 w 1551834"/>
                <a:gd name="connsiteY55" fmla="*/ 2146301 h 3411717"/>
                <a:gd name="connsiteX56" fmla="*/ 724825 w 1551834"/>
                <a:gd name="connsiteY56" fmla="*/ 2116647 h 3411717"/>
                <a:gd name="connsiteX57" fmla="*/ 724825 w 1551834"/>
                <a:gd name="connsiteY57" fmla="*/ 2094405 h 3411717"/>
                <a:gd name="connsiteX58" fmla="*/ 728557 w 1551834"/>
                <a:gd name="connsiteY58" fmla="*/ 2064750 h 3411717"/>
                <a:gd name="connsiteX59" fmla="*/ 728557 w 1551834"/>
                <a:gd name="connsiteY59" fmla="*/ 2042509 h 3411717"/>
                <a:gd name="connsiteX60" fmla="*/ 728557 w 1551834"/>
                <a:gd name="connsiteY60" fmla="*/ 2012854 h 3411717"/>
                <a:gd name="connsiteX61" fmla="*/ 732288 w 1551834"/>
                <a:gd name="connsiteY61" fmla="*/ 1994320 h 3411717"/>
                <a:gd name="connsiteX62" fmla="*/ 732288 w 1551834"/>
                <a:gd name="connsiteY62" fmla="*/ 1964665 h 3411717"/>
                <a:gd name="connsiteX63" fmla="*/ 732288 w 1551834"/>
                <a:gd name="connsiteY63" fmla="*/ 1946130 h 3411717"/>
                <a:gd name="connsiteX64" fmla="*/ 736020 w 1551834"/>
                <a:gd name="connsiteY64" fmla="*/ 1920182 h 3411717"/>
                <a:gd name="connsiteX65" fmla="*/ 736020 w 1551834"/>
                <a:gd name="connsiteY65" fmla="*/ 1901647 h 3411717"/>
                <a:gd name="connsiteX66" fmla="*/ 736020 w 1551834"/>
                <a:gd name="connsiteY66" fmla="*/ 1871993 h 3411717"/>
                <a:gd name="connsiteX67" fmla="*/ 736020 w 1551834"/>
                <a:gd name="connsiteY67" fmla="*/ 1864579 h 3411717"/>
                <a:gd name="connsiteX68" fmla="*/ 739753 w 1551834"/>
                <a:gd name="connsiteY68" fmla="*/ 1801562 h 3411717"/>
                <a:gd name="connsiteX69" fmla="*/ 739753 w 1551834"/>
                <a:gd name="connsiteY69" fmla="*/ 1786735 h 3411717"/>
                <a:gd name="connsiteX70" fmla="*/ 739753 w 1551834"/>
                <a:gd name="connsiteY70" fmla="*/ 1760786 h 3411717"/>
                <a:gd name="connsiteX71" fmla="*/ 743484 w 1551834"/>
                <a:gd name="connsiteY71" fmla="*/ 1745959 h 3411717"/>
                <a:gd name="connsiteX72" fmla="*/ 743484 w 1551834"/>
                <a:gd name="connsiteY72" fmla="*/ 1723718 h 3411717"/>
                <a:gd name="connsiteX73" fmla="*/ 743484 w 1551834"/>
                <a:gd name="connsiteY73" fmla="*/ 1705183 h 3411717"/>
                <a:gd name="connsiteX74" fmla="*/ 743484 w 1551834"/>
                <a:gd name="connsiteY74" fmla="*/ 1682942 h 3411717"/>
                <a:gd name="connsiteX75" fmla="*/ 743484 w 1551834"/>
                <a:gd name="connsiteY75" fmla="*/ 1664408 h 3411717"/>
                <a:gd name="connsiteX76" fmla="*/ 743484 w 1551834"/>
                <a:gd name="connsiteY76" fmla="*/ 1645873 h 3411717"/>
                <a:gd name="connsiteX77" fmla="*/ 747216 w 1551834"/>
                <a:gd name="connsiteY77" fmla="*/ 1627339 h 3411717"/>
                <a:gd name="connsiteX78" fmla="*/ 743484 w 1551834"/>
                <a:gd name="connsiteY78" fmla="*/ 1505012 h 3411717"/>
                <a:gd name="connsiteX79" fmla="*/ 743484 w 1551834"/>
                <a:gd name="connsiteY79" fmla="*/ 1490185 h 3411717"/>
                <a:gd name="connsiteX80" fmla="*/ 743484 w 1551834"/>
                <a:gd name="connsiteY80" fmla="*/ 1471650 h 3411717"/>
                <a:gd name="connsiteX81" fmla="*/ 743484 w 1551834"/>
                <a:gd name="connsiteY81" fmla="*/ 1460529 h 3411717"/>
                <a:gd name="connsiteX82" fmla="*/ 743484 w 1551834"/>
                <a:gd name="connsiteY82" fmla="*/ 1441995 h 3411717"/>
                <a:gd name="connsiteX83" fmla="*/ 743484 w 1551834"/>
                <a:gd name="connsiteY83" fmla="*/ 1427168 h 3411717"/>
                <a:gd name="connsiteX84" fmla="*/ 743484 w 1551834"/>
                <a:gd name="connsiteY84" fmla="*/ 1412340 h 3411717"/>
                <a:gd name="connsiteX85" fmla="*/ 743484 w 1551834"/>
                <a:gd name="connsiteY85" fmla="*/ 1401220 h 3411717"/>
                <a:gd name="connsiteX86" fmla="*/ 739753 w 1551834"/>
                <a:gd name="connsiteY86" fmla="*/ 1386392 h 3411717"/>
                <a:gd name="connsiteX87" fmla="*/ 739753 w 1551834"/>
                <a:gd name="connsiteY87" fmla="*/ 1375271 h 3411717"/>
                <a:gd name="connsiteX88" fmla="*/ 739753 w 1551834"/>
                <a:gd name="connsiteY88" fmla="*/ 1360444 h 3411717"/>
                <a:gd name="connsiteX89" fmla="*/ 739753 w 1551834"/>
                <a:gd name="connsiteY89" fmla="*/ 1349323 h 3411717"/>
                <a:gd name="connsiteX90" fmla="*/ 736020 w 1551834"/>
                <a:gd name="connsiteY90" fmla="*/ 1334495 h 3411717"/>
                <a:gd name="connsiteX91" fmla="*/ 736020 w 1551834"/>
                <a:gd name="connsiteY91" fmla="*/ 1323375 h 3411717"/>
                <a:gd name="connsiteX92" fmla="*/ 736020 w 1551834"/>
                <a:gd name="connsiteY92" fmla="*/ 1312254 h 3411717"/>
                <a:gd name="connsiteX93" fmla="*/ 732288 w 1551834"/>
                <a:gd name="connsiteY93" fmla="*/ 1301134 h 3411717"/>
                <a:gd name="connsiteX94" fmla="*/ 732288 w 1551834"/>
                <a:gd name="connsiteY94" fmla="*/ 1290013 h 3411717"/>
                <a:gd name="connsiteX95" fmla="*/ 728557 w 1551834"/>
                <a:gd name="connsiteY95" fmla="*/ 1278893 h 3411717"/>
                <a:gd name="connsiteX96" fmla="*/ 728557 w 1551834"/>
                <a:gd name="connsiteY96" fmla="*/ 1267772 h 3411717"/>
                <a:gd name="connsiteX97" fmla="*/ 728557 w 1551834"/>
                <a:gd name="connsiteY97" fmla="*/ 1260358 h 3411717"/>
                <a:gd name="connsiteX98" fmla="*/ 724825 w 1551834"/>
                <a:gd name="connsiteY98" fmla="*/ 1249238 h 3411717"/>
                <a:gd name="connsiteX99" fmla="*/ 724825 w 1551834"/>
                <a:gd name="connsiteY99" fmla="*/ 1241824 h 3411717"/>
                <a:gd name="connsiteX100" fmla="*/ 721092 w 1551834"/>
                <a:gd name="connsiteY100" fmla="*/ 1230703 h 3411717"/>
                <a:gd name="connsiteX101" fmla="*/ 721092 w 1551834"/>
                <a:gd name="connsiteY101" fmla="*/ 1223290 h 3411717"/>
                <a:gd name="connsiteX102" fmla="*/ 717827 w 1551834"/>
                <a:gd name="connsiteY102" fmla="*/ 1218192 h 3411717"/>
                <a:gd name="connsiteX103" fmla="*/ 717373 w 1551834"/>
                <a:gd name="connsiteY103" fmla="*/ 1215940 h 3411717"/>
                <a:gd name="connsiteX104" fmla="*/ 717208 w 1551834"/>
                <a:gd name="connsiteY104" fmla="*/ 1215940 h 3411717"/>
                <a:gd name="connsiteX105" fmla="*/ 702284 w 1551834"/>
                <a:gd name="connsiteY105" fmla="*/ 1171468 h 3411717"/>
                <a:gd name="connsiteX106" fmla="*/ 519466 w 1551834"/>
                <a:gd name="connsiteY106" fmla="*/ 963931 h 3411717"/>
                <a:gd name="connsiteX107" fmla="*/ 317993 w 1551834"/>
                <a:gd name="connsiteY107" fmla="*/ 693393 h 3411717"/>
                <a:gd name="connsiteX108" fmla="*/ 235911 w 1551834"/>
                <a:gd name="connsiteY108" fmla="*/ 478444 h 3411717"/>
                <a:gd name="connsiteX109" fmla="*/ 64286 w 1551834"/>
                <a:gd name="connsiteY109" fmla="*/ 163434 h 3411717"/>
                <a:gd name="connsiteX110" fmla="*/ 26976 w 1551834"/>
                <a:gd name="connsiteY110" fmla="*/ 22605 h 3411717"/>
                <a:gd name="connsiteX111" fmla="*/ 81424 w 1551834"/>
                <a:gd name="connsiteY111" fmla="*/ 775 h 34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551834" h="3411717">
                  <a:moveTo>
                    <a:pt x="81424" y="775"/>
                  </a:moveTo>
                  <a:cubicBezTo>
                    <a:pt x="141237" y="-5653"/>
                    <a:pt x="212592" y="29091"/>
                    <a:pt x="254566" y="59666"/>
                  </a:cubicBezTo>
                  <a:cubicBezTo>
                    <a:pt x="344109" y="122668"/>
                    <a:pt x="403805" y="248672"/>
                    <a:pt x="459770" y="322792"/>
                  </a:cubicBezTo>
                  <a:cubicBezTo>
                    <a:pt x="459770" y="326498"/>
                    <a:pt x="459770" y="326498"/>
                    <a:pt x="459770" y="326498"/>
                  </a:cubicBezTo>
                  <a:cubicBezTo>
                    <a:pt x="470963" y="345028"/>
                    <a:pt x="482156" y="359852"/>
                    <a:pt x="497080" y="374676"/>
                  </a:cubicBezTo>
                  <a:cubicBezTo>
                    <a:pt x="500811" y="382088"/>
                    <a:pt x="508273" y="389501"/>
                    <a:pt x="512004" y="393206"/>
                  </a:cubicBezTo>
                  <a:cubicBezTo>
                    <a:pt x="526928" y="404324"/>
                    <a:pt x="541851" y="415442"/>
                    <a:pt x="560507" y="422854"/>
                  </a:cubicBezTo>
                  <a:cubicBezTo>
                    <a:pt x="609010" y="445090"/>
                    <a:pt x="892564" y="578507"/>
                    <a:pt x="974646" y="741571"/>
                  </a:cubicBezTo>
                  <a:cubicBezTo>
                    <a:pt x="1052997" y="908342"/>
                    <a:pt x="1038073" y="967637"/>
                    <a:pt x="1060459" y="1082524"/>
                  </a:cubicBezTo>
                  <a:cubicBezTo>
                    <a:pt x="1064190" y="1093642"/>
                    <a:pt x="1064190" y="1101053"/>
                    <a:pt x="1067921" y="1108466"/>
                  </a:cubicBezTo>
                  <a:lnTo>
                    <a:pt x="1060229" y="1114775"/>
                  </a:lnTo>
                  <a:lnTo>
                    <a:pt x="1071902" y="1108376"/>
                  </a:lnTo>
                  <a:cubicBezTo>
                    <a:pt x="1131615" y="1152859"/>
                    <a:pt x="1198791" y="1186220"/>
                    <a:pt x="1265967" y="1215875"/>
                  </a:cubicBezTo>
                  <a:cubicBezTo>
                    <a:pt x="1292092" y="1226996"/>
                    <a:pt x="1321948" y="1238117"/>
                    <a:pt x="1351804" y="1241824"/>
                  </a:cubicBezTo>
                  <a:cubicBezTo>
                    <a:pt x="1366732" y="1249238"/>
                    <a:pt x="1385392" y="1260358"/>
                    <a:pt x="1400320" y="1267772"/>
                  </a:cubicBezTo>
                  <a:cubicBezTo>
                    <a:pt x="1415248" y="1275186"/>
                    <a:pt x="1437640" y="1282599"/>
                    <a:pt x="1452569" y="1286306"/>
                  </a:cubicBezTo>
                  <a:cubicBezTo>
                    <a:pt x="1452569" y="1290013"/>
                    <a:pt x="1445104" y="1293720"/>
                    <a:pt x="1445104" y="1297427"/>
                  </a:cubicBezTo>
                  <a:cubicBezTo>
                    <a:pt x="1445104" y="1312254"/>
                    <a:pt x="1493621" y="2079578"/>
                    <a:pt x="1519745" y="2594833"/>
                  </a:cubicBezTo>
                  <a:cubicBezTo>
                    <a:pt x="1527209" y="2775543"/>
                    <a:pt x="1536073" y="2998882"/>
                    <a:pt x="1545636" y="3248575"/>
                  </a:cubicBezTo>
                  <a:lnTo>
                    <a:pt x="1551834" y="3411717"/>
                  </a:lnTo>
                  <a:lnTo>
                    <a:pt x="638988" y="3411717"/>
                  </a:lnTo>
                  <a:lnTo>
                    <a:pt x="638988" y="3384398"/>
                  </a:lnTo>
                  <a:cubicBezTo>
                    <a:pt x="642720" y="3369571"/>
                    <a:pt x="642720" y="3354743"/>
                    <a:pt x="642720" y="3339916"/>
                  </a:cubicBezTo>
                  <a:cubicBezTo>
                    <a:pt x="642720" y="3328795"/>
                    <a:pt x="646452" y="3317674"/>
                    <a:pt x="646452" y="3306553"/>
                  </a:cubicBezTo>
                  <a:cubicBezTo>
                    <a:pt x="646452" y="3291726"/>
                    <a:pt x="646452" y="3276899"/>
                    <a:pt x="650184" y="3262071"/>
                  </a:cubicBezTo>
                  <a:cubicBezTo>
                    <a:pt x="650184" y="3250950"/>
                    <a:pt x="650184" y="3239830"/>
                    <a:pt x="650184" y="3228709"/>
                  </a:cubicBezTo>
                  <a:cubicBezTo>
                    <a:pt x="650184" y="3213882"/>
                    <a:pt x="653916" y="3199054"/>
                    <a:pt x="653916" y="3184226"/>
                  </a:cubicBezTo>
                  <a:cubicBezTo>
                    <a:pt x="653916" y="3176813"/>
                    <a:pt x="653916" y="3165692"/>
                    <a:pt x="653916" y="3154572"/>
                  </a:cubicBezTo>
                  <a:cubicBezTo>
                    <a:pt x="657648" y="3132330"/>
                    <a:pt x="657648" y="3110089"/>
                    <a:pt x="661380" y="3087848"/>
                  </a:cubicBezTo>
                  <a:cubicBezTo>
                    <a:pt x="661380" y="3084141"/>
                    <a:pt x="661380" y="3084141"/>
                    <a:pt x="661380" y="3084141"/>
                  </a:cubicBezTo>
                  <a:cubicBezTo>
                    <a:pt x="665112" y="3035951"/>
                    <a:pt x="665112" y="2987762"/>
                    <a:pt x="668844" y="2939573"/>
                  </a:cubicBezTo>
                  <a:cubicBezTo>
                    <a:pt x="668844" y="2924746"/>
                    <a:pt x="672576" y="2913624"/>
                    <a:pt x="672576" y="2898797"/>
                  </a:cubicBezTo>
                  <a:cubicBezTo>
                    <a:pt x="672576" y="2891383"/>
                    <a:pt x="672576" y="2880263"/>
                    <a:pt x="672576" y="2872849"/>
                  </a:cubicBezTo>
                  <a:cubicBezTo>
                    <a:pt x="676308" y="2858022"/>
                    <a:pt x="676308" y="2843194"/>
                    <a:pt x="676308" y="2828367"/>
                  </a:cubicBezTo>
                  <a:cubicBezTo>
                    <a:pt x="676308" y="2817246"/>
                    <a:pt x="680040" y="2809832"/>
                    <a:pt x="680040" y="2802419"/>
                  </a:cubicBezTo>
                  <a:cubicBezTo>
                    <a:pt x="680040" y="2791298"/>
                    <a:pt x="680040" y="2783884"/>
                    <a:pt x="680040" y="2772763"/>
                  </a:cubicBezTo>
                  <a:cubicBezTo>
                    <a:pt x="683772" y="2743108"/>
                    <a:pt x="683772" y="2713453"/>
                    <a:pt x="687505" y="2680092"/>
                  </a:cubicBezTo>
                  <a:cubicBezTo>
                    <a:pt x="687505" y="2680092"/>
                    <a:pt x="687505" y="2680092"/>
                    <a:pt x="687505" y="2676385"/>
                  </a:cubicBezTo>
                  <a:cubicBezTo>
                    <a:pt x="687505" y="2661557"/>
                    <a:pt x="691236" y="2646730"/>
                    <a:pt x="691236" y="2631902"/>
                  </a:cubicBezTo>
                  <a:cubicBezTo>
                    <a:pt x="691236" y="2624488"/>
                    <a:pt x="691236" y="2617074"/>
                    <a:pt x="691236" y="2609661"/>
                  </a:cubicBezTo>
                  <a:cubicBezTo>
                    <a:pt x="691236" y="2598540"/>
                    <a:pt x="694968" y="2587420"/>
                    <a:pt x="694968" y="2572592"/>
                  </a:cubicBezTo>
                  <a:cubicBezTo>
                    <a:pt x="694968" y="2565178"/>
                    <a:pt x="694968" y="2554058"/>
                    <a:pt x="694968" y="2546644"/>
                  </a:cubicBezTo>
                  <a:cubicBezTo>
                    <a:pt x="698700" y="2535523"/>
                    <a:pt x="698700" y="2524403"/>
                    <a:pt x="698700" y="2513282"/>
                  </a:cubicBezTo>
                  <a:cubicBezTo>
                    <a:pt x="698700" y="2502162"/>
                    <a:pt x="698700" y="2494747"/>
                    <a:pt x="698700" y="2483627"/>
                  </a:cubicBezTo>
                  <a:cubicBezTo>
                    <a:pt x="702432" y="2472506"/>
                    <a:pt x="702432" y="2461386"/>
                    <a:pt x="702432" y="2453972"/>
                  </a:cubicBezTo>
                  <a:cubicBezTo>
                    <a:pt x="702432" y="2442851"/>
                    <a:pt x="702432" y="2435438"/>
                    <a:pt x="706164" y="2424317"/>
                  </a:cubicBezTo>
                  <a:cubicBezTo>
                    <a:pt x="706164" y="2413197"/>
                    <a:pt x="706164" y="2402076"/>
                    <a:pt x="706164" y="2390955"/>
                  </a:cubicBezTo>
                  <a:cubicBezTo>
                    <a:pt x="706164" y="2383542"/>
                    <a:pt x="706164" y="2376128"/>
                    <a:pt x="709896" y="2365007"/>
                  </a:cubicBezTo>
                  <a:cubicBezTo>
                    <a:pt x="709896" y="2353887"/>
                    <a:pt x="709896" y="2342766"/>
                    <a:pt x="709896" y="2335352"/>
                  </a:cubicBezTo>
                  <a:cubicBezTo>
                    <a:pt x="709896" y="2324231"/>
                    <a:pt x="709896" y="2316818"/>
                    <a:pt x="713629" y="2309404"/>
                  </a:cubicBezTo>
                  <a:cubicBezTo>
                    <a:pt x="713629" y="2298283"/>
                    <a:pt x="713629" y="2287163"/>
                    <a:pt x="713629" y="2276042"/>
                  </a:cubicBezTo>
                  <a:cubicBezTo>
                    <a:pt x="713629" y="2268628"/>
                    <a:pt x="713629" y="2261215"/>
                    <a:pt x="713629" y="2253801"/>
                  </a:cubicBezTo>
                  <a:cubicBezTo>
                    <a:pt x="717360" y="2242680"/>
                    <a:pt x="717360" y="2231560"/>
                    <a:pt x="717360" y="2224146"/>
                  </a:cubicBezTo>
                  <a:cubicBezTo>
                    <a:pt x="717360" y="2213025"/>
                    <a:pt x="717360" y="2205611"/>
                    <a:pt x="717360" y="2198197"/>
                  </a:cubicBezTo>
                  <a:cubicBezTo>
                    <a:pt x="721092" y="2187077"/>
                    <a:pt x="721092" y="2179663"/>
                    <a:pt x="721092" y="2168543"/>
                  </a:cubicBezTo>
                  <a:cubicBezTo>
                    <a:pt x="721092" y="2161129"/>
                    <a:pt x="721092" y="2153715"/>
                    <a:pt x="721092" y="2146301"/>
                  </a:cubicBezTo>
                  <a:cubicBezTo>
                    <a:pt x="721092" y="2135181"/>
                    <a:pt x="724825" y="2124060"/>
                    <a:pt x="724825" y="2116647"/>
                  </a:cubicBezTo>
                  <a:cubicBezTo>
                    <a:pt x="724825" y="2109233"/>
                    <a:pt x="724825" y="2101819"/>
                    <a:pt x="724825" y="2094405"/>
                  </a:cubicBezTo>
                  <a:cubicBezTo>
                    <a:pt x="724825" y="2083285"/>
                    <a:pt x="724825" y="2072164"/>
                    <a:pt x="728557" y="2064750"/>
                  </a:cubicBezTo>
                  <a:cubicBezTo>
                    <a:pt x="728557" y="2057337"/>
                    <a:pt x="728557" y="2049922"/>
                    <a:pt x="728557" y="2042509"/>
                  </a:cubicBezTo>
                  <a:cubicBezTo>
                    <a:pt x="728557" y="2031388"/>
                    <a:pt x="728557" y="2023974"/>
                    <a:pt x="728557" y="2012854"/>
                  </a:cubicBezTo>
                  <a:cubicBezTo>
                    <a:pt x="728557" y="2009147"/>
                    <a:pt x="728557" y="2001733"/>
                    <a:pt x="732288" y="1994320"/>
                  </a:cubicBezTo>
                  <a:cubicBezTo>
                    <a:pt x="732288" y="1983199"/>
                    <a:pt x="732288" y="1975785"/>
                    <a:pt x="732288" y="1964665"/>
                  </a:cubicBezTo>
                  <a:cubicBezTo>
                    <a:pt x="732288" y="1960958"/>
                    <a:pt x="732288" y="1953544"/>
                    <a:pt x="732288" y="1946130"/>
                  </a:cubicBezTo>
                  <a:cubicBezTo>
                    <a:pt x="732288" y="1935010"/>
                    <a:pt x="732288" y="1927596"/>
                    <a:pt x="736020" y="1920182"/>
                  </a:cubicBezTo>
                  <a:cubicBezTo>
                    <a:pt x="736020" y="1912769"/>
                    <a:pt x="736020" y="1905354"/>
                    <a:pt x="736020" y="1901647"/>
                  </a:cubicBezTo>
                  <a:cubicBezTo>
                    <a:pt x="736020" y="1890527"/>
                    <a:pt x="736020" y="1883113"/>
                    <a:pt x="736020" y="1871993"/>
                  </a:cubicBezTo>
                  <a:cubicBezTo>
                    <a:pt x="736020" y="1868286"/>
                    <a:pt x="736020" y="1864579"/>
                    <a:pt x="736020" y="1864579"/>
                  </a:cubicBezTo>
                  <a:cubicBezTo>
                    <a:pt x="739753" y="1842338"/>
                    <a:pt x="739753" y="1820096"/>
                    <a:pt x="739753" y="1801562"/>
                  </a:cubicBezTo>
                  <a:cubicBezTo>
                    <a:pt x="739753" y="1794148"/>
                    <a:pt x="739753" y="1790442"/>
                    <a:pt x="739753" y="1786735"/>
                  </a:cubicBezTo>
                  <a:cubicBezTo>
                    <a:pt x="739753" y="1779321"/>
                    <a:pt x="739753" y="1771907"/>
                    <a:pt x="739753" y="1760786"/>
                  </a:cubicBezTo>
                  <a:cubicBezTo>
                    <a:pt x="739753" y="1757079"/>
                    <a:pt x="739753" y="1749666"/>
                    <a:pt x="743484" y="1745959"/>
                  </a:cubicBezTo>
                  <a:cubicBezTo>
                    <a:pt x="743484" y="1738545"/>
                    <a:pt x="743484" y="1731131"/>
                    <a:pt x="743484" y="1723718"/>
                  </a:cubicBezTo>
                  <a:cubicBezTo>
                    <a:pt x="743484" y="1716304"/>
                    <a:pt x="743484" y="1708890"/>
                    <a:pt x="743484" y="1705183"/>
                  </a:cubicBezTo>
                  <a:cubicBezTo>
                    <a:pt x="743484" y="1697770"/>
                    <a:pt x="743484" y="1690356"/>
                    <a:pt x="743484" y="1682942"/>
                  </a:cubicBezTo>
                  <a:cubicBezTo>
                    <a:pt x="743484" y="1675528"/>
                    <a:pt x="743484" y="1671822"/>
                    <a:pt x="743484" y="1664408"/>
                  </a:cubicBezTo>
                  <a:cubicBezTo>
                    <a:pt x="743484" y="1656994"/>
                    <a:pt x="743484" y="1653287"/>
                    <a:pt x="743484" y="1645873"/>
                  </a:cubicBezTo>
                  <a:cubicBezTo>
                    <a:pt x="743484" y="1638460"/>
                    <a:pt x="747216" y="1634752"/>
                    <a:pt x="747216" y="1627339"/>
                  </a:cubicBezTo>
                  <a:cubicBezTo>
                    <a:pt x="747216" y="1619925"/>
                    <a:pt x="743484" y="1512426"/>
                    <a:pt x="743484" y="1505012"/>
                  </a:cubicBezTo>
                  <a:cubicBezTo>
                    <a:pt x="743484" y="1501305"/>
                    <a:pt x="743484" y="1493892"/>
                    <a:pt x="743484" y="1490185"/>
                  </a:cubicBezTo>
                  <a:cubicBezTo>
                    <a:pt x="743484" y="1482770"/>
                    <a:pt x="743484" y="1479064"/>
                    <a:pt x="743484" y="1471650"/>
                  </a:cubicBezTo>
                  <a:cubicBezTo>
                    <a:pt x="743484" y="1467943"/>
                    <a:pt x="743484" y="1464236"/>
                    <a:pt x="743484" y="1460529"/>
                  </a:cubicBezTo>
                  <a:cubicBezTo>
                    <a:pt x="743484" y="1453116"/>
                    <a:pt x="743484" y="1449409"/>
                    <a:pt x="743484" y="1441995"/>
                  </a:cubicBezTo>
                  <a:cubicBezTo>
                    <a:pt x="743484" y="1438288"/>
                    <a:pt x="743484" y="1434581"/>
                    <a:pt x="743484" y="1427168"/>
                  </a:cubicBezTo>
                  <a:cubicBezTo>
                    <a:pt x="743484" y="1423461"/>
                    <a:pt x="743484" y="1419754"/>
                    <a:pt x="743484" y="1412340"/>
                  </a:cubicBezTo>
                  <a:cubicBezTo>
                    <a:pt x="743484" y="1408633"/>
                    <a:pt x="743484" y="1404926"/>
                    <a:pt x="743484" y="1401220"/>
                  </a:cubicBezTo>
                  <a:cubicBezTo>
                    <a:pt x="743484" y="1397513"/>
                    <a:pt x="739753" y="1390099"/>
                    <a:pt x="739753" y="1386392"/>
                  </a:cubicBezTo>
                  <a:cubicBezTo>
                    <a:pt x="739753" y="1382685"/>
                    <a:pt x="739753" y="1378978"/>
                    <a:pt x="739753" y="1375271"/>
                  </a:cubicBezTo>
                  <a:cubicBezTo>
                    <a:pt x="739753" y="1367858"/>
                    <a:pt x="739753" y="1364151"/>
                    <a:pt x="739753" y="1360444"/>
                  </a:cubicBezTo>
                  <a:cubicBezTo>
                    <a:pt x="739753" y="1356737"/>
                    <a:pt x="739753" y="1353030"/>
                    <a:pt x="739753" y="1349323"/>
                  </a:cubicBezTo>
                  <a:cubicBezTo>
                    <a:pt x="739753" y="1345617"/>
                    <a:pt x="736020" y="1338202"/>
                    <a:pt x="736020" y="1334495"/>
                  </a:cubicBezTo>
                  <a:cubicBezTo>
                    <a:pt x="736020" y="1330789"/>
                    <a:pt x="736020" y="1327082"/>
                    <a:pt x="736020" y="1323375"/>
                  </a:cubicBezTo>
                  <a:cubicBezTo>
                    <a:pt x="736020" y="1319668"/>
                    <a:pt x="736020" y="1315961"/>
                    <a:pt x="736020" y="1312254"/>
                  </a:cubicBezTo>
                  <a:cubicBezTo>
                    <a:pt x="736020" y="1308547"/>
                    <a:pt x="732288" y="1304841"/>
                    <a:pt x="732288" y="1301134"/>
                  </a:cubicBezTo>
                  <a:cubicBezTo>
                    <a:pt x="732288" y="1297427"/>
                    <a:pt x="732288" y="1293720"/>
                    <a:pt x="732288" y="1290013"/>
                  </a:cubicBezTo>
                  <a:cubicBezTo>
                    <a:pt x="732288" y="1286306"/>
                    <a:pt x="732288" y="1282599"/>
                    <a:pt x="728557" y="1278893"/>
                  </a:cubicBezTo>
                  <a:cubicBezTo>
                    <a:pt x="728557" y="1275186"/>
                    <a:pt x="728557" y="1271479"/>
                    <a:pt x="728557" y="1267772"/>
                  </a:cubicBezTo>
                  <a:cubicBezTo>
                    <a:pt x="728557" y="1264065"/>
                    <a:pt x="728557" y="1264065"/>
                    <a:pt x="728557" y="1260358"/>
                  </a:cubicBezTo>
                  <a:cubicBezTo>
                    <a:pt x="724825" y="1256651"/>
                    <a:pt x="724825" y="1252945"/>
                    <a:pt x="724825" y="1249238"/>
                  </a:cubicBezTo>
                  <a:cubicBezTo>
                    <a:pt x="724825" y="1245531"/>
                    <a:pt x="724825" y="1241824"/>
                    <a:pt x="724825" y="1241824"/>
                  </a:cubicBezTo>
                  <a:cubicBezTo>
                    <a:pt x="721092" y="1238117"/>
                    <a:pt x="721092" y="1234410"/>
                    <a:pt x="721092" y="1230703"/>
                  </a:cubicBezTo>
                  <a:cubicBezTo>
                    <a:pt x="721092" y="1226996"/>
                    <a:pt x="721092" y="1226996"/>
                    <a:pt x="721092" y="1223290"/>
                  </a:cubicBezTo>
                  <a:cubicBezTo>
                    <a:pt x="719226" y="1221436"/>
                    <a:pt x="718293" y="1219583"/>
                    <a:pt x="717827" y="1218192"/>
                  </a:cubicBezTo>
                  <a:lnTo>
                    <a:pt x="717373" y="1215940"/>
                  </a:lnTo>
                  <a:lnTo>
                    <a:pt x="717208" y="1215940"/>
                  </a:lnTo>
                  <a:cubicBezTo>
                    <a:pt x="713477" y="1197410"/>
                    <a:pt x="706015" y="1182586"/>
                    <a:pt x="702284" y="1171468"/>
                  </a:cubicBezTo>
                  <a:cubicBezTo>
                    <a:pt x="679899" y="1126996"/>
                    <a:pt x="564238" y="1030640"/>
                    <a:pt x="519466" y="963931"/>
                  </a:cubicBezTo>
                  <a:cubicBezTo>
                    <a:pt x="474694" y="900929"/>
                    <a:pt x="366496" y="789749"/>
                    <a:pt x="317993" y="693393"/>
                  </a:cubicBezTo>
                  <a:cubicBezTo>
                    <a:pt x="291876" y="641509"/>
                    <a:pt x="284414" y="537741"/>
                    <a:pt x="235911" y="478444"/>
                  </a:cubicBezTo>
                  <a:cubicBezTo>
                    <a:pt x="187408" y="415442"/>
                    <a:pt x="101595" y="226436"/>
                    <a:pt x="64286" y="163434"/>
                  </a:cubicBezTo>
                  <a:cubicBezTo>
                    <a:pt x="26976" y="100432"/>
                    <a:pt x="-36452" y="74490"/>
                    <a:pt x="26976" y="22605"/>
                  </a:cubicBezTo>
                  <a:cubicBezTo>
                    <a:pt x="42832" y="9634"/>
                    <a:pt x="61487" y="2918"/>
                    <a:pt x="81424" y="775"/>
                  </a:cubicBezTo>
                  <a:close/>
                </a:path>
              </a:pathLst>
            </a:custGeom>
            <a:solidFill>
              <a:srgbClr val="F0B78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6CB0AAF-E3AA-F64D-8111-FF234FD8D963}"/>
                </a:ext>
              </a:extLst>
            </p:cNvPr>
            <p:cNvSpPr/>
            <p:nvPr/>
          </p:nvSpPr>
          <p:spPr>
            <a:xfrm>
              <a:off x="2741612" y="4908589"/>
              <a:ext cx="826231" cy="2804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290">
              <a:extLst>
                <a:ext uri="{FF2B5EF4-FFF2-40B4-BE49-F238E27FC236}">
                  <a16:creationId xmlns:a16="http://schemas.microsoft.com/office/drawing/2014/main" id="{53E1AF58-A256-9742-8EC1-98CE20F7F397}"/>
                </a:ext>
              </a:extLst>
            </p:cNvPr>
            <p:cNvSpPr/>
            <p:nvPr/>
          </p:nvSpPr>
          <p:spPr>
            <a:xfrm>
              <a:off x="2543158" y="5029200"/>
              <a:ext cx="1182270" cy="2218183"/>
            </a:xfrm>
            <a:custGeom>
              <a:avLst/>
              <a:gdLst>
                <a:gd name="connsiteX0" fmla="*/ 0 w 1143000"/>
                <a:gd name="connsiteY0" fmla="*/ 0 h 3840161"/>
                <a:gd name="connsiteX1" fmla="*/ 1143000 w 1143000"/>
                <a:gd name="connsiteY1" fmla="*/ 0 h 3840161"/>
                <a:gd name="connsiteX2" fmla="*/ 1143000 w 1143000"/>
                <a:gd name="connsiteY2" fmla="*/ 3840161 h 3840161"/>
                <a:gd name="connsiteX3" fmla="*/ 0 w 1143000"/>
                <a:gd name="connsiteY3" fmla="*/ 3840161 h 3840161"/>
                <a:gd name="connsiteX4" fmla="*/ 0 w 1143000"/>
                <a:gd name="connsiteY4" fmla="*/ 0 h 3840161"/>
                <a:gd name="connsiteX0" fmla="*/ 0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0 w 1143000"/>
                <a:gd name="connsiteY4" fmla="*/ 37070 h 3877231"/>
                <a:gd name="connsiteX0" fmla="*/ 135924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135924 w 1143000"/>
                <a:gd name="connsiteY4" fmla="*/ 37070 h 3877231"/>
                <a:gd name="connsiteX0" fmla="*/ 91045 w 1143000"/>
                <a:gd name="connsiteY0" fmla="*/ 1634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91045 w 1143000"/>
                <a:gd name="connsiteY4" fmla="*/ 1634 h 3877231"/>
                <a:gd name="connsiteX0" fmla="*/ 130314 w 1182269"/>
                <a:gd name="connsiteY0" fmla="*/ 1634 h 3877231"/>
                <a:gd name="connsiteX1" fmla="*/ 1108129 w 1182269"/>
                <a:gd name="connsiteY1" fmla="*/ 0 h 3877231"/>
                <a:gd name="connsiteX2" fmla="*/ 1182269 w 1182269"/>
                <a:gd name="connsiteY2" fmla="*/ 3877231 h 3877231"/>
                <a:gd name="connsiteX3" fmla="*/ 0 w 1182269"/>
                <a:gd name="connsiteY3" fmla="*/ 3877231 h 3877231"/>
                <a:gd name="connsiteX4" fmla="*/ 130314 w 1182269"/>
                <a:gd name="connsiteY4" fmla="*/ 1634 h 387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69" h="3877231">
                  <a:moveTo>
                    <a:pt x="130314" y="1634"/>
                  </a:moveTo>
                  <a:lnTo>
                    <a:pt x="1108129" y="0"/>
                  </a:lnTo>
                  <a:lnTo>
                    <a:pt x="1182269" y="3877231"/>
                  </a:lnTo>
                  <a:lnTo>
                    <a:pt x="0" y="3877231"/>
                  </a:lnTo>
                  <a:lnTo>
                    <a:pt x="130314" y="1634"/>
                  </a:lnTo>
                  <a:close/>
                </a:path>
              </a:pathLst>
            </a:custGeom>
            <a:solidFill>
              <a:srgbClr val="017397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7D42B92-7E66-014E-B8F8-4082A8D778F5}"/>
              </a:ext>
            </a:extLst>
          </p:cNvPr>
          <p:cNvGrpSpPr/>
          <p:nvPr/>
        </p:nvGrpSpPr>
        <p:grpSpPr>
          <a:xfrm>
            <a:off x="1488977" y="3284965"/>
            <a:ext cx="1255482" cy="3574872"/>
            <a:chOff x="2068233" y="2362200"/>
            <a:chExt cx="2081771" cy="5927655"/>
          </a:xfrm>
        </p:grpSpPr>
        <p:sp>
          <p:nvSpPr>
            <p:cNvPr id="104" name="Freeform: Shape 318">
              <a:extLst>
                <a:ext uri="{FF2B5EF4-FFF2-40B4-BE49-F238E27FC236}">
                  <a16:creationId xmlns:a16="http://schemas.microsoft.com/office/drawing/2014/main" id="{2143885F-15D0-B444-A1B7-8595E5564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233" y="2362200"/>
              <a:ext cx="2081771" cy="4495800"/>
            </a:xfrm>
            <a:custGeom>
              <a:avLst/>
              <a:gdLst>
                <a:gd name="connsiteX0" fmla="*/ 1041797 w 2081771"/>
                <a:gd name="connsiteY0" fmla="*/ 122 h 4495800"/>
                <a:gd name="connsiteX1" fmla="*/ 1138802 w 2081771"/>
                <a:gd name="connsiteY1" fmla="*/ 111330 h 4495800"/>
                <a:gd name="connsiteX2" fmla="*/ 1138802 w 2081771"/>
                <a:gd name="connsiteY2" fmla="*/ 341159 h 4495800"/>
                <a:gd name="connsiteX3" fmla="*/ 1153725 w 2081771"/>
                <a:gd name="connsiteY3" fmla="*/ 645127 h 4495800"/>
                <a:gd name="connsiteX4" fmla="*/ 1161188 w 2081771"/>
                <a:gd name="connsiteY4" fmla="*/ 1000992 h 4495800"/>
                <a:gd name="connsiteX5" fmla="*/ 1235807 w 2081771"/>
                <a:gd name="connsiteY5" fmla="*/ 1049182 h 4495800"/>
                <a:gd name="connsiteX6" fmla="*/ 1403700 w 2081771"/>
                <a:gd name="connsiteY6" fmla="*/ 615471 h 4495800"/>
                <a:gd name="connsiteX7" fmla="*/ 1496974 w 2081771"/>
                <a:gd name="connsiteY7" fmla="*/ 304090 h 4495800"/>
                <a:gd name="connsiteX8" fmla="*/ 1642482 w 2081771"/>
                <a:gd name="connsiteY8" fmla="*/ 196589 h 4495800"/>
                <a:gd name="connsiteX9" fmla="*/ 1713370 w 2081771"/>
                <a:gd name="connsiteY9" fmla="*/ 307797 h 4495800"/>
                <a:gd name="connsiteX10" fmla="*/ 1620096 w 2081771"/>
                <a:gd name="connsiteY10" fmla="*/ 645127 h 4495800"/>
                <a:gd name="connsiteX11" fmla="*/ 1519360 w 2081771"/>
                <a:gd name="connsiteY11" fmla="*/ 997285 h 4495800"/>
                <a:gd name="connsiteX12" fmla="*/ 1511898 w 2081771"/>
                <a:gd name="connsiteY12" fmla="*/ 1193752 h 4495800"/>
                <a:gd name="connsiteX13" fmla="*/ 1646213 w 2081771"/>
                <a:gd name="connsiteY13" fmla="*/ 1067716 h 4495800"/>
                <a:gd name="connsiteX14" fmla="*/ 1877532 w 2081771"/>
                <a:gd name="connsiteY14" fmla="*/ 737800 h 4495800"/>
                <a:gd name="connsiteX15" fmla="*/ 2041695 w 2081771"/>
                <a:gd name="connsiteY15" fmla="*/ 656248 h 4495800"/>
                <a:gd name="connsiteX16" fmla="*/ 2067811 w 2081771"/>
                <a:gd name="connsiteY16" fmla="*/ 808232 h 4495800"/>
                <a:gd name="connsiteX17" fmla="*/ 1866339 w 2081771"/>
                <a:gd name="connsiteY17" fmla="*/ 1127027 h 4495800"/>
                <a:gd name="connsiteX18" fmla="*/ 1702177 w 2081771"/>
                <a:gd name="connsiteY18" fmla="*/ 1386512 h 4495800"/>
                <a:gd name="connsiteX19" fmla="*/ 1668599 w 2081771"/>
                <a:gd name="connsiteY19" fmla="*/ 1571858 h 4495800"/>
                <a:gd name="connsiteX20" fmla="*/ 1605172 w 2081771"/>
                <a:gd name="connsiteY20" fmla="*/ 1868413 h 4495800"/>
                <a:gd name="connsiteX21" fmla="*/ 1496974 w 2081771"/>
                <a:gd name="connsiteY21" fmla="*/ 2190914 h 4495800"/>
                <a:gd name="connsiteX22" fmla="*/ 1455526 w 2081771"/>
                <a:gd name="connsiteY22" fmla="*/ 2343652 h 4495800"/>
                <a:gd name="connsiteX23" fmla="*/ 1452259 w 2081771"/>
                <a:gd name="connsiteY23" fmla="*/ 2382997 h 4495800"/>
                <a:gd name="connsiteX24" fmla="*/ 1452568 w 2081771"/>
                <a:gd name="connsiteY24" fmla="*/ 2383089 h 4495800"/>
                <a:gd name="connsiteX25" fmla="*/ 1452206 w 2081771"/>
                <a:gd name="connsiteY25" fmla="*/ 2383628 h 4495800"/>
                <a:gd name="connsiteX26" fmla="*/ 1452202 w 2081771"/>
                <a:gd name="connsiteY26" fmla="*/ 2383675 h 4495800"/>
                <a:gd name="connsiteX27" fmla="*/ 1452180 w 2081771"/>
                <a:gd name="connsiteY27" fmla="*/ 2383668 h 4495800"/>
                <a:gd name="connsiteX28" fmla="*/ 1448836 w 2081771"/>
                <a:gd name="connsiteY28" fmla="*/ 2388650 h 4495800"/>
                <a:gd name="connsiteX29" fmla="*/ 1445104 w 2081771"/>
                <a:gd name="connsiteY29" fmla="*/ 2394210 h 4495800"/>
                <a:gd name="connsiteX30" fmla="*/ 1519744 w 2081771"/>
                <a:gd name="connsiteY30" fmla="*/ 3691617 h 4495800"/>
                <a:gd name="connsiteX31" fmla="*/ 1545635 w 2081771"/>
                <a:gd name="connsiteY31" fmla="*/ 4345359 h 4495800"/>
                <a:gd name="connsiteX32" fmla="*/ 1551351 w 2081771"/>
                <a:gd name="connsiteY32" fmla="*/ 4495800 h 4495800"/>
                <a:gd name="connsiteX33" fmla="*/ 638987 w 2081771"/>
                <a:gd name="connsiteY33" fmla="*/ 4495800 h 4495800"/>
                <a:gd name="connsiteX34" fmla="*/ 638987 w 2081771"/>
                <a:gd name="connsiteY34" fmla="*/ 4481181 h 4495800"/>
                <a:gd name="connsiteX35" fmla="*/ 642720 w 2081771"/>
                <a:gd name="connsiteY35" fmla="*/ 4436699 h 4495800"/>
                <a:gd name="connsiteX36" fmla="*/ 646452 w 2081771"/>
                <a:gd name="connsiteY36" fmla="*/ 4403337 h 4495800"/>
                <a:gd name="connsiteX37" fmla="*/ 650184 w 2081771"/>
                <a:gd name="connsiteY37" fmla="*/ 4358855 h 4495800"/>
                <a:gd name="connsiteX38" fmla="*/ 650184 w 2081771"/>
                <a:gd name="connsiteY38" fmla="*/ 4325492 h 4495800"/>
                <a:gd name="connsiteX39" fmla="*/ 653916 w 2081771"/>
                <a:gd name="connsiteY39" fmla="*/ 4281010 h 4495800"/>
                <a:gd name="connsiteX40" fmla="*/ 653916 w 2081771"/>
                <a:gd name="connsiteY40" fmla="*/ 4251355 h 4495800"/>
                <a:gd name="connsiteX41" fmla="*/ 661380 w 2081771"/>
                <a:gd name="connsiteY41" fmla="*/ 4184631 h 4495800"/>
                <a:gd name="connsiteX42" fmla="*/ 661380 w 2081771"/>
                <a:gd name="connsiteY42" fmla="*/ 4180924 h 4495800"/>
                <a:gd name="connsiteX43" fmla="*/ 668844 w 2081771"/>
                <a:gd name="connsiteY43" fmla="*/ 4036356 h 4495800"/>
                <a:gd name="connsiteX44" fmla="*/ 672576 w 2081771"/>
                <a:gd name="connsiteY44" fmla="*/ 3995581 h 4495800"/>
                <a:gd name="connsiteX45" fmla="*/ 672576 w 2081771"/>
                <a:gd name="connsiteY45" fmla="*/ 3969632 h 4495800"/>
                <a:gd name="connsiteX46" fmla="*/ 676308 w 2081771"/>
                <a:gd name="connsiteY46" fmla="*/ 3925150 h 4495800"/>
                <a:gd name="connsiteX47" fmla="*/ 680040 w 2081771"/>
                <a:gd name="connsiteY47" fmla="*/ 3899202 h 4495800"/>
                <a:gd name="connsiteX48" fmla="*/ 680040 w 2081771"/>
                <a:gd name="connsiteY48" fmla="*/ 3869547 h 4495800"/>
                <a:gd name="connsiteX49" fmla="*/ 687504 w 2081771"/>
                <a:gd name="connsiteY49" fmla="*/ 3776875 h 4495800"/>
                <a:gd name="connsiteX50" fmla="*/ 687504 w 2081771"/>
                <a:gd name="connsiteY50" fmla="*/ 3773168 h 4495800"/>
                <a:gd name="connsiteX51" fmla="*/ 691236 w 2081771"/>
                <a:gd name="connsiteY51" fmla="*/ 3728685 h 4495800"/>
                <a:gd name="connsiteX52" fmla="*/ 691236 w 2081771"/>
                <a:gd name="connsiteY52" fmla="*/ 3706444 h 4495800"/>
                <a:gd name="connsiteX53" fmla="*/ 694968 w 2081771"/>
                <a:gd name="connsiteY53" fmla="*/ 3669376 h 4495800"/>
                <a:gd name="connsiteX54" fmla="*/ 694968 w 2081771"/>
                <a:gd name="connsiteY54" fmla="*/ 3643427 h 4495800"/>
                <a:gd name="connsiteX55" fmla="*/ 698700 w 2081771"/>
                <a:gd name="connsiteY55" fmla="*/ 3610065 h 4495800"/>
                <a:gd name="connsiteX56" fmla="*/ 698700 w 2081771"/>
                <a:gd name="connsiteY56" fmla="*/ 3580410 h 4495800"/>
                <a:gd name="connsiteX57" fmla="*/ 702432 w 2081771"/>
                <a:gd name="connsiteY57" fmla="*/ 3550755 h 4495800"/>
                <a:gd name="connsiteX58" fmla="*/ 706164 w 2081771"/>
                <a:gd name="connsiteY58" fmla="*/ 3521101 h 4495800"/>
                <a:gd name="connsiteX59" fmla="*/ 706164 w 2081771"/>
                <a:gd name="connsiteY59" fmla="*/ 3487738 h 4495800"/>
                <a:gd name="connsiteX60" fmla="*/ 709896 w 2081771"/>
                <a:gd name="connsiteY60" fmla="*/ 3461790 h 4495800"/>
                <a:gd name="connsiteX61" fmla="*/ 709896 w 2081771"/>
                <a:gd name="connsiteY61" fmla="*/ 3432135 h 4495800"/>
                <a:gd name="connsiteX62" fmla="*/ 713628 w 2081771"/>
                <a:gd name="connsiteY62" fmla="*/ 3406187 h 4495800"/>
                <a:gd name="connsiteX63" fmla="*/ 713628 w 2081771"/>
                <a:gd name="connsiteY63" fmla="*/ 3372825 h 4495800"/>
                <a:gd name="connsiteX64" fmla="*/ 713628 w 2081771"/>
                <a:gd name="connsiteY64" fmla="*/ 3350584 h 4495800"/>
                <a:gd name="connsiteX65" fmla="*/ 717360 w 2081771"/>
                <a:gd name="connsiteY65" fmla="*/ 3320929 h 4495800"/>
                <a:gd name="connsiteX66" fmla="*/ 717360 w 2081771"/>
                <a:gd name="connsiteY66" fmla="*/ 3294981 h 4495800"/>
                <a:gd name="connsiteX67" fmla="*/ 721092 w 2081771"/>
                <a:gd name="connsiteY67" fmla="*/ 3265326 h 4495800"/>
                <a:gd name="connsiteX68" fmla="*/ 721092 w 2081771"/>
                <a:gd name="connsiteY68" fmla="*/ 3243084 h 4495800"/>
                <a:gd name="connsiteX69" fmla="*/ 724824 w 2081771"/>
                <a:gd name="connsiteY69" fmla="*/ 3213430 h 4495800"/>
                <a:gd name="connsiteX70" fmla="*/ 724824 w 2081771"/>
                <a:gd name="connsiteY70" fmla="*/ 3191188 h 4495800"/>
                <a:gd name="connsiteX71" fmla="*/ 728556 w 2081771"/>
                <a:gd name="connsiteY71" fmla="*/ 3161533 h 4495800"/>
                <a:gd name="connsiteX72" fmla="*/ 728556 w 2081771"/>
                <a:gd name="connsiteY72" fmla="*/ 3139292 h 4495800"/>
                <a:gd name="connsiteX73" fmla="*/ 728556 w 2081771"/>
                <a:gd name="connsiteY73" fmla="*/ 3109637 h 4495800"/>
                <a:gd name="connsiteX74" fmla="*/ 732288 w 2081771"/>
                <a:gd name="connsiteY74" fmla="*/ 3091103 h 4495800"/>
                <a:gd name="connsiteX75" fmla="*/ 732288 w 2081771"/>
                <a:gd name="connsiteY75" fmla="*/ 3061448 h 4495800"/>
                <a:gd name="connsiteX76" fmla="*/ 732288 w 2081771"/>
                <a:gd name="connsiteY76" fmla="*/ 3042913 h 4495800"/>
                <a:gd name="connsiteX77" fmla="*/ 736020 w 2081771"/>
                <a:gd name="connsiteY77" fmla="*/ 3016965 h 4495800"/>
                <a:gd name="connsiteX78" fmla="*/ 736020 w 2081771"/>
                <a:gd name="connsiteY78" fmla="*/ 2998431 h 4495800"/>
                <a:gd name="connsiteX79" fmla="*/ 736020 w 2081771"/>
                <a:gd name="connsiteY79" fmla="*/ 2968776 h 4495800"/>
                <a:gd name="connsiteX80" fmla="*/ 736020 w 2081771"/>
                <a:gd name="connsiteY80" fmla="*/ 2961362 h 4495800"/>
                <a:gd name="connsiteX81" fmla="*/ 739753 w 2081771"/>
                <a:gd name="connsiteY81" fmla="*/ 2898345 h 4495800"/>
                <a:gd name="connsiteX82" fmla="*/ 739753 w 2081771"/>
                <a:gd name="connsiteY82" fmla="*/ 2883518 h 4495800"/>
                <a:gd name="connsiteX83" fmla="*/ 739753 w 2081771"/>
                <a:gd name="connsiteY83" fmla="*/ 2857570 h 4495800"/>
                <a:gd name="connsiteX84" fmla="*/ 743484 w 2081771"/>
                <a:gd name="connsiteY84" fmla="*/ 2842742 h 4495800"/>
                <a:gd name="connsiteX85" fmla="*/ 743484 w 2081771"/>
                <a:gd name="connsiteY85" fmla="*/ 2820501 h 4495800"/>
                <a:gd name="connsiteX86" fmla="*/ 743484 w 2081771"/>
                <a:gd name="connsiteY86" fmla="*/ 2801966 h 4495800"/>
                <a:gd name="connsiteX87" fmla="*/ 743484 w 2081771"/>
                <a:gd name="connsiteY87" fmla="*/ 2779725 h 4495800"/>
                <a:gd name="connsiteX88" fmla="*/ 743484 w 2081771"/>
                <a:gd name="connsiteY88" fmla="*/ 2761191 h 4495800"/>
                <a:gd name="connsiteX89" fmla="*/ 743484 w 2081771"/>
                <a:gd name="connsiteY89" fmla="*/ 2742656 h 4495800"/>
                <a:gd name="connsiteX90" fmla="*/ 747216 w 2081771"/>
                <a:gd name="connsiteY90" fmla="*/ 2724122 h 4495800"/>
                <a:gd name="connsiteX91" fmla="*/ 743484 w 2081771"/>
                <a:gd name="connsiteY91" fmla="*/ 2601795 h 4495800"/>
                <a:gd name="connsiteX92" fmla="*/ 743484 w 2081771"/>
                <a:gd name="connsiteY92" fmla="*/ 2586968 h 4495800"/>
                <a:gd name="connsiteX93" fmla="*/ 743484 w 2081771"/>
                <a:gd name="connsiteY93" fmla="*/ 2568433 h 4495800"/>
                <a:gd name="connsiteX94" fmla="*/ 743484 w 2081771"/>
                <a:gd name="connsiteY94" fmla="*/ 2557313 h 4495800"/>
                <a:gd name="connsiteX95" fmla="*/ 743484 w 2081771"/>
                <a:gd name="connsiteY95" fmla="*/ 2538779 h 4495800"/>
                <a:gd name="connsiteX96" fmla="*/ 743484 w 2081771"/>
                <a:gd name="connsiteY96" fmla="*/ 2523951 h 4495800"/>
                <a:gd name="connsiteX97" fmla="*/ 743484 w 2081771"/>
                <a:gd name="connsiteY97" fmla="*/ 2509123 h 4495800"/>
                <a:gd name="connsiteX98" fmla="*/ 743484 w 2081771"/>
                <a:gd name="connsiteY98" fmla="*/ 2498003 h 4495800"/>
                <a:gd name="connsiteX99" fmla="*/ 739753 w 2081771"/>
                <a:gd name="connsiteY99" fmla="*/ 2483175 h 4495800"/>
                <a:gd name="connsiteX100" fmla="*/ 739753 w 2081771"/>
                <a:gd name="connsiteY100" fmla="*/ 2472054 h 4495800"/>
                <a:gd name="connsiteX101" fmla="*/ 739753 w 2081771"/>
                <a:gd name="connsiteY101" fmla="*/ 2457227 h 4495800"/>
                <a:gd name="connsiteX102" fmla="*/ 739753 w 2081771"/>
                <a:gd name="connsiteY102" fmla="*/ 2446106 h 4495800"/>
                <a:gd name="connsiteX103" fmla="*/ 736020 w 2081771"/>
                <a:gd name="connsiteY103" fmla="*/ 2431279 h 4495800"/>
                <a:gd name="connsiteX104" fmla="*/ 736020 w 2081771"/>
                <a:gd name="connsiteY104" fmla="*/ 2420158 h 4495800"/>
                <a:gd name="connsiteX105" fmla="*/ 736020 w 2081771"/>
                <a:gd name="connsiteY105" fmla="*/ 2409038 h 4495800"/>
                <a:gd name="connsiteX106" fmla="*/ 732288 w 2081771"/>
                <a:gd name="connsiteY106" fmla="*/ 2397917 h 4495800"/>
                <a:gd name="connsiteX107" fmla="*/ 732288 w 2081771"/>
                <a:gd name="connsiteY107" fmla="*/ 2386797 h 4495800"/>
                <a:gd name="connsiteX108" fmla="*/ 728556 w 2081771"/>
                <a:gd name="connsiteY108" fmla="*/ 2375676 h 4495800"/>
                <a:gd name="connsiteX109" fmla="*/ 728556 w 2081771"/>
                <a:gd name="connsiteY109" fmla="*/ 2364555 h 4495800"/>
                <a:gd name="connsiteX110" fmla="*/ 728556 w 2081771"/>
                <a:gd name="connsiteY110" fmla="*/ 2357141 h 4495800"/>
                <a:gd name="connsiteX111" fmla="*/ 724824 w 2081771"/>
                <a:gd name="connsiteY111" fmla="*/ 2346021 h 4495800"/>
                <a:gd name="connsiteX112" fmla="*/ 724824 w 2081771"/>
                <a:gd name="connsiteY112" fmla="*/ 2338607 h 4495800"/>
                <a:gd name="connsiteX113" fmla="*/ 721092 w 2081771"/>
                <a:gd name="connsiteY113" fmla="*/ 2327486 h 4495800"/>
                <a:gd name="connsiteX114" fmla="*/ 721092 w 2081771"/>
                <a:gd name="connsiteY114" fmla="*/ 2320073 h 4495800"/>
                <a:gd name="connsiteX115" fmla="*/ 717827 w 2081771"/>
                <a:gd name="connsiteY115" fmla="*/ 2314976 h 4495800"/>
                <a:gd name="connsiteX116" fmla="*/ 717478 w 2081771"/>
                <a:gd name="connsiteY116" fmla="*/ 2313243 h 4495800"/>
                <a:gd name="connsiteX117" fmla="*/ 717203 w 2081771"/>
                <a:gd name="connsiteY117" fmla="*/ 2313243 h 4495800"/>
                <a:gd name="connsiteX118" fmla="*/ 702279 w 2081771"/>
                <a:gd name="connsiteY118" fmla="*/ 2268760 h 4495800"/>
                <a:gd name="connsiteX119" fmla="*/ 519462 w 2081771"/>
                <a:gd name="connsiteY119" fmla="*/ 2061172 h 4495800"/>
                <a:gd name="connsiteX120" fmla="*/ 317990 w 2081771"/>
                <a:gd name="connsiteY120" fmla="*/ 1790567 h 4495800"/>
                <a:gd name="connsiteX121" fmla="*/ 235909 w 2081771"/>
                <a:gd name="connsiteY121" fmla="*/ 1575565 h 4495800"/>
                <a:gd name="connsiteX122" fmla="*/ 64284 w 2081771"/>
                <a:gd name="connsiteY122" fmla="*/ 1260477 h 4495800"/>
                <a:gd name="connsiteX123" fmla="*/ 800 w 2081771"/>
                <a:gd name="connsiteY123" fmla="*/ 1154656 h 4495800"/>
                <a:gd name="connsiteX124" fmla="*/ 804 w 2081771"/>
                <a:gd name="connsiteY124" fmla="*/ 1154647 h 4495800"/>
                <a:gd name="connsiteX125" fmla="*/ 800 w 2081771"/>
                <a:gd name="connsiteY125" fmla="*/ 1154423 h 4495800"/>
                <a:gd name="connsiteX126" fmla="*/ 26975 w 2081771"/>
                <a:gd name="connsiteY126" fmla="*/ 1119389 h 4495800"/>
                <a:gd name="connsiteX127" fmla="*/ 254565 w 2081771"/>
                <a:gd name="connsiteY127" fmla="*/ 1156449 h 4495800"/>
                <a:gd name="connsiteX128" fmla="*/ 459770 w 2081771"/>
                <a:gd name="connsiteY128" fmla="*/ 1419575 h 4495800"/>
                <a:gd name="connsiteX129" fmla="*/ 459770 w 2081771"/>
                <a:gd name="connsiteY129" fmla="*/ 1419879 h 4495800"/>
                <a:gd name="connsiteX130" fmla="*/ 478057 w 2081771"/>
                <a:gd name="connsiteY130" fmla="*/ 1447090 h 4495800"/>
                <a:gd name="connsiteX131" fmla="*/ 489264 w 2081771"/>
                <a:gd name="connsiteY131" fmla="*/ 1462613 h 4495800"/>
                <a:gd name="connsiteX132" fmla="*/ 497080 w 2081771"/>
                <a:gd name="connsiteY132" fmla="*/ 1471460 h 4495800"/>
                <a:gd name="connsiteX133" fmla="*/ 500553 w 2081771"/>
                <a:gd name="connsiteY133" fmla="*/ 1476419 h 4495800"/>
                <a:gd name="connsiteX134" fmla="*/ 508692 w 2081771"/>
                <a:gd name="connsiteY134" fmla="*/ 1485361 h 4495800"/>
                <a:gd name="connsiteX135" fmla="*/ 579158 w 2081771"/>
                <a:gd name="connsiteY135" fmla="*/ 1419874 h 4495800"/>
                <a:gd name="connsiteX136" fmla="*/ 500807 w 2081771"/>
                <a:gd name="connsiteY136" fmla="*/ 856422 h 4495800"/>
                <a:gd name="connsiteX137" fmla="*/ 392609 w 2081771"/>
                <a:gd name="connsiteY137" fmla="*/ 407884 h 4495800"/>
                <a:gd name="connsiteX138" fmla="*/ 459766 w 2081771"/>
                <a:gd name="connsiteY138" fmla="*/ 185468 h 4495800"/>
                <a:gd name="connsiteX139" fmla="*/ 638853 w 2081771"/>
                <a:gd name="connsiteY139" fmla="*/ 433832 h 4495800"/>
                <a:gd name="connsiteX140" fmla="*/ 713472 w 2081771"/>
                <a:gd name="connsiteY140" fmla="*/ 682196 h 4495800"/>
                <a:gd name="connsiteX141" fmla="*/ 866441 w 2081771"/>
                <a:gd name="connsiteY141" fmla="*/ 1030647 h 4495800"/>
                <a:gd name="connsiteX142" fmla="*/ 896289 w 2081771"/>
                <a:gd name="connsiteY142" fmla="*/ 708145 h 4495800"/>
                <a:gd name="connsiteX143" fmla="*/ 911213 w 2081771"/>
                <a:gd name="connsiteY143" fmla="*/ 381936 h 4495800"/>
                <a:gd name="connsiteX144" fmla="*/ 922406 w 2081771"/>
                <a:gd name="connsiteY144" fmla="*/ 144692 h 4495800"/>
                <a:gd name="connsiteX145" fmla="*/ 1041797 w 2081771"/>
                <a:gd name="connsiteY145" fmla="*/ 122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081771" h="4495800">
                  <a:moveTo>
                    <a:pt x="1041797" y="122"/>
                  </a:moveTo>
                  <a:cubicBezTo>
                    <a:pt x="1131340" y="3829"/>
                    <a:pt x="1138802" y="74261"/>
                    <a:pt x="1138802" y="111330"/>
                  </a:cubicBezTo>
                  <a:cubicBezTo>
                    <a:pt x="1142533" y="144692"/>
                    <a:pt x="1138802" y="281848"/>
                    <a:pt x="1138802" y="341159"/>
                  </a:cubicBezTo>
                  <a:cubicBezTo>
                    <a:pt x="1142533" y="396763"/>
                    <a:pt x="1149995" y="556161"/>
                    <a:pt x="1153725" y="645127"/>
                  </a:cubicBezTo>
                  <a:cubicBezTo>
                    <a:pt x="1161188" y="734093"/>
                    <a:pt x="1164918" y="937974"/>
                    <a:pt x="1161188" y="1000992"/>
                  </a:cubicBezTo>
                  <a:cubicBezTo>
                    <a:pt x="1157457" y="1067716"/>
                    <a:pt x="1213421" y="1093665"/>
                    <a:pt x="1235807" y="1049182"/>
                  </a:cubicBezTo>
                  <a:cubicBezTo>
                    <a:pt x="1261924" y="1004699"/>
                    <a:pt x="1385045" y="682196"/>
                    <a:pt x="1403700" y="615471"/>
                  </a:cubicBezTo>
                  <a:cubicBezTo>
                    <a:pt x="1422355" y="552454"/>
                    <a:pt x="1455934" y="411591"/>
                    <a:pt x="1496974" y="304090"/>
                  </a:cubicBezTo>
                  <a:cubicBezTo>
                    <a:pt x="1534284" y="196589"/>
                    <a:pt x="1590248" y="174348"/>
                    <a:pt x="1642482" y="196589"/>
                  </a:cubicBezTo>
                  <a:cubicBezTo>
                    <a:pt x="1694715" y="215124"/>
                    <a:pt x="1717101" y="263314"/>
                    <a:pt x="1713370" y="307797"/>
                  </a:cubicBezTo>
                  <a:cubicBezTo>
                    <a:pt x="1705908" y="352280"/>
                    <a:pt x="1635020" y="559868"/>
                    <a:pt x="1620096" y="645127"/>
                  </a:cubicBezTo>
                  <a:cubicBezTo>
                    <a:pt x="1601441" y="734093"/>
                    <a:pt x="1549208" y="919439"/>
                    <a:pt x="1519360" y="997285"/>
                  </a:cubicBezTo>
                  <a:cubicBezTo>
                    <a:pt x="1493243" y="1075130"/>
                    <a:pt x="1482051" y="1178924"/>
                    <a:pt x="1511898" y="1193752"/>
                  </a:cubicBezTo>
                  <a:cubicBezTo>
                    <a:pt x="1541746" y="1212287"/>
                    <a:pt x="1597710" y="1127027"/>
                    <a:pt x="1646213" y="1067716"/>
                  </a:cubicBezTo>
                  <a:cubicBezTo>
                    <a:pt x="1694715" y="1008405"/>
                    <a:pt x="1817837" y="837888"/>
                    <a:pt x="1877532" y="737800"/>
                  </a:cubicBezTo>
                  <a:cubicBezTo>
                    <a:pt x="1937228" y="641420"/>
                    <a:pt x="2004385" y="637713"/>
                    <a:pt x="2041695" y="656248"/>
                  </a:cubicBezTo>
                  <a:cubicBezTo>
                    <a:pt x="2075273" y="674782"/>
                    <a:pt x="2097659" y="730386"/>
                    <a:pt x="2067811" y="808232"/>
                  </a:cubicBezTo>
                  <a:cubicBezTo>
                    <a:pt x="2034233" y="889784"/>
                    <a:pt x="1911111" y="1064010"/>
                    <a:pt x="1866339" y="1127027"/>
                  </a:cubicBezTo>
                  <a:cubicBezTo>
                    <a:pt x="1821568" y="1193752"/>
                    <a:pt x="1702177" y="1386512"/>
                    <a:pt x="1702177" y="1386512"/>
                  </a:cubicBezTo>
                  <a:cubicBezTo>
                    <a:pt x="1702177" y="1386512"/>
                    <a:pt x="1690984" y="1486599"/>
                    <a:pt x="1668599" y="1571858"/>
                  </a:cubicBezTo>
                  <a:cubicBezTo>
                    <a:pt x="1653675" y="1631169"/>
                    <a:pt x="1620096" y="1790567"/>
                    <a:pt x="1605172" y="1868413"/>
                  </a:cubicBezTo>
                  <a:cubicBezTo>
                    <a:pt x="1590248" y="1946257"/>
                    <a:pt x="1523091" y="2124190"/>
                    <a:pt x="1496974" y="2190914"/>
                  </a:cubicBezTo>
                  <a:cubicBezTo>
                    <a:pt x="1477387" y="2238178"/>
                    <a:pt x="1461996" y="2297952"/>
                    <a:pt x="1455526" y="2343652"/>
                  </a:cubicBezTo>
                  <a:lnTo>
                    <a:pt x="1452259" y="2382997"/>
                  </a:lnTo>
                  <a:lnTo>
                    <a:pt x="1452568" y="2383089"/>
                  </a:lnTo>
                  <a:lnTo>
                    <a:pt x="1452206" y="2383628"/>
                  </a:lnTo>
                  <a:lnTo>
                    <a:pt x="1452202" y="2383675"/>
                  </a:lnTo>
                  <a:lnTo>
                    <a:pt x="1452180" y="2383668"/>
                  </a:lnTo>
                  <a:lnTo>
                    <a:pt x="1448836" y="2388650"/>
                  </a:lnTo>
                  <a:cubicBezTo>
                    <a:pt x="1446970" y="2390504"/>
                    <a:pt x="1445104" y="2392357"/>
                    <a:pt x="1445104" y="2394210"/>
                  </a:cubicBezTo>
                  <a:cubicBezTo>
                    <a:pt x="1445104" y="2409038"/>
                    <a:pt x="1493620" y="3176361"/>
                    <a:pt x="1519744" y="3691617"/>
                  </a:cubicBezTo>
                  <a:cubicBezTo>
                    <a:pt x="1527208" y="3872327"/>
                    <a:pt x="1536072" y="4095667"/>
                    <a:pt x="1545635" y="4345359"/>
                  </a:cubicBezTo>
                  <a:lnTo>
                    <a:pt x="1551351" y="4495800"/>
                  </a:lnTo>
                  <a:lnTo>
                    <a:pt x="638987" y="4495800"/>
                  </a:lnTo>
                  <a:lnTo>
                    <a:pt x="638987" y="4481181"/>
                  </a:lnTo>
                  <a:cubicBezTo>
                    <a:pt x="642720" y="4466354"/>
                    <a:pt x="642720" y="4451526"/>
                    <a:pt x="642720" y="4436699"/>
                  </a:cubicBezTo>
                  <a:cubicBezTo>
                    <a:pt x="642720" y="4425578"/>
                    <a:pt x="646452" y="4414458"/>
                    <a:pt x="646452" y="4403337"/>
                  </a:cubicBezTo>
                  <a:cubicBezTo>
                    <a:pt x="646452" y="4388509"/>
                    <a:pt x="646452" y="4373682"/>
                    <a:pt x="650184" y="4358855"/>
                  </a:cubicBezTo>
                  <a:cubicBezTo>
                    <a:pt x="650184" y="4347733"/>
                    <a:pt x="650184" y="4336613"/>
                    <a:pt x="650184" y="4325492"/>
                  </a:cubicBezTo>
                  <a:cubicBezTo>
                    <a:pt x="650184" y="4310665"/>
                    <a:pt x="653916" y="4295837"/>
                    <a:pt x="653916" y="4281010"/>
                  </a:cubicBezTo>
                  <a:cubicBezTo>
                    <a:pt x="653916" y="4273596"/>
                    <a:pt x="653916" y="4262476"/>
                    <a:pt x="653916" y="4251355"/>
                  </a:cubicBezTo>
                  <a:cubicBezTo>
                    <a:pt x="657648" y="4229114"/>
                    <a:pt x="657648" y="4206872"/>
                    <a:pt x="661380" y="4184631"/>
                  </a:cubicBezTo>
                  <a:cubicBezTo>
                    <a:pt x="661380" y="4180924"/>
                    <a:pt x="661380" y="4180924"/>
                    <a:pt x="661380" y="4180924"/>
                  </a:cubicBezTo>
                  <a:cubicBezTo>
                    <a:pt x="665112" y="4132735"/>
                    <a:pt x="665112" y="4084545"/>
                    <a:pt x="668844" y="4036356"/>
                  </a:cubicBezTo>
                  <a:cubicBezTo>
                    <a:pt x="668844" y="4021529"/>
                    <a:pt x="672576" y="4010408"/>
                    <a:pt x="672576" y="3995581"/>
                  </a:cubicBezTo>
                  <a:cubicBezTo>
                    <a:pt x="672576" y="3988167"/>
                    <a:pt x="672576" y="3977046"/>
                    <a:pt x="672576" y="3969632"/>
                  </a:cubicBezTo>
                  <a:cubicBezTo>
                    <a:pt x="676308" y="3954805"/>
                    <a:pt x="676308" y="3939977"/>
                    <a:pt x="676308" y="3925150"/>
                  </a:cubicBezTo>
                  <a:cubicBezTo>
                    <a:pt x="676308" y="3914029"/>
                    <a:pt x="680040" y="3906615"/>
                    <a:pt x="680040" y="3899202"/>
                  </a:cubicBezTo>
                  <a:cubicBezTo>
                    <a:pt x="680040" y="3888081"/>
                    <a:pt x="680040" y="3880667"/>
                    <a:pt x="680040" y="3869547"/>
                  </a:cubicBezTo>
                  <a:cubicBezTo>
                    <a:pt x="683772" y="3839892"/>
                    <a:pt x="683772" y="3810236"/>
                    <a:pt x="687504" y="3776875"/>
                  </a:cubicBezTo>
                  <a:cubicBezTo>
                    <a:pt x="687504" y="3776875"/>
                    <a:pt x="687504" y="3776875"/>
                    <a:pt x="687504" y="3773168"/>
                  </a:cubicBezTo>
                  <a:cubicBezTo>
                    <a:pt x="687504" y="3758340"/>
                    <a:pt x="691236" y="3743513"/>
                    <a:pt x="691236" y="3728685"/>
                  </a:cubicBezTo>
                  <a:cubicBezTo>
                    <a:pt x="691236" y="3721272"/>
                    <a:pt x="691236" y="3713858"/>
                    <a:pt x="691236" y="3706444"/>
                  </a:cubicBezTo>
                  <a:cubicBezTo>
                    <a:pt x="691236" y="3695324"/>
                    <a:pt x="694968" y="3684203"/>
                    <a:pt x="694968" y="3669376"/>
                  </a:cubicBezTo>
                  <a:cubicBezTo>
                    <a:pt x="694968" y="3661961"/>
                    <a:pt x="694968" y="3650841"/>
                    <a:pt x="694968" y="3643427"/>
                  </a:cubicBezTo>
                  <a:cubicBezTo>
                    <a:pt x="698700" y="3632306"/>
                    <a:pt x="698700" y="3621186"/>
                    <a:pt x="698700" y="3610065"/>
                  </a:cubicBezTo>
                  <a:cubicBezTo>
                    <a:pt x="698700" y="3598945"/>
                    <a:pt x="698700" y="3591531"/>
                    <a:pt x="698700" y="3580410"/>
                  </a:cubicBezTo>
                  <a:cubicBezTo>
                    <a:pt x="702432" y="3569290"/>
                    <a:pt x="702432" y="3558169"/>
                    <a:pt x="702432" y="3550755"/>
                  </a:cubicBezTo>
                  <a:cubicBezTo>
                    <a:pt x="702432" y="3539634"/>
                    <a:pt x="702432" y="3532221"/>
                    <a:pt x="706164" y="3521101"/>
                  </a:cubicBezTo>
                  <a:cubicBezTo>
                    <a:pt x="706164" y="3509980"/>
                    <a:pt x="706164" y="3498859"/>
                    <a:pt x="706164" y="3487738"/>
                  </a:cubicBezTo>
                  <a:cubicBezTo>
                    <a:pt x="706164" y="3480325"/>
                    <a:pt x="706164" y="3472911"/>
                    <a:pt x="709896" y="3461790"/>
                  </a:cubicBezTo>
                  <a:cubicBezTo>
                    <a:pt x="709896" y="3450670"/>
                    <a:pt x="709896" y="3439549"/>
                    <a:pt x="709896" y="3432135"/>
                  </a:cubicBezTo>
                  <a:cubicBezTo>
                    <a:pt x="709896" y="3421015"/>
                    <a:pt x="709896" y="3413601"/>
                    <a:pt x="713628" y="3406187"/>
                  </a:cubicBezTo>
                  <a:cubicBezTo>
                    <a:pt x="713628" y="3395067"/>
                    <a:pt x="713628" y="3383946"/>
                    <a:pt x="713628" y="3372825"/>
                  </a:cubicBezTo>
                  <a:cubicBezTo>
                    <a:pt x="713628" y="3365411"/>
                    <a:pt x="713628" y="3357998"/>
                    <a:pt x="713628" y="3350584"/>
                  </a:cubicBezTo>
                  <a:cubicBezTo>
                    <a:pt x="717360" y="3339463"/>
                    <a:pt x="717360" y="3328343"/>
                    <a:pt x="717360" y="3320929"/>
                  </a:cubicBezTo>
                  <a:cubicBezTo>
                    <a:pt x="717360" y="3309808"/>
                    <a:pt x="717360" y="3302395"/>
                    <a:pt x="717360" y="3294981"/>
                  </a:cubicBezTo>
                  <a:cubicBezTo>
                    <a:pt x="721092" y="3283860"/>
                    <a:pt x="721092" y="3276447"/>
                    <a:pt x="721092" y="3265326"/>
                  </a:cubicBezTo>
                  <a:cubicBezTo>
                    <a:pt x="721092" y="3257912"/>
                    <a:pt x="721092" y="3250499"/>
                    <a:pt x="721092" y="3243084"/>
                  </a:cubicBezTo>
                  <a:cubicBezTo>
                    <a:pt x="721092" y="3231964"/>
                    <a:pt x="724824" y="3220843"/>
                    <a:pt x="724824" y="3213430"/>
                  </a:cubicBezTo>
                  <a:cubicBezTo>
                    <a:pt x="724824" y="3206016"/>
                    <a:pt x="724824" y="3198602"/>
                    <a:pt x="724824" y="3191188"/>
                  </a:cubicBezTo>
                  <a:cubicBezTo>
                    <a:pt x="724824" y="3180068"/>
                    <a:pt x="724824" y="3168947"/>
                    <a:pt x="728556" y="3161533"/>
                  </a:cubicBezTo>
                  <a:cubicBezTo>
                    <a:pt x="728556" y="3154120"/>
                    <a:pt x="728556" y="3146706"/>
                    <a:pt x="728556" y="3139292"/>
                  </a:cubicBezTo>
                  <a:cubicBezTo>
                    <a:pt x="728556" y="3128172"/>
                    <a:pt x="728556" y="3120758"/>
                    <a:pt x="728556" y="3109637"/>
                  </a:cubicBezTo>
                  <a:cubicBezTo>
                    <a:pt x="728556" y="3105930"/>
                    <a:pt x="728556" y="3098516"/>
                    <a:pt x="732288" y="3091103"/>
                  </a:cubicBezTo>
                  <a:cubicBezTo>
                    <a:pt x="732288" y="3079982"/>
                    <a:pt x="732288" y="3072568"/>
                    <a:pt x="732288" y="3061448"/>
                  </a:cubicBezTo>
                  <a:cubicBezTo>
                    <a:pt x="732288" y="3057741"/>
                    <a:pt x="732288" y="3050327"/>
                    <a:pt x="732288" y="3042913"/>
                  </a:cubicBezTo>
                  <a:cubicBezTo>
                    <a:pt x="732288" y="3031793"/>
                    <a:pt x="732288" y="3024379"/>
                    <a:pt x="736020" y="3016965"/>
                  </a:cubicBezTo>
                  <a:cubicBezTo>
                    <a:pt x="736020" y="3009552"/>
                    <a:pt x="736020" y="3002138"/>
                    <a:pt x="736020" y="2998431"/>
                  </a:cubicBezTo>
                  <a:cubicBezTo>
                    <a:pt x="736020" y="2987310"/>
                    <a:pt x="736020" y="2979897"/>
                    <a:pt x="736020" y="2968776"/>
                  </a:cubicBezTo>
                  <a:cubicBezTo>
                    <a:pt x="736020" y="2965069"/>
                    <a:pt x="736020" y="2961362"/>
                    <a:pt x="736020" y="2961362"/>
                  </a:cubicBezTo>
                  <a:cubicBezTo>
                    <a:pt x="739753" y="2939121"/>
                    <a:pt x="739753" y="2916879"/>
                    <a:pt x="739753" y="2898345"/>
                  </a:cubicBezTo>
                  <a:cubicBezTo>
                    <a:pt x="739753" y="2890931"/>
                    <a:pt x="739753" y="2887225"/>
                    <a:pt x="739753" y="2883518"/>
                  </a:cubicBezTo>
                  <a:cubicBezTo>
                    <a:pt x="739753" y="2876104"/>
                    <a:pt x="739753" y="2868690"/>
                    <a:pt x="739753" y="2857570"/>
                  </a:cubicBezTo>
                  <a:cubicBezTo>
                    <a:pt x="739753" y="2853863"/>
                    <a:pt x="739753" y="2846449"/>
                    <a:pt x="743484" y="2842742"/>
                  </a:cubicBezTo>
                  <a:cubicBezTo>
                    <a:pt x="743484" y="2835329"/>
                    <a:pt x="743484" y="2827915"/>
                    <a:pt x="743484" y="2820501"/>
                  </a:cubicBezTo>
                  <a:cubicBezTo>
                    <a:pt x="743484" y="2813087"/>
                    <a:pt x="743484" y="2805674"/>
                    <a:pt x="743484" y="2801966"/>
                  </a:cubicBezTo>
                  <a:cubicBezTo>
                    <a:pt x="743484" y="2794553"/>
                    <a:pt x="743484" y="2787139"/>
                    <a:pt x="743484" y="2779725"/>
                  </a:cubicBezTo>
                  <a:cubicBezTo>
                    <a:pt x="743484" y="2772311"/>
                    <a:pt x="743484" y="2768605"/>
                    <a:pt x="743484" y="2761191"/>
                  </a:cubicBezTo>
                  <a:cubicBezTo>
                    <a:pt x="743484" y="2753777"/>
                    <a:pt x="743484" y="2750070"/>
                    <a:pt x="743484" y="2742656"/>
                  </a:cubicBezTo>
                  <a:cubicBezTo>
                    <a:pt x="743484" y="2735243"/>
                    <a:pt x="747216" y="2731536"/>
                    <a:pt x="747216" y="2724122"/>
                  </a:cubicBezTo>
                  <a:cubicBezTo>
                    <a:pt x="747216" y="2716708"/>
                    <a:pt x="743484" y="2609209"/>
                    <a:pt x="743484" y="2601795"/>
                  </a:cubicBezTo>
                  <a:cubicBezTo>
                    <a:pt x="743484" y="2598088"/>
                    <a:pt x="743484" y="2590675"/>
                    <a:pt x="743484" y="2586968"/>
                  </a:cubicBezTo>
                  <a:cubicBezTo>
                    <a:pt x="743484" y="2579554"/>
                    <a:pt x="743484" y="2575847"/>
                    <a:pt x="743484" y="2568433"/>
                  </a:cubicBezTo>
                  <a:cubicBezTo>
                    <a:pt x="743484" y="2564727"/>
                    <a:pt x="743484" y="2561020"/>
                    <a:pt x="743484" y="2557313"/>
                  </a:cubicBezTo>
                  <a:cubicBezTo>
                    <a:pt x="743484" y="2549899"/>
                    <a:pt x="743484" y="2546192"/>
                    <a:pt x="743484" y="2538779"/>
                  </a:cubicBezTo>
                  <a:cubicBezTo>
                    <a:pt x="743484" y="2535072"/>
                    <a:pt x="743484" y="2531365"/>
                    <a:pt x="743484" y="2523951"/>
                  </a:cubicBezTo>
                  <a:cubicBezTo>
                    <a:pt x="743484" y="2520244"/>
                    <a:pt x="743484" y="2516537"/>
                    <a:pt x="743484" y="2509123"/>
                  </a:cubicBezTo>
                  <a:cubicBezTo>
                    <a:pt x="743484" y="2505416"/>
                    <a:pt x="743484" y="2501709"/>
                    <a:pt x="743484" y="2498003"/>
                  </a:cubicBezTo>
                  <a:cubicBezTo>
                    <a:pt x="743484" y="2494296"/>
                    <a:pt x="739753" y="2486882"/>
                    <a:pt x="739753" y="2483175"/>
                  </a:cubicBezTo>
                  <a:cubicBezTo>
                    <a:pt x="739753" y="2479468"/>
                    <a:pt x="739753" y="2475761"/>
                    <a:pt x="739753" y="2472054"/>
                  </a:cubicBezTo>
                  <a:cubicBezTo>
                    <a:pt x="739753" y="2464641"/>
                    <a:pt x="739753" y="2460934"/>
                    <a:pt x="739753" y="2457227"/>
                  </a:cubicBezTo>
                  <a:cubicBezTo>
                    <a:pt x="739753" y="2453520"/>
                    <a:pt x="739753" y="2449813"/>
                    <a:pt x="739753" y="2446106"/>
                  </a:cubicBezTo>
                  <a:cubicBezTo>
                    <a:pt x="739753" y="2442400"/>
                    <a:pt x="736020" y="2434986"/>
                    <a:pt x="736020" y="2431279"/>
                  </a:cubicBezTo>
                  <a:cubicBezTo>
                    <a:pt x="736020" y="2427572"/>
                    <a:pt x="736020" y="2423865"/>
                    <a:pt x="736020" y="2420158"/>
                  </a:cubicBezTo>
                  <a:cubicBezTo>
                    <a:pt x="736020" y="2416452"/>
                    <a:pt x="736020" y="2412745"/>
                    <a:pt x="736020" y="2409038"/>
                  </a:cubicBezTo>
                  <a:cubicBezTo>
                    <a:pt x="736020" y="2405331"/>
                    <a:pt x="732288" y="2401624"/>
                    <a:pt x="732288" y="2397917"/>
                  </a:cubicBezTo>
                  <a:cubicBezTo>
                    <a:pt x="732288" y="2394210"/>
                    <a:pt x="732288" y="2390504"/>
                    <a:pt x="732288" y="2386797"/>
                  </a:cubicBezTo>
                  <a:cubicBezTo>
                    <a:pt x="732288" y="2383089"/>
                    <a:pt x="732288" y="2379382"/>
                    <a:pt x="728556" y="2375676"/>
                  </a:cubicBezTo>
                  <a:cubicBezTo>
                    <a:pt x="728556" y="2371969"/>
                    <a:pt x="728556" y="2368262"/>
                    <a:pt x="728556" y="2364555"/>
                  </a:cubicBezTo>
                  <a:cubicBezTo>
                    <a:pt x="728556" y="2360848"/>
                    <a:pt x="728556" y="2360848"/>
                    <a:pt x="728556" y="2357141"/>
                  </a:cubicBezTo>
                  <a:cubicBezTo>
                    <a:pt x="724824" y="2353434"/>
                    <a:pt x="724824" y="2349728"/>
                    <a:pt x="724824" y="2346021"/>
                  </a:cubicBezTo>
                  <a:cubicBezTo>
                    <a:pt x="724824" y="2342314"/>
                    <a:pt x="724824" y="2338607"/>
                    <a:pt x="724824" y="2338607"/>
                  </a:cubicBezTo>
                  <a:cubicBezTo>
                    <a:pt x="721092" y="2334900"/>
                    <a:pt x="721092" y="2331193"/>
                    <a:pt x="721092" y="2327486"/>
                  </a:cubicBezTo>
                  <a:cubicBezTo>
                    <a:pt x="721092" y="2323779"/>
                    <a:pt x="721092" y="2323779"/>
                    <a:pt x="721092" y="2320073"/>
                  </a:cubicBezTo>
                  <a:cubicBezTo>
                    <a:pt x="719226" y="2318220"/>
                    <a:pt x="718293" y="2316366"/>
                    <a:pt x="717827" y="2314976"/>
                  </a:cubicBezTo>
                  <a:lnTo>
                    <a:pt x="717478" y="2313243"/>
                  </a:lnTo>
                  <a:lnTo>
                    <a:pt x="717203" y="2313243"/>
                  </a:lnTo>
                  <a:cubicBezTo>
                    <a:pt x="713472" y="2294709"/>
                    <a:pt x="706010" y="2279881"/>
                    <a:pt x="702279" y="2268760"/>
                  </a:cubicBezTo>
                  <a:cubicBezTo>
                    <a:pt x="679893" y="2224277"/>
                    <a:pt x="564233" y="2127897"/>
                    <a:pt x="519462" y="2061172"/>
                  </a:cubicBezTo>
                  <a:cubicBezTo>
                    <a:pt x="474691" y="1998155"/>
                    <a:pt x="366492" y="1886947"/>
                    <a:pt x="317990" y="1790567"/>
                  </a:cubicBezTo>
                  <a:cubicBezTo>
                    <a:pt x="291873" y="1738670"/>
                    <a:pt x="284411" y="1634876"/>
                    <a:pt x="235909" y="1575565"/>
                  </a:cubicBezTo>
                  <a:cubicBezTo>
                    <a:pt x="187407" y="1512548"/>
                    <a:pt x="101594" y="1323495"/>
                    <a:pt x="64284" y="1260477"/>
                  </a:cubicBezTo>
                  <a:cubicBezTo>
                    <a:pt x="36303" y="1213213"/>
                    <a:pt x="-6371" y="1186801"/>
                    <a:pt x="800" y="1154656"/>
                  </a:cubicBezTo>
                  <a:lnTo>
                    <a:pt x="804" y="1154647"/>
                  </a:lnTo>
                  <a:lnTo>
                    <a:pt x="800" y="1154423"/>
                  </a:lnTo>
                  <a:cubicBezTo>
                    <a:pt x="3190" y="1143710"/>
                    <a:pt x="11119" y="1132360"/>
                    <a:pt x="26975" y="1119389"/>
                  </a:cubicBezTo>
                  <a:cubicBezTo>
                    <a:pt x="90402" y="1067505"/>
                    <a:pt x="198601" y="1115683"/>
                    <a:pt x="254565" y="1156449"/>
                  </a:cubicBezTo>
                  <a:cubicBezTo>
                    <a:pt x="344109" y="1219451"/>
                    <a:pt x="403805" y="1345455"/>
                    <a:pt x="459770" y="1419575"/>
                  </a:cubicBezTo>
                  <a:lnTo>
                    <a:pt x="459770" y="1419879"/>
                  </a:lnTo>
                  <a:lnTo>
                    <a:pt x="478057" y="1447090"/>
                  </a:lnTo>
                  <a:lnTo>
                    <a:pt x="489264" y="1462613"/>
                  </a:lnTo>
                  <a:lnTo>
                    <a:pt x="497080" y="1471460"/>
                  </a:lnTo>
                  <a:lnTo>
                    <a:pt x="500553" y="1476419"/>
                  </a:lnTo>
                  <a:lnTo>
                    <a:pt x="508692" y="1485361"/>
                  </a:lnTo>
                  <a:cubicBezTo>
                    <a:pt x="531937" y="1505887"/>
                    <a:pt x="551175" y="1494013"/>
                    <a:pt x="579158" y="1419874"/>
                  </a:cubicBezTo>
                  <a:cubicBezTo>
                    <a:pt x="623929" y="1301253"/>
                    <a:pt x="523193" y="963923"/>
                    <a:pt x="500807" y="856422"/>
                  </a:cubicBezTo>
                  <a:cubicBezTo>
                    <a:pt x="478421" y="752628"/>
                    <a:pt x="407533" y="482022"/>
                    <a:pt x="392609" y="407884"/>
                  </a:cubicBezTo>
                  <a:cubicBezTo>
                    <a:pt x="373955" y="337452"/>
                    <a:pt x="336645" y="218830"/>
                    <a:pt x="459766" y="185468"/>
                  </a:cubicBezTo>
                  <a:cubicBezTo>
                    <a:pt x="582888" y="152106"/>
                    <a:pt x="616467" y="381936"/>
                    <a:pt x="638853" y="433832"/>
                  </a:cubicBezTo>
                  <a:cubicBezTo>
                    <a:pt x="661239" y="485729"/>
                    <a:pt x="694817" y="619179"/>
                    <a:pt x="713472" y="682196"/>
                  </a:cubicBezTo>
                  <a:cubicBezTo>
                    <a:pt x="735858" y="745214"/>
                    <a:pt x="803015" y="1034354"/>
                    <a:pt x="866441" y="1030647"/>
                  </a:cubicBezTo>
                  <a:cubicBezTo>
                    <a:pt x="926137" y="1023234"/>
                    <a:pt x="900020" y="793404"/>
                    <a:pt x="896289" y="708145"/>
                  </a:cubicBezTo>
                  <a:cubicBezTo>
                    <a:pt x="896289" y="626593"/>
                    <a:pt x="903751" y="444953"/>
                    <a:pt x="911213" y="381936"/>
                  </a:cubicBezTo>
                  <a:cubicBezTo>
                    <a:pt x="918675" y="318918"/>
                    <a:pt x="918675" y="211417"/>
                    <a:pt x="922406" y="144692"/>
                  </a:cubicBezTo>
                  <a:cubicBezTo>
                    <a:pt x="922406" y="77968"/>
                    <a:pt x="952254" y="-3585"/>
                    <a:pt x="1041797" y="122"/>
                  </a:cubicBezTo>
                  <a:close/>
                </a:path>
              </a:pathLst>
            </a:custGeom>
            <a:solidFill>
              <a:srgbClr val="FED1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: Shape 319">
              <a:extLst>
                <a:ext uri="{FF2B5EF4-FFF2-40B4-BE49-F238E27FC236}">
                  <a16:creationId xmlns:a16="http://schemas.microsoft.com/office/drawing/2014/main" id="{A02D436E-DECE-0F4C-89D8-C6C661ECF4FC}"/>
                </a:ext>
              </a:extLst>
            </p:cNvPr>
            <p:cNvSpPr/>
            <p:nvPr/>
          </p:nvSpPr>
          <p:spPr>
            <a:xfrm>
              <a:off x="2076747" y="3458984"/>
              <a:ext cx="1551834" cy="3411717"/>
            </a:xfrm>
            <a:custGeom>
              <a:avLst/>
              <a:gdLst>
                <a:gd name="connsiteX0" fmla="*/ 81424 w 1551834"/>
                <a:gd name="connsiteY0" fmla="*/ 775 h 3411717"/>
                <a:gd name="connsiteX1" fmla="*/ 254566 w 1551834"/>
                <a:gd name="connsiteY1" fmla="*/ 59666 h 3411717"/>
                <a:gd name="connsiteX2" fmla="*/ 459770 w 1551834"/>
                <a:gd name="connsiteY2" fmla="*/ 322792 h 3411717"/>
                <a:gd name="connsiteX3" fmla="*/ 459770 w 1551834"/>
                <a:gd name="connsiteY3" fmla="*/ 326498 h 3411717"/>
                <a:gd name="connsiteX4" fmla="*/ 497080 w 1551834"/>
                <a:gd name="connsiteY4" fmla="*/ 374676 h 3411717"/>
                <a:gd name="connsiteX5" fmla="*/ 512004 w 1551834"/>
                <a:gd name="connsiteY5" fmla="*/ 393206 h 3411717"/>
                <a:gd name="connsiteX6" fmla="*/ 560507 w 1551834"/>
                <a:gd name="connsiteY6" fmla="*/ 422854 h 3411717"/>
                <a:gd name="connsiteX7" fmla="*/ 974646 w 1551834"/>
                <a:gd name="connsiteY7" fmla="*/ 741571 h 3411717"/>
                <a:gd name="connsiteX8" fmla="*/ 1060459 w 1551834"/>
                <a:gd name="connsiteY8" fmla="*/ 1082524 h 3411717"/>
                <a:gd name="connsiteX9" fmla="*/ 1067921 w 1551834"/>
                <a:gd name="connsiteY9" fmla="*/ 1108466 h 3411717"/>
                <a:gd name="connsiteX10" fmla="*/ 1060229 w 1551834"/>
                <a:gd name="connsiteY10" fmla="*/ 1114775 h 3411717"/>
                <a:gd name="connsiteX11" fmla="*/ 1071902 w 1551834"/>
                <a:gd name="connsiteY11" fmla="*/ 1108376 h 3411717"/>
                <a:gd name="connsiteX12" fmla="*/ 1265967 w 1551834"/>
                <a:gd name="connsiteY12" fmla="*/ 1215875 h 3411717"/>
                <a:gd name="connsiteX13" fmla="*/ 1351804 w 1551834"/>
                <a:gd name="connsiteY13" fmla="*/ 1241824 h 3411717"/>
                <a:gd name="connsiteX14" fmla="*/ 1400320 w 1551834"/>
                <a:gd name="connsiteY14" fmla="*/ 1267772 h 3411717"/>
                <a:gd name="connsiteX15" fmla="*/ 1452569 w 1551834"/>
                <a:gd name="connsiteY15" fmla="*/ 1286306 h 3411717"/>
                <a:gd name="connsiteX16" fmla="*/ 1445104 w 1551834"/>
                <a:gd name="connsiteY16" fmla="*/ 1297427 h 3411717"/>
                <a:gd name="connsiteX17" fmla="*/ 1519745 w 1551834"/>
                <a:gd name="connsiteY17" fmla="*/ 2594833 h 3411717"/>
                <a:gd name="connsiteX18" fmla="*/ 1545636 w 1551834"/>
                <a:gd name="connsiteY18" fmla="*/ 3248575 h 3411717"/>
                <a:gd name="connsiteX19" fmla="*/ 1551834 w 1551834"/>
                <a:gd name="connsiteY19" fmla="*/ 3411717 h 3411717"/>
                <a:gd name="connsiteX20" fmla="*/ 638988 w 1551834"/>
                <a:gd name="connsiteY20" fmla="*/ 3411717 h 3411717"/>
                <a:gd name="connsiteX21" fmla="*/ 638988 w 1551834"/>
                <a:gd name="connsiteY21" fmla="*/ 3384398 h 3411717"/>
                <a:gd name="connsiteX22" fmla="*/ 642720 w 1551834"/>
                <a:gd name="connsiteY22" fmla="*/ 3339916 h 3411717"/>
                <a:gd name="connsiteX23" fmla="*/ 646452 w 1551834"/>
                <a:gd name="connsiteY23" fmla="*/ 3306553 h 3411717"/>
                <a:gd name="connsiteX24" fmla="*/ 650184 w 1551834"/>
                <a:gd name="connsiteY24" fmla="*/ 3262071 h 3411717"/>
                <a:gd name="connsiteX25" fmla="*/ 650184 w 1551834"/>
                <a:gd name="connsiteY25" fmla="*/ 3228709 h 3411717"/>
                <a:gd name="connsiteX26" fmla="*/ 653916 w 1551834"/>
                <a:gd name="connsiteY26" fmla="*/ 3184226 h 3411717"/>
                <a:gd name="connsiteX27" fmla="*/ 653916 w 1551834"/>
                <a:gd name="connsiteY27" fmla="*/ 3154572 h 3411717"/>
                <a:gd name="connsiteX28" fmla="*/ 661380 w 1551834"/>
                <a:gd name="connsiteY28" fmla="*/ 3087848 h 3411717"/>
                <a:gd name="connsiteX29" fmla="*/ 661380 w 1551834"/>
                <a:gd name="connsiteY29" fmla="*/ 3084141 h 3411717"/>
                <a:gd name="connsiteX30" fmla="*/ 668844 w 1551834"/>
                <a:gd name="connsiteY30" fmla="*/ 2939573 h 3411717"/>
                <a:gd name="connsiteX31" fmla="*/ 672576 w 1551834"/>
                <a:gd name="connsiteY31" fmla="*/ 2898797 h 3411717"/>
                <a:gd name="connsiteX32" fmla="*/ 672576 w 1551834"/>
                <a:gd name="connsiteY32" fmla="*/ 2872849 h 3411717"/>
                <a:gd name="connsiteX33" fmla="*/ 676308 w 1551834"/>
                <a:gd name="connsiteY33" fmla="*/ 2828367 h 3411717"/>
                <a:gd name="connsiteX34" fmla="*/ 680040 w 1551834"/>
                <a:gd name="connsiteY34" fmla="*/ 2802419 h 3411717"/>
                <a:gd name="connsiteX35" fmla="*/ 680040 w 1551834"/>
                <a:gd name="connsiteY35" fmla="*/ 2772763 h 3411717"/>
                <a:gd name="connsiteX36" fmla="*/ 687505 w 1551834"/>
                <a:gd name="connsiteY36" fmla="*/ 2680092 h 3411717"/>
                <a:gd name="connsiteX37" fmla="*/ 687505 w 1551834"/>
                <a:gd name="connsiteY37" fmla="*/ 2676385 h 3411717"/>
                <a:gd name="connsiteX38" fmla="*/ 691236 w 1551834"/>
                <a:gd name="connsiteY38" fmla="*/ 2631902 h 3411717"/>
                <a:gd name="connsiteX39" fmla="*/ 691236 w 1551834"/>
                <a:gd name="connsiteY39" fmla="*/ 2609661 h 3411717"/>
                <a:gd name="connsiteX40" fmla="*/ 694968 w 1551834"/>
                <a:gd name="connsiteY40" fmla="*/ 2572592 h 3411717"/>
                <a:gd name="connsiteX41" fmla="*/ 694968 w 1551834"/>
                <a:gd name="connsiteY41" fmla="*/ 2546644 h 3411717"/>
                <a:gd name="connsiteX42" fmla="*/ 698700 w 1551834"/>
                <a:gd name="connsiteY42" fmla="*/ 2513282 h 3411717"/>
                <a:gd name="connsiteX43" fmla="*/ 698700 w 1551834"/>
                <a:gd name="connsiteY43" fmla="*/ 2483627 h 3411717"/>
                <a:gd name="connsiteX44" fmla="*/ 702432 w 1551834"/>
                <a:gd name="connsiteY44" fmla="*/ 2453972 h 3411717"/>
                <a:gd name="connsiteX45" fmla="*/ 706164 w 1551834"/>
                <a:gd name="connsiteY45" fmla="*/ 2424317 h 3411717"/>
                <a:gd name="connsiteX46" fmla="*/ 706164 w 1551834"/>
                <a:gd name="connsiteY46" fmla="*/ 2390955 h 3411717"/>
                <a:gd name="connsiteX47" fmla="*/ 709896 w 1551834"/>
                <a:gd name="connsiteY47" fmla="*/ 2365007 h 3411717"/>
                <a:gd name="connsiteX48" fmla="*/ 709896 w 1551834"/>
                <a:gd name="connsiteY48" fmla="*/ 2335352 h 3411717"/>
                <a:gd name="connsiteX49" fmla="*/ 713629 w 1551834"/>
                <a:gd name="connsiteY49" fmla="*/ 2309404 h 3411717"/>
                <a:gd name="connsiteX50" fmla="*/ 713629 w 1551834"/>
                <a:gd name="connsiteY50" fmla="*/ 2276042 h 3411717"/>
                <a:gd name="connsiteX51" fmla="*/ 713629 w 1551834"/>
                <a:gd name="connsiteY51" fmla="*/ 2253801 h 3411717"/>
                <a:gd name="connsiteX52" fmla="*/ 717360 w 1551834"/>
                <a:gd name="connsiteY52" fmla="*/ 2224146 h 3411717"/>
                <a:gd name="connsiteX53" fmla="*/ 717360 w 1551834"/>
                <a:gd name="connsiteY53" fmla="*/ 2198197 h 3411717"/>
                <a:gd name="connsiteX54" fmla="*/ 721092 w 1551834"/>
                <a:gd name="connsiteY54" fmla="*/ 2168543 h 3411717"/>
                <a:gd name="connsiteX55" fmla="*/ 721092 w 1551834"/>
                <a:gd name="connsiteY55" fmla="*/ 2146301 h 3411717"/>
                <a:gd name="connsiteX56" fmla="*/ 724825 w 1551834"/>
                <a:gd name="connsiteY56" fmla="*/ 2116647 h 3411717"/>
                <a:gd name="connsiteX57" fmla="*/ 724825 w 1551834"/>
                <a:gd name="connsiteY57" fmla="*/ 2094405 h 3411717"/>
                <a:gd name="connsiteX58" fmla="*/ 728557 w 1551834"/>
                <a:gd name="connsiteY58" fmla="*/ 2064750 h 3411717"/>
                <a:gd name="connsiteX59" fmla="*/ 728557 w 1551834"/>
                <a:gd name="connsiteY59" fmla="*/ 2042509 h 3411717"/>
                <a:gd name="connsiteX60" fmla="*/ 728557 w 1551834"/>
                <a:gd name="connsiteY60" fmla="*/ 2012854 h 3411717"/>
                <a:gd name="connsiteX61" fmla="*/ 732288 w 1551834"/>
                <a:gd name="connsiteY61" fmla="*/ 1994320 h 3411717"/>
                <a:gd name="connsiteX62" fmla="*/ 732288 w 1551834"/>
                <a:gd name="connsiteY62" fmla="*/ 1964665 h 3411717"/>
                <a:gd name="connsiteX63" fmla="*/ 732288 w 1551834"/>
                <a:gd name="connsiteY63" fmla="*/ 1946130 h 3411717"/>
                <a:gd name="connsiteX64" fmla="*/ 736020 w 1551834"/>
                <a:gd name="connsiteY64" fmla="*/ 1920182 h 3411717"/>
                <a:gd name="connsiteX65" fmla="*/ 736020 w 1551834"/>
                <a:gd name="connsiteY65" fmla="*/ 1901647 h 3411717"/>
                <a:gd name="connsiteX66" fmla="*/ 736020 w 1551834"/>
                <a:gd name="connsiteY66" fmla="*/ 1871993 h 3411717"/>
                <a:gd name="connsiteX67" fmla="*/ 736020 w 1551834"/>
                <a:gd name="connsiteY67" fmla="*/ 1864579 h 3411717"/>
                <a:gd name="connsiteX68" fmla="*/ 739753 w 1551834"/>
                <a:gd name="connsiteY68" fmla="*/ 1801562 h 3411717"/>
                <a:gd name="connsiteX69" fmla="*/ 739753 w 1551834"/>
                <a:gd name="connsiteY69" fmla="*/ 1786735 h 3411717"/>
                <a:gd name="connsiteX70" fmla="*/ 739753 w 1551834"/>
                <a:gd name="connsiteY70" fmla="*/ 1760786 h 3411717"/>
                <a:gd name="connsiteX71" fmla="*/ 743484 w 1551834"/>
                <a:gd name="connsiteY71" fmla="*/ 1745959 h 3411717"/>
                <a:gd name="connsiteX72" fmla="*/ 743484 w 1551834"/>
                <a:gd name="connsiteY72" fmla="*/ 1723718 h 3411717"/>
                <a:gd name="connsiteX73" fmla="*/ 743484 w 1551834"/>
                <a:gd name="connsiteY73" fmla="*/ 1705183 h 3411717"/>
                <a:gd name="connsiteX74" fmla="*/ 743484 w 1551834"/>
                <a:gd name="connsiteY74" fmla="*/ 1682942 h 3411717"/>
                <a:gd name="connsiteX75" fmla="*/ 743484 w 1551834"/>
                <a:gd name="connsiteY75" fmla="*/ 1664408 h 3411717"/>
                <a:gd name="connsiteX76" fmla="*/ 743484 w 1551834"/>
                <a:gd name="connsiteY76" fmla="*/ 1645873 h 3411717"/>
                <a:gd name="connsiteX77" fmla="*/ 747216 w 1551834"/>
                <a:gd name="connsiteY77" fmla="*/ 1627339 h 3411717"/>
                <a:gd name="connsiteX78" fmla="*/ 743484 w 1551834"/>
                <a:gd name="connsiteY78" fmla="*/ 1505012 h 3411717"/>
                <a:gd name="connsiteX79" fmla="*/ 743484 w 1551834"/>
                <a:gd name="connsiteY79" fmla="*/ 1490185 h 3411717"/>
                <a:gd name="connsiteX80" fmla="*/ 743484 w 1551834"/>
                <a:gd name="connsiteY80" fmla="*/ 1471650 h 3411717"/>
                <a:gd name="connsiteX81" fmla="*/ 743484 w 1551834"/>
                <a:gd name="connsiteY81" fmla="*/ 1460529 h 3411717"/>
                <a:gd name="connsiteX82" fmla="*/ 743484 w 1551834"/>
                <a:gd name="connsiteY82" fmla="*/ 1441995 h 3411717"/>
                <a:gd name="connsiteX83" fmla="*/ 743484 w 1551834"/>
                <a:gd name="connsiteY83" fmla="*/ 1427168 h 3411717"/>
                <a:gd name="connsiteX84" fmla="*/ 743484 w 1551834"/>
                <a:gd name="connsiteY84" fmla="*/ 1412340 h 3411717"/>
                <a:gd name="connsiteX85" fmla="*/ 743484 w 1551834"/>
                <a:gd name="connsiteY85" fmla="*/ 1401220 h 3411717"/>
                <a:gd name="connsiteX86" fmla="*/ 739753 w 1551834"/>
                <a:gd name="connsiteY86" fmla="*/ 1386392 h 3411717"/>
                <a:gd name="connsiteX87" fmla="*/ 739753 w 1551834"/>
                <a:gd name="connsiteY87" fmla="*/ 1375271 h 3411717"/>
                <a:gd name="connsiteX88" fmla="*/ 739753 w 1551834"/>
                <a:gd name="connsiteY88" fmla="*/ 1360444 h 3411717"/>
                <a:gd name="connsiteX89" fmla="*/ 739753 w 1551834"/>
                <a:gd name="connsiteY89" fmla="*/ 1349323 h 3411717"/>
                <a:gd name="connsiteX90" fmla="*/ 736020 w 1551834"/>
                <a:gd name="connsiteY90" fmla="*/ 1334495 h 3411717"/>
                <a:gd name="connsiteX91" fmla="*/ 736020 w 1551834"/>
                <a:gd name="connsiteY91" fmla="*/ 1323375 h 3411717"/>
                <a:gd name="connsiteX92" fmla="*/ 736020 w 1551834"/>
                <a:gd name="connsiteY92" fmla="*/ 1312254 h 3411717"/>
                <a:gd name="connsiteX93" fmla="*/ 732288 w 1551834"/>
                <a:gd name="connsiteY93" fmla="*/ 1301134 h 3411717"/>
                <a:gd name="connsiteX94" fmla="*/ 732288 w 1551834"/>
                <a:gd name="connsiteY94" fmla="*/ 1290013 h 3411717"/>
                <a:gd name="connsiteX95" fmla="*/ 728557 w 1551834"/>
                <a:gd name="connsiteY95" fmla="*/ 1278893 h 3411717"/>
                <a:gd name="connsiteX96" fmla="*/ 728557 w 1551834"/>
                <a:gd name="connsiteY96" fmla="*/ 1267772 h 3411717"/>
                <a:gd name="connsiteX97" fmla="*/ 728557 w 1551834"/>
                <a:gd name="connsiteY97" fmla="*/ 1260358 h 3411717"/>
                <a:gd name="connsiteX98" fmla="*/ 724825 w 1551834"/>
                <a:gd name="connsiteY98" fmla="*/ 1249238 h 3411717"/>
                <a:gd name="connsiteX99" fmla="*/ 724825 w 1551834"/>
                <a:gd name="connsiteY99" fmla="*/ 1241824 h 3411717"/>
                <a:gd name="connsiteX100" fmla="*/ 721092 w 1551834"/>
                <a:gd name="connsiteY100" fmla="*/ 1230703 h 3411717"/>
                <a:gd name="connsiteX101" fmla="*/ 721092 w 1551834"/>
                <a:gd name="connsiteY101" fmla="*/ 1223290 h 3411717"/>
                <a:gd name="connsiteX102" fmla="*/ 717827 w 1551834"/>
                <a:gd name="connsiteY102" fmla="*/ 1218192 h 3411717"/>
                <a:gd name="connsiteX103" fmla="*/ 717373 w 1551834"/>
                <a:gd name="connsiteY103" fmla="*/ 1215940 h 3411717"/>
                <a:gd name="connsiteX104" fmla="*/ 717208 w 1551834"/>
                <a:gd name="connsiteY104" fmla="*/ 1215940 h 3411717"/>
                <a:gd name="connsiteX105" fmla="*/ 702284 w 1551834"/>
                <a:gd name="connsiteY105" fmla="*/ 1171468 h 3411717"/>
                <a:gd name="connsiteX106" fmla="*/ 519466 w 1551834"/>
                <a:gd name="connsiteY106" fmla="*/ 963931 h 3411717"/>
                <a:gd name="connsiteX107" fmla="*/ 317993 w 1551834"/>
                <a:gd name="connsiteY107" fmla="*/ 693393 h 3411717"/>
                <a:gd name="connsiteX108" fmla="*/ 235911 w 1551834"/>
                <a:gd name="connsiteY108" fmla="*/ 478444 h 3411717"/>
                <a:gd name="connsiteX109" fmla="*/ 64286 w 1551834"/>
                <a:gd name="connsiteY109" fmla="*/ 163434 h 3411717"/>
                <a:gd name="connsiteX110" fmla="*/ 26976 w 1551834"/>
                <a:gd name="connsiteY110" fmla="*/ 22605 h 3411717"/>
                <a:gd name="connsiteX111" fmla="*/ 81424 w 1551834"/>
                <a:gd name="connsiteY111" fmla="*/ 775 h 34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551834" h="3411717">
                  <a:moveTo>
                    <a:pt x="81424" y="775"/>
                  </a:moveTo>
                  <a:cubicBezTo>
                    <a:pt x="141237" y="-5653"/>
                    <a:pt x="212592" y="29091"/>
                    <a:pt x="254566" y="59666"/>
                  </a:cubicBezTo>
                  <a:cubicBezTo>
                    <a:pt x="344109" y="122668"/>
                    <a:pt x="403805" y="248672"/>
                    <a:pt x="459770" y="322792"/>
                  </a:cubicBezTo>
                  <a:cubicBezTo>
                    <a:pt x="459770" y="326498"/>
                    <a:pt x="459770" y="326498"/>
                    <a:pt x="459770" y="326498"/>
                  </a:cubicBezTo>
                  <a:cubicBezTo>
                    <a:pt x="470963" y="345028"/>
                    <a:pt x="482156" y="359852"/>
                    <a:pt x="497080" y="374676"/>
                  </a:cubicBezTo>
                  <a:cubicBezTo>
                    <a:pt x="500811" y="382088"/>
                    <a:pt x="508273" y="389501"/>
                    <a:pt x="512004" y="393206"/>
                  </a:cubicBezTo>
                  <a:cubicBezTo>
                    <a:pt x="526928" y="404324"/>
                    <a:pt x="541851" y="415442"/>
                    <a:pt x="560507" y="422854"/>
                  </a:cubicBezTo>
                  <a:cubicBezTo>
                    <a:pt x="609010" y="445090"/>
                    <a:pt x="892564" y="578507"/>
                    <a:pt x="974646" y="741571"/>
                  </a:cubicBezTo>
                  <a:cubicBezTo>
                    <a:pt x="1052997" y="908342"/>
                    <a:pt x="1038073" y="967637"/>
                    <a:pt x="1060459" y="1082524"/>
                  </a:cubicBezTo>
                  <a:cubicBezTo>
                    <a:pt x="1064190" y="1093642"/>
                    <a:pt x="1064190" y="1101053"/>
                    <a:pt x="1067921" y="1108466"/>
                  </a:cubicBezTo>
                  <a:lnTo>
                    <a:pt x="1060229" y="1114775"/>
                  </a:lnTo>
                  <a:lnTo>
                    <a:pt x="1071902" y="1108376"/>
                  </a:lnTo>
                  <a:cubicBezTo>
                    <a:pt x="1131615" y="1152859"/>
                    <a:pt x="1198791" y="1186220"/>
                    <a:pt x="1265967" y="1215875"/>
                  </a:cubicBezTo>
                  <a:cubicBezTo>
                    <a:pt x="1292092" y="1226996"/>
                    <a:pt x="1321948" y="1238117"/>
                    <a:pt x="1351804" y="1241824"/>
                  </a:cubicBezTo>
                  <a:cubicBezTo>
                    <a:pt x="1366732" y="1249238"/>
                    <a:pt x="1385392" y="1260358"/>
                    <a:pt x="1400320" y="1267772"/>
                  </a:cubicBezTo>
                  <a:cubicBezTo>
                    <a:pt x="1415248" y="1275186"/>
                    <a:pt x="1437640" y="1282599"/>
                    <a:pt x="1452569" y="1286306"/>
                  </a:cubicBezTo>
                  <a:cubicBezTo>
                    <a:pt x="1452569" y="1290013"/>
                    <a:pt x="1445104" y="1293720"/>
                    <a:pt x="1445104" y="1297427"/>
                  </a:cubicBezTo>
                  <a:cubicBezTo>
                    <a:pt x="1445104" y="1312254"/>
                    <a:pt x="1493621" y="2079578"/>
                    <a:pt x="1519745" y="2594833"/>
                  </a:cubicBezTo>
                  <a:cubicBezTo>
                    <a:pt x="1527209" y="2775543"/>
                    <a:pt x="1536073" y="2998882"/>
                    <a:pt x="1545636" y="3248575"/>
                  </a:cubicBezTo>
                  <a:lnTo>
                    <a:pt x="1551834" y="3411717"/>
                  </a:lnTo>
                  <a:lnTo>
                    <a:pt x="638988" y="3411717"/>
                  </a:lnTo>
                  <a:lnTo>
                    <a:pt x="638988" y="3384398"/>
                  </a:lnTo>
                  <a:cubicBezTo>
                    <a:pt x="642720" y="3369571"/>
                    <a:pt x="642720" y="3354743"/>
                    <a:pt x="642720" y="3339916"/>
                  </a:cubicBezTo>
                  <a:cubicBezTo>
                    <a:pt x="642720" y="3328795"/>
                    <a:pt x="646452" y="3317674"/>
                    <a:pt x="646452" y="3306553"/>
                  </a:cubicBezTo>
                  <a:cubicBezTo>
                    <a:pt x="646452" y="3291726"/>
                    <a:pt x="646452" y="3276899"/>
                    <a:pt x="650184" y="3262071"/>
                  </a:cubicBezTo>
                  <a:cubicBezTo>
                    <a:pt x="650184" y="3250950"/>
                    <a:pt x="650184" y="3239830"/>
                    <a:pt x="650184" y="3228709"/>
                  </a:cubicBezTo>
                  <a:cubicBezTo>
                    <a:pt x="650184" y="3213882"/>
                    <a:pt x="653916" y="3199054"/>
                    <a:pt x="653916" y="3184226"/>
                  </a:cubicBezTo>
                  <a:cubicBezTo>
                    <a:pt x="653916" y="3176813"/>
                    <a:pt x="653916" y="3165692"/>
                    <a:pt x="653916" y="3154572"/>
                  </a:cubicBezTo>
                  <a:cubicBezTo>
                    <a:pt x="657648" y="3132330"/>
                    <a:pt x="657648" y="3110089"/>
                    <a:pt x="661380" y="3087848"/>
                  </a:cubicBezTo>
                  <a:cubicBezTo>
                    <a:pt x="661380" y="3084141"/>
                    <a:pt x="661380" y="3084141"/>
                    <a:pt x="661380" y="3084141"/>
                  </a:cubicBezTo>
                  <a:cubicBezTo>
                    <a:pt x="665112" y="3035951"/>
                    <a:pt x="665112" y="2987762"/>
                    <a:pt x="668844" y="2939573"/>
                  </a:cubicBezTo>
                  <a:cubicBezTo>
                    <a:pt x="668844" y="2924746"/>
                    <a:pt x="672576" y="2913624"/>
                    <a:pt x="672576" y="2898797"/>
                  </a:cubicBezTo>
                  <a:cubicBezTo>
                    <a:pt x="672576" y="2891383"/>
                    <a:pt x="672576" y="2880263"/>
                    <a:pt x="672576" y="2872849"/>
                  </a:cubicBezTo>
                  <a:cubicBezTo>
                    <a:pt x="676308" y="2858022"/>
                    <a:pt x="676308" y="2843194"/>
                    <a:pt x="676308" y="2828367"/>
                  </a:cubicBezTo>
                  <a:cubicBezTo>
                    <a:pt x="676308" y="2817246"/>
                    <a:pt x="680040" y="2809832"/>
                    <a:pt x="680040" y="2802419"/>
                  </a:cubicBezTo>
                  <a:cubicBezTo>
                    <a:pt x="680040" y="2791298"/>
                    <a:pt x="680040" y="2783884"/>
                    <a:pt x="680040" y="2772763"/>
                  </a:cubicBezTo>
                  <a:cubicBezTo>
                    <a:pt x="683772" y="2743108"/>
                    <a:pt x="683772" y="2713453"/>
                    <a:pt x="687505" y="2680092"/>
                  </a:cubicBezTo>
                  <a:cubicBezTo>
                    <a:pt x="687505" y="2680092"/>
                    <a:pt x="687505" y="2680092"/>
                    <a:pt x="687505" y="2676385"/>
                  </a:cubicBezTo>
                  <a:cubicBezTo>
                    <a:pt x="687505" y="2661557"/>
                    <a:pt x="691236" y="2646730"/>
                    <a:pt x="691236" y="2631902"/>
                  </a:cubicBezTo>
                  <a:cubicBezTo>
                    <a:pt x="691236" y="2624488"/>
                    <a:pt x="691236" y="2617074"/>
                    <a:pt x="691236" y="2609661"/>
                  </a:cubicBezTo>
                  <a:cubicBezTo>
                    <a:pt x="691236" y="2598540"/>
                    <a:pt x="694968" y="2587420"/>
                    <a:pt x="694968" y="2572592"/>
                  </a:cubicBezTo>
                  <a:cubicBezTo>
                    <a:pt x="694968" y="2565178"/>
                    <a:pt x="694968" y="2554058"/>
                    <a:pt x="694968" y="2546644"/>
                  </a:cubicBezTo>
                  <a:cubicBezTo>
                    <a:pt x="698700" y="2535523"/>
                    <a:pt x="698700" y="2524403"/>
                    <a:pt x="698700" y="2513282"/>
                  </a:cubicBezTo>
                  <a:cubicBezTo>
                    <a:pt x="698700" y="2502162"/>
                    <a:pt x="698700" y="2494747"/>
                    <a:pt x="698700" y="2483627"/>
                  </a:cubicBezTo>
                  <a:cubicBezTo>
                    <a:pt x="702432" y="2472506"/>
                    <a:pt x="702432" y="2461386"/>
                    <a:pt x="702432" y="2453972"/>
                  </a:cubicBezTo>
                  <a:cubicBezTo>
                    <a:pt x="702432" y="2442851"/>
                    <a:pt x="702432" y="2435438"/>
                    <a:pt x="706164" y="2424317"/>
                  </a:cubicBezTo>
                  <a:cubicBezTo>
                    <a:pt x="706164" y="2413197"/>
                    <a:pt x="706164" y="2402076"/>
                    <a:pt x="706164" y="2390955"/>
                  </a:cubicBezTo>
                  <a:cubicBezTo>
                    <a:pt x="706164" y="2383542"/>
                    <a:pt x="706164" y="2376128"/>
                    <a:pt x="709896" y="2365007"/>
                  </a:cubicBezTo>
                  <a:cubicBezTo>
                    <a:pt x="709896" y="2353887"/>
                    <a:pt x="709896" y="2342766"/>
                    <a:pt x="709896" y="2335352"/>
                  </a:cubicBezTo>
                  <a:cubicBezTo>
                    <a:pt x="709896" y="2324231"/>
                    <a:pt x="709896" y="2316818"/>
                    <a:pt x="713629" y="2309404"/>
                  </a:cubicBezTo>
                  <a:cubicBezTo>
                    <a:pt x="713629" y="2298283"/>
                    <a:pt x="713629" y="2287163"/>
                    <a:pt x="713629" y="2276042"/>
                  </a:cubicBezTo>
                  <a:cubicBezTo>
                    <a:pt x="713629" y="2268628"/>
                    <a:pt x="713629" y="2261215"/>
                    <a:pt x="713629" y="2253801"/>
                  </a:cubicBezTo>
                  <a:cubicBezTo>
                    <a:pt x="717360" y="2242680"/>
                    <a:pt x="717360" y="2231560"/>
                    <a:pt x="717360" y="2224146"/>
                  </a:cubicBezTo>
                  <a:cubicBezTo>
                    <a:pt x="717360" y="2213025"/>
                    <a:pt x="717360" y="2205611"/>
                    <a:pt x="717360" y="2198197"/>
                  </a:cubicBezTo>
                  <a:cubicBezTo>
                    <a:pt x="721092" y="2187077"/>
                    <a:pt x="721092" y="2179663"/>
                    <a:pt x="721092" y="2168543"/>
                  </a:cubicBezTo>
                  <a:cubicBezTo>
                    <a:pt x="721092" y="2161129"/>
                    <a:pt x="721092" y="2153715"/>
                    <a:pt x="721092" y="2146301"/>
                  </a:cubicBezTo>
                  <a:cubicBezTo>
                    <a:pt x="721092" y="2135181"/>
                    <a:pt x="724825" y="2124060"/>
                    <a:pt x="724825" y="2116647"/>
                  </a:cubicBezTo>
                  <a:cubicBezTo>
                    <a:pt x="724825" y="2109233"/>
                    <a:pt x="724825" y="2101819"/>
                    <a:pt x="724825" y="2094405"/>
                  </a:cubicBezTo>
                  <a:cubicBezTo>
                    <a:pt x="724825" y="2083285"/>
                    <a:pt x="724825" y="2072164"/>
                    <a:pt x="728557" y="2064750"/>
                  </a:cubicBezTo>
                  <a:cubicBezTo>
                    <a:pt x="728557" y="2057337"/>
                    <a:pt x="728557" y="2049922"/>
                    <a:pt x="728557" y="2042509"/>
                  </a:cubicBezTo>
                  <a:cubicBezTo>
                    <a:pt x="728557" y="2031388"/>
                    <a:pt x="728557" y="2023974"/>
                    <a:pt x="728557" y="2012854"/>
                  </a:cubicBezTo>
                  <a:cubicBezTo>
                    <a:pt x="728557" y="2009147"/>
                    <a:pt x="728557" y="2001733"/>
                    <a:pt x="732288" y="1994320"/>
                  </a:cubicBezTo>
                  <a:cubicBezTo>
                    <a:pt x="732288" y="1983199"/>
                    <a:pt x="732288" y="1975785"/>
                    <a:pt x="732288" y="1964665"/>
                  </a:cubicBezTo>
                  <a:cubicBezTo>
                    <a:pt x="732288" y="1960958"/>
                    <a:pt x="732288" y="1953544"/>
                    <a:pt x="732288" y="1946130"/>
                  </a:cubicBezTo>
                  <a:cubicBezTo>
                    <a:pt x="732288" y="1935010"/>
                    <a:pt x="732288" y="1927596"/>
                    <a:pt x="736020" y="1920182"/>
                  </a:cubicBezTo>
                  <a:cubicBezTo>
                    <a:pt x="736020" y="1912769"/>
                    <a:pt x="736020" y="1905354"/>
                    <a:pt x="736020" y="1901647"/>
                  </a:cubicBezTo>
                  <a:cubicBezTo>
                    <a:pt x="736020" y="1890527"/>
                    <a:pt x="736020" y="1883113"/>
                    <a:pt x="736020" y="1871993"/>
                  </a:cubicBezTo>
                  <a:cubicBezTo>
                    <a:pt x="736020" y="1868286"/>
                    <a:pt x="736020" y="1864579"/>
                    <a:pt x="736020" y="1864579"/>
                  </a:cubicBezTo>
                  <a:cubicBezTo>
                    <a:pt x="739753" y="1842338"/>
                    <a:pt x="739753" y="1820096"/>
                    <a:pt x="739753" y="1801562"/>
                  </a:cubicBezTo>
                  <a:cubicBezTo>
                    <a:pt x="739753" y="1794148"/>
                    <a:pt x="739753" y="1790442"/>
                    <a:pt x="739753" y="1786735"/>
                  </a:cubicBezTo>
                  <a:cubicBezTo>
                    <a:pt x="739753" y="1779321"/>
                    <a:pt x="739753" y="1771907"/>
                    <a:pt x="739753" y="1760786"/>
                  </a:cubicBezTo>
                  <a:cubicBezTo>
                    <a:pt x="739753" y="1757079"/>
                    <a:pt x="739753" y="1749666"/>
                    <a:pt x="743484" y="1745959"/>
                  </a:cubicBezTo>
                  <a:cubicBezTo>
                    <a:pt x="743484" y="1738545"/>
                    <a:pt x="743484" y="1731131"/>
                    <a:pt x="743484" y="1723718"/>
                  </a:cubicBezTo>
                  <a:cubicBezTo>
                    <a:pt x="743484" y="1716304"/>
                    <a:pt x="743484" y="1708890"/>
                    <a:pt x="743484" y="1705183"/>
                  </a:cubicBezTo>
                  <a:cubicBezTo>
                    <a:pt x="743484" y="1697770"/>
                    <a:pt x="743484" y="1690356"/>
                    <a:pt x="743484" y="1682942"/>
                  </a:cubicBezTo>
                  <a:cubicBezTo>
                    <a:pt x="743484" y="1675528"/>
                    <a:pt x="743484" y="1671822"/>
                    <a:pt x="743484" y="1664408"/>
                  </a:cubicBezTo>
                  <a:cubicBezTo>
                    <a:pt x="743484" y="1656994"/>
                    <a:pt x="743484" y="1653287"/>
                    <a:pt x="743484" y="1645873"/>
                  </a:cubicBezTo>
                  <a:cubicBezTo>
                    <a:pt x="743484" y="1638460"/>
                    <a:pt x="747216" y="1634752"/>
                    <a:pt x="747216" y="1627339"/>
                  </a:cubicBezTo>
                  <a:cubicBezTo>
                    <a:pt x="747216" y="1619925"/>
                    <a:pt x="743484" y="1512426"/>
                    <a:pt x="743484" y="1505012"/>
                  </a:cubicBezTo>
                  <a:cubicBezTo>
                    <a:pt x="743484" y="1501305"/>
                    <a:pt x="743484" y="1493892"/>
                    <a:pt x="743484" y="1490185"/>
                  </a:cubicBezTo>
                  <a:cubicBezTo>
                    <a:pt x="743484" y="1482770"/>
                    <a:pt x="743484" y="1479064"/>
                    <a:pt x="743484" y="1471650"/>
                  </a:cubicBezTo>
                  <a:cubicBezTo>
                    <a:pt x="743484" y="1467943"/>
                    <a:pt x="743484" y="1464236"/>
                    <a:pt x="743484" y="1460529"/>
                  </a:cubicBezTo>
                  <a:cubicBezTo>
                    <a:pt x="743484" y="1453116"/>
                    <a:pt x="743484" y="1449409"/>
                    <a:pt x="743484" y="1441995"/>
                  </a:cubicBezTo>
                  <a:cubicBezTo>
                    <a:pt x="743484" y="1438288"/>
                    <a:pt x="743484" y="1434581"/>
                    <a:pt x="743484" y="1427168"/>
                  </a:cubicBezTo>
                  <a:cubicBezTo>
                    <a:pt x="743484" y="1423461"/>
                    <a:pt x="743484" y="1419754"/>
                    <a:pt x="743484" y="1412340"/>
                  </a:cubicBezTo>
                  <a:cubicBezTo>
                    <a:pt x="743484" y="1408633"/>
                    <a:pt x="743484" y="1404926"/>
                    <a:pt x="743484" y="1401220"/>
                  </a:cubicBezTo>
                  <a:cubicBezTo>
                    <a:pt x="743484" y="1397513"/>
                    <a:pt x="739753" y="1390099"/>
                    <a:pt x="739753" y="1386392"/>
                  </a:cubicBezTo>
                  <a:cubicBezTo>
                    <a:pt x="739753" y="1382685"/>
                    <a:pt x="739753" y="1378978"/>
                    <a:pt x="739753" y="1375271"/>
                  </a:cubicBezTo>
                  <a:cubicBezTo>
                    <a:pt x="739753" y="1367858"/>
                    <a:pt x="739753" y="1364151"/>
                    <a:pt x="739753" y="1360444"/>
                  </a:cubicBezTo>
                  <a:cubicBezTo>
                    <a:pt x="739753" y="1356737"/>
                    <a:pt x="739753" y="1353030"/>
                    <a:pt x="739753" y="1349323"/>
                  </a:cubicBezTo>
                  <a:cubicBezTo>
                    <a:pt x="739753" y="1345617"/>
                    <a:pt x="736020" y="1338202"/>
                    <a:pt x="736020" y="1334495"/>
                  </a:cubicBezTo>
                  <a:cubicBezTo>
                    <a:pt x="736020" y="1330789"/>
                    <a:pt x="736020" y="1327082"/>
                    <a:pt x="736020" y="1323375"/>
                  </a:cubicBezTo>
                  <a:cubicBezTo>
                    <a:pt x="736020" y="1319668"/>
                    <a:pt x="736020" y="1315961"/>
                    <a:pt x="736020" y="1312254"/>
                  </a:cubicBezTo>
                  <a:cubicBezTo>
                    <a:pt x="736020" y="1308547"/>
                    <a:pt x="732288" y="1304841"/>
                    <a:pt x="732288" y="1301134"/>
                  </a:cubicBezTo>
                  <a:cubicBezTo>
                    <a:pt x="732288" y="1297427"/>
                    <a:pt x="732288" y="1293720"/>
                    <a:pt x="732288" y="1290013"/>
                  </a:cubicBezTo>
                  <a:cubicBezTo>
                    <a:pt x="732288" y="1286306"/>
                    <a:pt x="732288" y="1282599"/>
                    <a:pt x="728557" y="1278893"/>
                  </a:cubicBezTo>
                  <a:cubicBezTo>
                    <a:pt x="728557" y="1275186"/>
                    <a:pt x="728557" y="1271479"/>
                    <a:pt x="728557" y="1267772"/>
                  </a:cubicBezTo>
                  <a:cubicBezTo>
                    <a:pt x="728557" y="1264065"/>
                    <a:pt x="728557" y="1264065"/>
                    <a:pt x="728557" y="1260358"/>
                  </a:cubicBezTo>
                  <a:cubicBezTo>
                    <a:pt x="724825" y="1256651"/>
                    <a:pt x="724825" y="1252945"/>
                    <a:pt x="724825" y="1249238"/>
                  </a:cubicBezTo>
                  <a:cubicBezTo>
                    <a:pt x="724825" y="1245531"/>
                    <a:pt x="724825" y="1241824"/>
                    <a:pt x="724825" y="1241824"/>
                  </a:cubicBezTo>
                  <a:cubicBezTo>
                    <a:pt x="721092" y="1238117"/>
                    <a:pt x="721092" y="1234410"/>
                    <a:pt x="721092" y="1230703"/>
                  </a:cubicBezTo>
                  <a:cubicBezTo>
                    <a:pt x="721092" y="1226996"/>
                    <a:pt x="721092" y="1226996"/>
                    <a:pt x="721092" y="1223290"/>
                  </a:cubicBezTo>
                  <a:cubicBezTo>
                    <a:pt x="719226" y="1221436"/>
                    <a:pt x="718293" y="1219583"/>
                    <a:pt x="717827" y="1218192"/>
                  </a:cubicBezTo>
                  <a:lnTo>
                    <a:pt x="717373" y="1215940"/>
                  </a:lnTo>
                  <a:lnTo>
                    <a:pt x="717208" y="1215940"/>
                  </a:lnTo>
                  <a:cubicBezTo>
                    <a:pt x="713477" y="1197410"/>
                    <a:pt x="706015" y="1182586"/>
                    <a:pt x="702284" y="1171468"/>
                  </a:cubicBezTo>
                  <a:cubicBezTo>
                    <a:pt x="679899" y="1126996"/>
                    <a:pt x="564238" y="1030640"/>
                    <a:pt x="519466" y="963931"/>
                  </a:cubicBezTo>
                  <a:cubicBezTo>
                    <a:pt x="474694" y="900929"/>
                    <a:pt x="366496" y="789749"/>
                    <a:pt x="317993" y="693393"/>
                  </a:cubicBezTo>
                  <a:cubicBezTo>
                    <a:pt x="291876" y="641509"/>
                    <a:pt x="284414" y="537741"/>
                    <a:pt x="235911" y="478444"/>
                  </a:cubicBezTo>
                  <a:cubicBezTo>
                    <a:pt x="187408" y="415442"/>
                    <a:pt x="101595" y="226436"/>
                    <a:pt x="64286" y="163434"/>
                  </a:cubicBezTo>
                  <a:cubicBezTo>
                    <a:pt x="26976" y="100432"/>
                    <a:pt x="-36452" y="74490"/>
                    <a:pt x="26976" y="22605"/>
                  </a:cubicBezTo>
                  <a:cubicBezTo>
                    <a:pt x="42832" y="9634"/>
                    <a:pt x="61487" y="2918"/>
                    <a:pt x="81424" y="775"/>
                  </a:cubicBezTo>
                  <a:close/>
                </a:path>
              </a:pathLst>
            </a:custGeom>
            <a:solidFill>
              <a:srgbClr val="F0B78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7F8A553-0437-674D-A5F9-3AA121D2C9A8}"/>
                </a:ext>
              </a:extLst>
            </p:cNvPr>
            <p:cNvSpPr/>
            <p:nvPr/>
          </p:nvSpPr>
          <p:spPr>
            <a:xfrm>
              <a:off x="2741612" y="4908589"/>
              <a:ext cx="826231" cy="2804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Rectangle 290">
              <a:extLst>
                <a:ext uri="{FF2B5EF4-FFF2-40B4-BE49-F238E27FC236}">
                  <a16:creationId xmlns:a16="http://schemas.microsoft.com/office/drawing/2014/main" id="{DB02CE3B-5EDA-D647-BD05-F713EF081A39}"/>
                </a:ext>
              </a:extLst>
            </p:cNvPr>
            <p:cNvSpPr/>
            <p:nvPr/>
          </p:nvSpPr>
          <p:spPr>
            <a:xfrm>
              <a:off x="2543158" y="5029200"/>
              <a:ext cx="1182270" cy="3260655"/>
            </a:xfrm>
            <a:custGeom>
              <a:avLst/>
              <a:gdLst>
                <a:gd name="connsiteX0" fmla="*/ 0 w 1143000"/>
                <a:gd name="connsiteY0" fmla="*/ 0 h 3840161"/>
                <a:gd name="connsiteX1" fmla="*/ 1143000 w 1143000"/>
                <a:gd name="connsiteY1" fmla="*/ 0 h 3840161"/>
                <a:gd name="connsiteX2" fmla="*/ 1143000 w 1143000"/>
                <a:gd name="connsiteY2" fmla="*/ 3840161 h 3840161"/>
                <a:gd name="connsiteX3" fmla="*/ 0 w 1143000"/>
                <a:gd name="connsiteY3" fmla="*/ 3840161 h 3840161"/>
                <a:gd name="connsiteX4" fmla="*/ 0 w 1143000"/>
                <a:gd name="connsiteY4" fmla="*/ 0 h 3840161"/>
                <a:gd name="connsiteX0" fmla="*/ 0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0 w 1143000"/>
                <a:gd name="connsiteY4" fmla="*/ 37070 h 3877231"/>
                <a:gd name="connsiteX0" fmla="*/ 135924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135924 w 1143000"/>
                <a:gd name="connsiteY4" fmla="*/ 37070 h 3877231"/>
                <a:gd name="connsiteX0" fmla="*/ 91045 w 1143000"/>
                <a:gd name="connsiteY0" fmla="*/ 1634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91045 w 1143000"/>
                <a:gd name="connsiteY4" fmla="*/ 1634 h 3877231"/>
                <a:gd name="connsiteX0" fmla="*/ 130314 w 1182269"/>
                <a:gd name="connsiteY0" fmla="*/ 1634 h 3877231"/>
                <a:gd name="connsiteX1" fmla="*/ 1108129 w 1182269"/>
                <a:gd name="connsiteY1" fmla="*/ 0 h 3877231"/>
                <a:gd name="connsiteX2" fmla="*/ 1182269 w 1182269"/>
                <a:gd name="connsiteY2" fmla="*/ 3877231 h 3877231"/>
                <a:gd name="connsiteX3" fmla="*/ 0 w 1182269"/>
                <a:gd name="connsiteY3" fmla="*/ 3877231 h 3877231"/>
                <a:gd name="connsiteX4" fmla="*/ 130314 w 1182269"/>
                <a:gd name="connsiteY4" fmla="*/ 1634 h 387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69" h="3877231">
                  <a:moveTo>
                    <a:pt x="130314" y="1634"/>
                  </a:moveTo>
                  <a:lnTo>
                    <a:pt x="1108129" y="0"/>
                  </a:lnTo>
                  <a:lnTo>
                    <a:pt x="1182269" y="3877231"/>
                  </a:lnTo>
                  <a:lnTo>
                    <a:pt x="0" y="3877231"/>
                  </a:lnTo>
                  <a:lnTo>
                    <a:pt x="130314" y="1634"/>
                  </a:lnTo>
                  <a:close/>
                </a:path>
              </a:pathLst>
            </a:custGeom>
            <a:solidFill>
              <a:srgbClr val="017397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0B15420-102E-B448-8018-6D2D298BA19B}"/>
              </a:ext>
            </a:extLst>
          </p:cNvPr>
          <p:cNvGrpSpPr/>
          <p:nvPr/>
        </p:nvGrpSpPr>
        <p:grpSpPr>
          <a:xfrm>
            <a:off x="2661900" y="4359430"/>
            <a:ext cx="686999" cy="2475221"/>
            <a:chOff x="6758677" y="3878527"/>
            <a:chExt cx="820474" cy="2956125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2E0AA48-EB88-6843-BB7E-C4F137FAFD2C}"/>
                </a:ext>
              </a:extLst>
            </p:cNvPr>
            <p:cNvGrpSpPr/>
            <p:nvPr/>
          </p:nvGrpSpPr>
          <p:grpSpPr>
            <a:xfrm>
              <a:off x="6758677" y="3878527"/>
              <a:ext cx="820474" cy="1258024"/>
              <a:chOff x="6758677" y="2638425"/>
              <a:chExt cx="1629260" cy="2498126"/>
            </a:xfrm>
          </p:grpSpPr>
          <p:sp>
            <p:nvSpPr>
              <p:cNvPr id="113" name="Freeform: Shape 339">
                <a:extLst>
                  <a:ext uri="{FF2B5EF4-FFF2-40B4-BE49-F238E27FC236}">
                    <a16:creationId xmlns:a16="http://schemas.microsoft.com/office/drawing/2014/main" id="{769F3F2C-6136-0846-BBA4-4C7E8DEC4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309" y="2640746"/>
                <a:ext cx="1601628" cy="2495805"/>
              </a:xfrm>
              <a:custGeom>
                <a:avLst/>
                <a:gdLst>
                  <a:gd name="connsiteX0" fmla="*/ 251693 w 1601628"/>
                  <a:gd name="connsiteY0" fmla="*/ 959030 h 2495805"/>
                  <a:gd name="connsiteX1" fmla="*/ 256257 w 1601628"/>
                  <a:gd name="connsiteY1" fmla="*/ 962423 h 2495805"/>
                  <a:gd name="connsiteX2" fmla="*/ 268537 w 1601628"/>
                  <a:gd name="connsiteY2" fmla="*/ 972186 h 2495805"/>
                  <a:gd name="connsiteX3" fmla="*/ 333741 w 1601628"/>
                  <a:gd name="connsiteY3" fmla="*/ 1006761 h 2495805"/>
                  <a:gd name="connsiteX4" fmla="*/ 331950 w 1601628"/>
                  <a:gd name="connsiteY4" fmla="*/ 1001536 h 2495805"/>
                  <a:gd name="connsiteX5" fmla="*/ 559742 w 1601628"/>
                  <a:gd name="connsiteY5" fmla="*/ 0 h 2495805"/>
                  <a:gd name="connsiteX6" fmla="*/ 731411 w 1601628"/>
                  <a:gd name="connsiteY6" fmla="*/ 144174 h 2495805"/>
                  <a:gd name="connsiteX7" fmla="*/ 747505 w 1601628"/>
                  <a:gd name="connsiteY7" fmla="*/ 106795 h 2495805"/>
                  <a:gd name="connsiteX8" fmla="*/ 913810 w 1601628"/>
                  <a:gd name="connsiteY8" fmla="*/ 58737 h 2495805"/>
                  <a:gd name="connsiteX9" fmla="*/ 1058656 w 1601628"/>
                  <a:gd name="connsiteY9" fmla="*/ 165533 h 2495805"/>
                  <a:gd name="connsiteX10" fmla="*/ 1049697 w 1601628"/>
                  <a:gd name="connsiteY10" fmla="*/ 282862 h 2495805"/>
                  <a:gd name="connsiteX11" fmla="*/ 1042283 w 1601628"/>
                  <a:gd name="connsiteY11" fmla="*/ 345131 h 2495805"/>
                  <a:gd name="connsiteX12" fmla="*/ 1053541 w 1601628"/>
                  <a:gd name="connsiteY12" fmla="*/ 312994 h 2495805"/>
                  <a:gd name="connsiteX13" fmla="*/ 1064596 w 1601628"/>
                  <a:gd name="connsiteY13" fmla="*/ 283122 h 2495805"/>
                  <a:gd name="connsiteX14" fmla="*/ 1080705 w 1601628"/>
                  <a:gd name="connsiteY14" fmla="*/ 245753 h 2495805"/>
                  <a:gd name="connsiteX15" fmla="*/ 1295497 w 1601628"/>
                  <a:gd name="connsiteY15" fmla="*/ 208384 h 2495805"/>
                  <a:gd name="connsiteX16" fmla="*/ 1392153 w 1601628"/>
                  <a:gd name="connsiteY16" fmla="*/ 400568 h 2495805"/>
                  <a:gd name="connsiteX17" fmla="*/ 1359934 w 1601628"/>
                  <a:gd name="connsiteY17" fmla="*/ 507336 h 2495805"/>
                  <a:gd name="connsiteX18" fmla="*/ 1510289 w 1601628"/>
                  <a:gd name="connsiteY18" fmla="*/ 518013 h 2495805"/>
                  <a:gd name="connsiteX19" fmla="*/ 1601575 w 1601628"/>
                  <a:gd name="connsiteY19" fmla="*/ 667489 h 2495805"/>
                  <a:gd name="connsiteX20" fmla="*/ 1488810 w 1601628"/>
                  <a:gd name="connsiteY20" fmla="*/ 939749 h 2495805"/>
                  <a:gd name="connsiteX21" fmla="*/ 1486616 w 1601628"/>
                  <a:gd name="connsiteY21" fmla="*/ 944985 h 2495805"/>
                  <a:gd name="connsiteX22" fmla="*/ 1476424 w 1601628"/>
                  <a:gd name="connsiteY22" fmla="*/ 1014015 h 2495805"/>
                  <a:gd name="connsiteX23" fmla="*/ 1391176 w 1601628"/>
                  <a:gd name="connsiteY23" fmla="*/ 1327024 h 2495805"/>
                  <a:gd name="connsiteX24" fmla="*/ 1214143 w 1601628"/>
                  <a:gd name="connsiteY24" fmla="*/ 1673977 h 2495805"/>
                  <a:gd name="connsiteX25" fmla="*/ 1144402 w 1601628"/>
                  <a:gd name="connsiteY25" fmla="*/ 1882150 h 2495805"/>
                  <a:gd name="connsiteX26" fmla="*/ 1176590 w 1601628"/>
                  <a:gd name="connsiteY26" fmla="*/ 2447951 h 2495805"/>
                  <a:gd name="connsiteX27" fmla="*/ 361163 w 1601628"/>
                  <a:gd name="connsiteY27" fmla="*/ 2447951 h 2495805"/>
                  <a:gd name="connsiteX28" fmla="*/ 398715 w 1601628"/>
                  <a:gd name="connsiteY28" fmla="*/ 1716679 h 2495805"/>
                  <a:gd name="connsiteX29" fmla="*/ 323610 w 1601628"/>
                  <a:gd name="connsiteY29" fmla="*/ 1641951 h 2495805"/>
                  <a:gd name="connsiteX30" fmla="*/ 326800 w 1601628"/>
                  <a:gd name="connsiteY30" fmla="*/ 1637698 h 2495805"/>
                  <a:gd name="connsiteX31" fmla="*/ 313216 w 1601628"/>
                  <a:gd name="connsiteY31" fmla="*/ 1625481 h 2495805"/>
                  <a:gd name="connsiteX32" fmla="*/ 128145 w 1601628"/>
                  <a:gd name="connsiteY32" fmla="*/ 1380754 h 2495805"/>
                  <a:gd name="connsiteX33" fmla="*/ 9969 w 1601628"/>
                  <a:gd name="connsiteY33" fmla="*/ 841588 h 2495805"/>
                  <a:gd name="connsiteX34" fmla="*/ 197977 w 1601628"/>
                  <a:gd name="connsiteY34" fmla="*/ 622719 h 2495805"/>
                  <a:gd name="connsiteX35" fmla="*/ 290135 w 1601628"/>
                  <a:gd name="connsiteY35" fmla="*/ 617464 h 2495805"/>
                  <a:gd name="connsiteX36" fmla="*/ 325557 w 1601628"/>
                  <a:gd name="connsiteY36" fmla="*/ 622527 h 2495805"/>
                  <a:gd name="connsiteX37" fmla="*/ 329062 w 1601628"/>
                  <a:gd name="connsiteY37" fmla="*/ 571356 h 2495805"/>
                  <a:gd name="connsiteX38" fmla="*/ 345156 w 1601628"/>
                  <a:gd name="connsiteY38" fmla="*/ 154853 h 2495805"/>
                  <a:gd name="connsiteX39" fmla="*/ 350521 w 1601628"/>
                  <a:gd name="connsiteY39" fmla="*/ 117475 h 2495805"/>
                  <a:gd name="connsiteX40" fmla="*/ 559742 w 1601628"/>
                  <a:gd name="connsiteY40" fmla="*/ 0 h 2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01628" h="2495805">
                    <a:moveTo>
                      <a:pt x="251693" y="959030"/>
                    </a:moveTo>
                    <a:cubicBezTo>
                      <a:pt x="251693" y="959030"/>
                      <a:pt x="253309" y="960177"/>
                      <a:pt x="256257" y="962423"/>
                    </a:cubicBezTo>
                    <a:lnTo>
                      <a:pt x="268537" y="972186"/>
                    </a:lnTo>
                    <a:lnTo>
                      <a:pt x="333741" y="1006761"/>
                    </a:lnTo>
                    <a:lnTo>
                      <a:pt x="331950" y="1001536"/>
                    </a:lnTo>
                    <a:close/>
                    <a:moveTo>
                      <a:pt x="559742" y="0"/>
                    </a:moveTo>
                    <a:cubicBezTo>
                      <a:pt x="699223" y="0"/>
                      <a:pt x="726046" y="112135"/>
                      <a:pt x="731411" y="144174"/>
                    </a:cubicBezTo>
                    <a:cubicBezTo>
                      <a:pt x="731411" y="154853"/>
                      <a:pt x="747505" y="106795"/>
                      <a:pt x="747505" y="106795"/>
                    </a:cubicBezTo>
                    <a:cubicBezTo>
                      <a:pt x="779693" y="85436"/>
                      <a:pt x="833340" y="58737"/>
                      <a:pt x="913810" y="58737"/>
                    </a:cubicBezTo>
                    <a:cubicBezTo>
                      <a:pt x="1031832" y="58737"/>
                      <a:pt x="1053291" y="138834"/>
                      <a:pt x="1058656" y="165533"/>
                    </a:cubicBezTo>
                    <a:cubicBezTo>
                      <a:pt x="1060667" y="175545"/>
                      <a:pt x="1056644" y="221601"/>
                      <a:pt x="1049697" y="282862"/>
                    </a:cubicBezTo>
                    <a:lnTo>
                      <a:pt x="1042283" y="345131"/>
                    </a:lnTo>
                    <a:lnTo>
                      <a:pt x="1053541" y="312994"/>
                    </a:lnTo>
                    <a:cubicBezTo>
                      <a:pt x="1057548" y="301807"/>
                      <a:pt x="1061240" y="291797"/>
                      <a:pt x="1064596" y="283122"/>
                    </a:cubicBezTo>
                    <a:cubicBezTo>
                      <a:pt x="1075335" y="261768"/>
                      <a:pt x="1080705" y="251091"/>
                      <a:pt x="1080705" y="245753"/>
                    </a:cubicBezTo>
                    <a:cubicBezTo>
                      <a:pt x="1102184" y="229738"/>
                      <a:pt x="1177361" y="160338"/>
                      <a:pt x="1295497" y="208384"/>
                    </a:cubicBezTo>
                    <a:cubicBezTo>
                      <a:pt x="1408263" y="256430"/>
                      <a:pt x="1397523" y="368537"/>
                      <a:pt x="1392153" y="400568"/>
                    </a:cubicBezTo>
                    <a:cubicBezTo>
                      <a:pt x="1392153" y="411244"/>
                      <a:pt x="1381414" y="448613"/>
                      <a:pt x="1359934" y="507336"/>
                    </a:cubicBezTo>
                    <a:cubicBezTo>
                      <a:pt x="1386783" y="496659"/>
                      <a:pt x="1440481" y="491321"/>
                      <a:pt x="1510289" y="518013"/>
                    </a:cubicBezTo>
                    <a:cubicBezTo>
                      <a:pt x="1606945" y="555382"/>
                      <a:pt x="1601575" y="635459"/>
                      <a:pt x="1601575" y="667489"/>
                    </a:cubicBezTo>
                    <a:cubicBezTo>
                      <a:pt x="1596206" y="694181"/>
                      <a:pt x="1547877" y="811627"/>
                      <a:pt x="1488810" y="939749"/>
                    </a:cubicBezTo>
                    <a:lnTo>
                      <a:pt x="1486616" y="944985"/>
                    </a:lnTo>
                    <a:lnTo>
                      <a:pt x="1476424" y="1014015"/>
                    </a:lnTo>
                    <a:cubicBezTo>
                      <a:pt x="1461588" y="1098835"/>
                      <a:pt x="1435435" y="1206924"/>
                      <a:pt x="1391176" y="1327024"/>
                    </a:cubicBezTo>
                    <a:cubicBezTo>
                      <a:pt x="1358988" y="1407090"/>
                      <a:pt x="1257060" y="1604587"/>
                      <a:pt x="1214143" y="1673977"/>
                    </a:cubicBezTo>
                    <a:cubicBezTo>
                      <a:pt x="1176590" y="1743368"/>
                      <a:pt x="1149767" y="1834110"/>
                      <a:pt x="1144402" y="1882150"/>
                    </a:cubicBezTo>
                    <a:cubicBezTo>
                      <a:pt x="1144402" y="1892825"/>
                      <a:pt x="1155132" y="2111673"/>
                      <a:pt x="1176590" y="2447951"/>
                    </a:cubicBezTo>
                    <a:cubicBezTo>
                      <a:pt x="886899" y="2544030"/>
                      <a:pt x="457726" y="2469302"/>
                      <a:pt x="361163" y="2447951"/>
                    </a:cubicBezTo>
                    <a:cubicBezTo>
                      <a:pt x="398715" y="1924852"/>
                      <a:pt x="420174" y="1732693"/>
                      <a:pt x="398715" y="1716679"/>
                    </a:cubicBezTo>
                    <a:cubicBezTo>
                      <a:pt x="387986" y="1706004"/>
                      <a:pt x="355798" y="1679315"/>
                      <a:pt x="323610" y="1641951"/>
                    </a:cubicBezTo>
                    <a:lnTo>
                      <a:pt x="326800" y="1637698"/>
                    </a:lnTo>
                    <a:lnTo>
                      <a:pt x="313216" y="1625481"/>
                    </a:lnTo>
                    <a:cubicBezTo>
                      <a:pt x="277209" y="1591950"/>
                      <a:pt x="196634" y="1508873"/>
                      <a:pt x="128145" y="1380754"/>
                    </a:cubicBezTo>
                    <a:cubicBezTo>
                      <a:pt x="47570" y="1220606"/>
                      <a:pt x="-27633" y="991060"/>
                      <a:pt x="9969" y="841588"/>
                    </a:cubicBezTo>
                    <a:cubicBezTo>
                      <a:pt x="58314" y="654748"/>
                      <a:pt x="128145" y="633395"/>
                      <a:pt x="197977" y="622719"/>
                    </a:cubicBezTo>
                    <a:cubicBezTo>
                      <a:pt x="230207" y="618715"/>
                      <a:pt x="256394" y="614711"/>
                      <a:pt x="290135" y="617464"/>
                    </a:cubicBezTo>
                    <a:lnTo>
                      <a:pt x="325557" y="622527"/>
                    </a:lnTo>
                    <a:lnTo>
                      <a:pt x="329062" y="571356"/>
                    </a:lnTo>
                    <a:cubicBezTo>
                      <a:pt x="339791" y="395143"/>
                      <a:pt x="339791" y="234950"/>
                      <a:pt x="345156" y="154853"/>
                    </a:cubicBezTo>
                    <a:cubicBezTo>
                      <a:pt x="345156" y="133494"/>
                      <a:pt x="350521" y="117475"/>
                      <a:pt x="350521" y="117475"/>
                    </a:cubicBezTo>
                    <a:cubicBezTo>
                      <a:pt x="366615" y="90776"/>
                      <a:pt x="425626" y="0"/>
                      <a:pt x="559742" y="0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Freeform: Shape 337">
                <a:extLst>
                  <a:ext uri="{FF2B5EF4-FFF2-40B4-BE49-F238E27FC236}">
                    <a16:creationId xmlns:a16="http://schemas.microsoft.com/office/drawing/2014/main" id="{3D2D028D-8E4C-A849-B408-D91EEE33C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9074" y="2638425"/>
                <a:ext cx="1298722" cy="1303327"/>
              </a:xfrm>
              <a:custGeom>
                <a:avLst/>
                <a:gdLst>
                  <a:gd name="connsiteX0" fmla="*/ 256836 w 1298722"/>
                  <a:gd name="connsiteY0" fmla="*/ 0 h 1303327"/>
                  <a:gd name="connsiteX1" fmla="*/ 428505 w 1298722"/>
                  <a:gd name="connsiteY1" fmla="*/ 144174 h 1303327"/>
                  <a:gd name="connsiteX2" fmla="*/ 444599 w 1298722"/>
                  <a:gd name="connsiteY2" fmla="*/ 106795 h 1303327"/>
                  <a:gd name="connsiteX3" fmla="*/ 610904 w 1298722"/>
                  <a:gd name="connsiteY3" fmla="*/ 58737 h 1303327"/>
                  <a:gd name="connsiteX4" fmla="*/ 755750 w 1298722"/>
                  <a:gd name="connsiteY4" fmla="*/ 165533 h 1303327"/>
                  <a:gd name="connsiteX5" fmla="*/ 746791 w 1298722"/>
                  <a:gd name="connsiteY5" fmla="*/ 282862 h 1303327"/>
                  <a:gd name="connsiteX6" fmla="*/ 739377 w 1298722"/>
                  <a:gd name="connsiteY6" fmla="*/ 345131 h 1303327"/>
                  <a:gd name="connsiteX7" fmla="*/ 750635 w 1298722"/>
                  <a:gd name="connsiteY7" fmla="*/ 312994 h 1303327"/>
                  <a:gd name="connsiteX8" fmla="*/ 761690 w 1298722"/>
                  <a:gd name="connsiteY8" fmla="*/ 283122 h 1303327"/>
                  <a:gd name="connsiteX9" fmla="*/ 777799 w 1298722"/>
                  <a:gd name="connsiteY9" fmla="*/ 245753 h 1303327"/>
                  <a:gd name="connsiteX10" fmla="*/ 992591 w 1298722"/>
                  <a:gd name="connsiteY10" fmla="*/ 208384 h 1303327"/>
                  <a:gd name="connsiteX11" fmla="*/ 1089247 w 1298722"/>
                  <a:gd name="connsiteY11" fmla="*/ 400568 h 1303327"/>
                  <a:gd name="connsiteX12" fmla="*/ 1057028 w 1298722"/>
                  <a:gd name="connsiteY12" fmla="*/ 507336 h 1303327"/>
                  <a:gd name="connsiteX13" fmla="*/ 1207383 w 1298722"/>
                  <a:gd name="connsiteY13" fmla="*/ 518013 h 1303327"/>
                  <a:gd name="connsiteX14" fmla="*/ 1298669 w 1298722"/>
                  <a:gd name="connsiteY14" fmla="*/ 667489 h 1303327"/>
                  <a:gd name="connsiteX15" fmla="*/ 1185904 w 1298722"/>
                  <a:gd name="connsiteY15" fmla="*/ 939749 h 1303327"/>
                  <a:gd name="connsiteX16" fmla="*/ 1159055 w 1298722"/>
                  <a:gd name="connsiteY16" fmla="*/ 1003811 h 1303327"/>
                  <a:gd name="connsiteX17" fmla="*/ 922784 w 1298722"/>
                  <a:gd name="connsiteY17" fmla="*/ 1302763 h 1303327"/>
                  <a:gd name="connsiteX18" fmla="*/ 793908 w 1298722"/>
                  <a:gd name="connsiteY18" fmla="*/ 1185317 h 1303327"/>
                  <a:gd name="connsiteX19" fmla="*/ 826127 w 1298722"/>
                  <a:gd name="connsiteY19" fmla="*/ 1046518 h 1303327"/>
                  <a:gd name="connsiteX20" fmla="*/ 885195 w 1298722"/>
                  <a:gd name="connsiteY20" fmla="*/ 907719 h 1303327"/>
                  <a:gd name="connsiteX21" fmla="*/ 675773 w 1298722"/>
                  <a:gd name="connsiteY21" fmla="*/ 1228025 h 1303327"/>
                  <a:gd name="connsiteX22" fmla="*/ 541528 w 1298722"/>
                  <a:gd name="connsiteY22" fmla="*/ 1137271 h 1303327"/>
                  <a:gd name="connsiteX23" fmla="*/ 536494 w 1298722"/>
                  <a:gd name="connsiteY23" fmla="*/ 1117002 h 1303327"/>
                  <a:gd name="connsiteX24" fmla="*/ 535391 w 1298722"/>
                  <a:gd name="connsiteY24" fmla="*/ 1114436 h 1303327"/>
                  <a:gd name="connsiteX25" fmla="*/ 523644 w 1298722"/>
                  <a:gd name="connsiteY25" fmla="*/ 1129706 h 1303327"/>
                  <a:gd name="connsiteX26" fmla="*/ 492881 w 1298722"/>
                  <a:gd name="connsiteY26" fmla="*/ 1153391 h 1303327"/>
                  <a:gd name="connsiteX27" fmla="*/ 315847 w 1298722"/>
                  <a:gd name="connsiteY27" fmla="*/ 1089314 h 1303327"/>
                  <a:gd name="connsiteX28" fmla="*/ 358765 w 1298722"/>
                  <a:gd name="connsiteY28" fmla="*/ 854364 h 1303327"/>
                  <a:gd name="connsiteX29" fmla="*/ 374859 w 1298722"/>
                  <a:gd name="connsiteY29" fmla="*/ 699510 h 1303327"/>
                  <a:gd name="connsiteX30" fmla="*/ 219284 w 1298722"/>
                  <a:gd name="connsiteY30" fmla="*/ 1073295 h 1303327"/>
                  <a:gd name="connsiteX31" fmla="*/ 42250 w 1298722"/>
                  <a:gd name="connsiteY31" fmla="*/ 1035916 h 1303327"/>
                  <a:gd name="connsiteX32" fmla="*/ 4697 w 1298722"/>
                  <a:gd name="connsiteY32" fmla="*/ 843684 h 1303327"/>
                  <a:gd name="connsiteX33" fmla="*/ 10062 w 1298722"/>
                  <a:gd name="connsiteY33" fmla="*/ 806306 h 1303327"/>
                  <a:gd name="connsiteX34" fmla="*/ 26156 w 1298722"/>
                  <a:gd name="connsiteY34" fmla="*/ 571356 h 1303327"/>
                  <a:gd name="connsiteX35" fmla="*/ 42250 w 1298722"/>
                  <a:gd name="connsiteY35" fmla="*/ 154853 h 1303327"/>
                  <a:gd name="connsiteX36" fmla="*/ 47615 w 1298722"/>
                  <a:gd name="connsiteY36" fmla="*/ 117475 h 1303327"/>
                  <a:gd name="connsiteX37" fmla="*/ 256836 w 1298722"/>
                  <a:gd name="connsiteY37" fmla="*/ 0 h 130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8722" h="1303327">
                    <a:moveTo>
                      <a:pt x="256836" y="0"/>
                    </a:moveTo>
                    <a:cubicBezTo>
                      <a:pt x="396317" y="0"/>
                      <a:pt x="423140" y="112135"/>
                      <a:pt x="428505" y="144174"/>
                    </a:cubicBezTo>
                    <a:cubicBezTo>
                      <a:pt x="428505" y="154853"/>
                      <a:pt x="444599" y="106795"/>
                      <a:pt x="444599" y="106795"/>
                    </a:cubicBezTo>
                    <a:cubicBezTo>
                      <a:pt x="476787" y="85436"/>
                      <a:pt x="530434" y="58737"/>
                      <a:pt x="610904" y="58737"/>
                    </a:cubicBezTo>
                    <a:cubicBezTo>
                      <a:pt x="728926" y="58737"/>
                      <a:pt x="750385" y="138834"/>
                      <a:pt x="755750" y="165533"/>
                    </a:cubicBezTo>
                    <a:cubicBezTo>
                      <a:pt x="757761" y="175545"/>
                      <a:pt x="753738" y="221601"/>
                      <a:pt x="746791" y="282862"/>
                    </a:cubicBezTo>
                    <a:lnTo>
                      <a:pt x="739377" y="345131"/>
                    </a:lnTo>
                    <a:lnTo>
                      <a:pt x="750635" y="312994"/>
                    </a:lnTo>
                    <a:cubicBezTo>
                      <a:pt x="754642" y="301807"/>
                      <a:pt x="758334" y="291797"/>
                      <a:pt x="761690" y="283122"/>
                    </a:cubicBezTo>
                    <a:cubicBezTo>
                      <a:pt x="772429" y="261768"/>
                      <a:pt x="777799" y="251091"/>
                      <a:pt x="777799" y="245753"/>
                    </a:cubicBezTo>
                    <a:cubicBezTo>
                      <a:pt x="799278" y="229738"/>
                      <a:pt x="874455" y="160338"/>
                      <a:pt x="992591" y="208384"/>
                    </a:cubicBezTo>
                    <a:cubicBezTo>
                      <a:pt x="1105357" y="256430"/>
                      <a:pt x="1094617" y="368537"/>
                      <a:pt x="1089247" y="400568"/>
                    </a:cubicBezTo>
                    <a:cubicBezTo>
                      <a:pt x="1089247" y="411244"/>
                      <a:pt x="1078508" y="448613"/>
                      <a:pt x="1057028" y="507336"/>
                    </a:cubicBezTo>
                    <a:cubicBezTo>
                      <a:pt x="1083877" y="496659"/>
                      <a:pt x="1137575" y="491321"/>
                      <a:pt x="1207383" y="518013"/>
                    </a:cubicBezTo>
                    <a:cubicBezTo>
                      <a:pt x="1304039" y="555382"/>
                      <a:pt x="1298669" y="635459"/>
                      <a:pt x="1298669" y="667489"/>
                    </a:cubicBezTo>
                    <a:cubicBezTo>
                      <a:pt x="1293300" y="694181"/>
                      <a:pt x="1244971" y="811627"/>
                      <a:pt x="1185904" y="939749"/>
                    </a:cubicBezTo>
                    <a:cubicBezTo>
                      <a:pt x="1175164" y="961103"/>
                      <a:pt x="1169794" y="982457"/>
                      <a:pt x="1159055" y="1003811"/>
                    </a:cubicBezTo>
                    <a:cubicBezTo>
                      <a:pt x="1089247" y="1153287"/>
                      <a:pt x="997961" y="1297424"/>
                      <a:pt x="922784" y="1302763"/>
                    </a:cubicBezTo>
                    <a:cubicBezTo>
                      <a:pt x="863716" y="1308101"/>
                      <a:pt x="793908" y="1276071"/>
                      <a:pt x="793908" y="1185317"/>
                    </a:cubicBezTo>
                    <a:cubicBezTo>
                      <a:pt x="793908" y="1147948"/>
                      <a:pt x="799278" y="1105241"/>
                      <a:pt x="826127" y="1046518"/>
                    </a:cubicBezTo>
                    <a:cubicBezTo>
                      <a:pt x="847606" y="1003811"/>
                      <a:pt x="863716" y="955765"/>
                      <a:pt x="885195" y="907719"/>
                    </a:cubicBezTo>
                    <a:cubicBezTo>
                      <a:pt x="810018" y="1062533"/>
                      <a:pt x="756320" y="1222686"/>
                      <a:pt x="675773" y="1228025"/>
                    </a:cubicBezTo>
                    <a:cubicBezTo>
                      <a:pt x="622075" y="1233363"/>
                      <a:pt x="563007" y="1212009"/>
                      <a:pt x="541528" y="1137271"/>
                    </a:cubicBezTo>
                    <a:cubicBezTo>
                      <a:pt x="541528" y="1131933"/>
                      <a:pt x="539514" y="1124926"/>
                      <a:pt x="536494" y="1117002"/>
                    </a:cubicBezTo>
                    <a:lnTo>
                      <a:pt x="535391" y="1114436"/>
                    </a:lnTo>
                    <a:lnTo>
                      <a:pt x="523644" y="1129706"/>
                    </a:lnTo>
                    <a:cubicBezTo>
                      <a:pt x="513250" y="1140626"/>
                      <a:pt x="502940" y="1148719"/>
                      <a:pt x="492881" y="1153391"/>
                    </a:cubicBezTo>
                    <a:cubicBezTo>
                      <a:pt x="433870" y="1174750"/>
                      <a:pt x="348035" y="1174750"/>
                      <a:pt x="315847" y="1089314"/>
                    </a:cubicBezTo>
                    <a:cubicBezTo>
                      <a:pt x="299753" y="1057275"/>
                      <a:pt x="348035" y="918441"/>
                      <a:pt x="358765" y="854364"/>
                    </a:cubicBezTo>
                    <a:cubicBezTo>
                      <a:pt x="364129" y="806306"/>
                      <a:pt x="369494" y="752908"/>
                      <a:pt x="374859" y="699510"/>
                    </a:cubicBezTo>
                    <a:cubicBezTo>
                      <a:pt x="348035" y="875723"/>
                      <a:pt x="299753" y="1041256"/>
                      <a:pt x="219284" y="1073295"/>
                    </a:cubicBezTo>
                    <a:cubicBezTo>
                      <a:pt x="165637" y="1099993"/>
                      <a:pt x="85167" y="1099993"/>
                      <a:pt x="42250" y="1035916"/>
                    </a:cubicBezTo>
                    <a:cubicBezTo>
                      <a:pt x="42250" y="1035916"/>
                      <a:pt x="-16761" y="902422"/>
                      <a:pt x="4697" y="843684"/>
                    </a:cubicBezTo>
                    <a:cubicBezTo>
                      <a:pt x="4697" y="833005"/>
                      <a:pt x="4697" y="822325"/>
                      <a:pt x="10062" y="806306"/>
                    </a:cubicBezTo>
                    <a:cubicBezTo>
                      <a:pt x="15427" y="731549"/>
                      <a:pt x="20791" y="651452"/>
                      <a:pt x="26156" y="571356"/>
                    </a:cubicBezTo>
                    <a:cubicBezTo>
                      <a:pt x="36885" y="395143"/>
                      <a:pt x="36885" y="234950"/>
                      <a:pt x="42250" y="154853"/>
                    </a:cubicBezTo>
                    <a:cubicBezTo>
                      <a:pt x="42250" y="133494"/>
                      <a:pt x="47615" y="117475"/>
                      <a:pt x="47615" y="117475"/>
                    </a:cubicBezTo>
                    <a:cubicBezTo>
                      <a:pt x="63709" y="90776"/>
                      <a:pt x="122720" y="0"/>
                      <a:pt x="256836" y="0"/>
                    </a:cubicBezTo>
                    <a:close/>
                  </a:path>
                </a:pathLst>
              </a:custGeom>
              <a:solidFill>
                <a:srgbClr val="F0B78C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Freeform 262">
                <a:extLst>
                  <a:ext uri="{FF2B5EF4-FFF2-40B4-BE49-F238E27FC236}">
                    <a16:creationId xmlns:a16="http://schemas.microsoft.com/office/drawing/2014/main" id="{B555955B-D5E8-E645-AEC7-53EACCF90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677" y="3252788"/>
                <a:ext cx="923925" cy="1030288"/>
              </a:xfrm>
              <a:custGeom>
                <a:avLst/>
                <a:gdLst>
                  <a:gd name="T0" fmla="*/ 170 w 172"/>
                  <a:gd name="T1" fmla="*/ 74 h 193"/>
                  <a:gd name="T2" fmla="*/ 167 w 172"/>
                  <a:gd name="T3" fmla="*/ 60 h 193"/>
                  <a:gd name="T4" fmla="*/ 162 w 172"/>
                  <a:gd name="T5" fmla="*/ 57 h 193"/>
                  <a:gd name="T6" fmla="*/ 152 w 172"/>
                  <a:gd name="T7" fmla="*/ 52 h 193"/>
                  <a:gd name="T8" fmla="*/ 102 w 172"/>
                  <a:gd name="T9" fmla="*/ 20 h 193"/>
                  <a:gd name="T10" fmla="*/ 80 w 172"/>
                  <a:gd name="T11" fmla="*/ 7 h 193"/>
                  <a:gd name="T12" fmla="*/ 66 w 172"/>
                  <a:gd name="T13" fmla="*/ 2 h 193"/>
                  <a:gd name="T14" fmla="*/ 42 w 172"/>
                  <a:gd name="T15" fmla="*/ 2 h 193"/>
                  <a:gd name="T16" fmla="*/ 7 w 172"/>
                  <a:gd name="T17" fmla="*/ 43 h 193"/>
                  <a:gd name="T18" fmla="*/ 29 w 172"/>
                  <a:gd name="T19" fmla="*/ 144 h 193"/>
                  <a:gd name="T20" fmla="*/ 67 w 172"/>
                  <a:gd name="T21" fmla="*/ 193 h 193"/>
                  <a:gd name="T22" fmla="*/ 52 w 172"/>
                  <a:gd name="T23" fmla="*/ 65 h 193"/>
                  <a:gd name="T24" fmla="*/ 96 w 172"/>
                  <a:gd name="T25" fmla="*/ 88 h 193"/>
                  <a:gd name="T26" fmla="*/ 126 w 172"/>
                  <a:gd name="T27" fmla="*/ 96 h 193"/>
                  <a:gd name="T28" fmla="*/ 154 w 172"/>
                  <a:gd name="T29" fmla="*/ 94 h 193"/>
                  <a:gd name="T30" fmla="*/ 170 w 172"/>
                  <a:gd name="T31" fmla="*/ 7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2" h="193">
                    <a:moveTo>
                      <a:pt x="170" y="74"/>
                    </a:moveTo>
                    <a:cubicBezTo>
                      <a:pt x="172" y="57"/>
                      <a:pt x="168" y="64"/>
                      <a:pt x="167" y="60"/>
                    </a:cubicBezTo>
                    <a:cubicBezTo>
                      <a:pt x="165" y="59"/>
                      <a:pt x="163" y="58"/>
                      <a:pt x="162" y="57"/>
                    </a:cubicBezTo>
                    <a:cubicBezTo>
                      <a:pt x="159" y="56"/>
                      <a:pt x="155" y="54"/>
                      <a:pt x="152" y="52"/>
                    </a:cubicBezTo>
                    <a:cubicBezTo>
                      <a:pt x="141" y="46"/>
                      <a:pt x="120" y="31"/>
                      <a:pt x="102" y="20"/>
                    </a:cubicBezTo>
                    <a:cubicBezTo>
                      <a:pt x="94" y="14"/>
                      <a:pt x="86" y="10"/>
                      <a:pt x="80" y="7"/>
                    </a:cubicBezTo>
                    <a:cubicBezTo>
                      <a:pt x="75" y="5"/>
                      <a:pt x="70" y="3"/>
                      <a:pt x="66" y="2"/>
                    </a:cubicBezTo>
                    <a:cubicBezTo>
                      <a:pt x="56" y="0"/>
                      <a:pt x="50" y="1"/>
                      <a:pt x="42" y="2"/>
                    </a:cubicBezTo>
                    <a:cubicBezTo>
                      <a:pt x="29" y="4"/>
                      <a:pt x="16" y="8"/>
                      <a:pt x="7" y="43"/>
                    </a:cubicBezTo>
                    <a:cubicBezTo>
                      <a:pt x="0" y="71"/>
                      <a:pt x="14" y="114"/>
                      <a:pt x="29" y="144"/>
                    </a:cubicBezTo>
                    <a:cubicBezTo>
                      <a:pt x="46" y="176"/>
                      <a:pt x="67" y="193"/>
                      <a:pt x="67" y="193"/>
                    </a:cubicBezTo>
                    <a:cubicBezTo>
                      <a:pt x="129" y="120"/>
                      <a:pt x="52" y="65"/>
                      <a:pt x="52" y="65"/>
                    </a:cubicBezTo>
                    <a:cubicBezTo>
                      <a:pt x="65" y="71"/>
                      <a:pt x="80" y="81"/>
                      <a:pt x="96" y="88"/>
                    </a:cubicBezTo>
                    <a:cubicBezTo>
                      <a:pt x="106" y="92"/>
                      <a:pt x="116" y="95"/>
                      <a:pt x="126" y="96"/>
                    </a:cubicBezTo>
                    <a:cubicBezTo>
                      <a:pt x="133" y="97"/>
                      <a:pt x="144" y="97"/>
                      <a:pt x="154" y="94"/>
                    </a:cubicBezTo>
                    <a:cubicBezTo>
                      <a:pt x="154" y="94"/>
                      <a:pt x="168" y="91"/>
                      <a:pt x="170" y="74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40C2504A-A29E-C247-8AA9-8090E98F4A74}"/>
                </a:ext>
              </a:extLst>
            </p:cNvPr>
            <p:cNvGrpSpPr/>
            <p:nvPr/>
          </p:nvGrpSpPr>
          <p:grpSpPr>
            <a:xfrm>
              <a:off x="6804254" y="4850028"/>
              <a:ext cx="693930" cy="1984624"/>
              <a:chOff x="6816369" y="4841772"/>
              <a:chExt cx="708115" cy="2025194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4C20BA1-5925-C64A-9C8B-E2C77AC2F022}"/>
                  </a:ext>
                </a:extLst>
              </p:cNvPr>
              <p:cNvSpPr/>
              <p:nvPr/>
            </p:nvSpPr>
            <p:spPr>
              <a:xfrm>
                <a:off x="6935232" y="4841772"/>
                <a:ext cx="494867" cy="16799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Rectangle 290">
                <a:extLst>
                  <a:ext uri="{FF2B5EF4-FFF2-40B4-BE49-F238E27FC236}">
                    <a16:creationId xmlns:a16="http://schemas.microsoft.com/office/drawing/2014/main" id="{56580989-5C6B-8640-AC7E-1D97E48738F4}"/>
                  </a:ext>
                </a:extLst>
              </p:cNvPr>
              <p:cNvSpPr/>
              <p:nvPr/>
            </p:nvSpPr>
            <p:spPr>
              <a:xfrm>
                <a:off x="6816369" y="4914012"/>
                <a:ext cx="708115" cy="1952954"/>
              </a:xfrm>
              <a:custGeom>
                <a:avLst/>
                <a:gdLst>
                  <a:gd name="connsiteX0" fmla="*/ 0 w 1143000"/>
                  <a:gd name="connsiteY0" fmla="*/ 0 h 3840161"/>
                  <a:gd name="connsiteX1" fmla="*/ 1143000 w 1143000"/>
                  <a:gd name="connsiteY1" fmla="*/ 0 h 3840161"/>
                  <a:gd name="connsiteX2" fmla="*/ 1143000 w 1143000"/>
                  <a:gd name="connsiteY2" fmla="*/ 3840161 h 3840161"/>
                  <a:gd name="connsiteX3" fmla="*/ 0 w 1143000"/>
                  <a:gd name="connsiteY3" fmla="*/ 3840161 h 3840161"/>
                  <a:gd name="connsiteX4" fmla="*/ 0 w 1143000"/>
                  <a:gd name="connsiteY4" fmla="*/ 0 h 3840161"/>
                  <a:gd name="connsiteX0" fmla="*/ 0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0 w 1143000"/>
                  <a:gd name="connsiteY4" fmla="*/ 37070 h 3877231"/>
                  <a:gd name="connsiteX0" fmla="*/ 135924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135924 w 1143000"/>
                  <a:gd name="connsiteY4" fmla="*/ 37070 h 3877231"/>
                  <a:gd name="connsiteX0" fmla="*/ 91045 w 1143000"/>
                  <a:gd name="connsiteY0" fmla="*/ 1634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91045 w 1143000"/>
                  <a:gd name="connsiteY4" fmla="*/ 1634 h 3877231"/>
                  <a:gd name="connsiteX0" fmla="*/ 130314 w 1182269"/>
                  <a:gd name="connsiteY0" fmla="*/ 1634 h 3877231"/>
                  <a:gd name="connsiteX1" fmla="*/ 1108129 w 1182269"/>
                  <a:gd name="connsiteY1" fmla="*/ 0 h 3877231"/>
                  <a:gd name="connsiteX2" fmla="*/ 1182269 w 1182269"/>
                  <a:gd name="connsiteY2" fmla="*/ 3877231 h 3877231"/>
                  <a:gd name="connsiteX3" fmla="*/ 0 w 1182269"/>
                  <a:gd name="connsiteY3" fmla="*/ 3877231 h 3877231"/>
                  <a:gd name="connsiteX4" fmla="*/ 130314 w 1182269"/>
                  <a:gd name="connsiteY4" fmla="*/ 1634 h 387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2269" h="3877231">
                    <a:moveTo>
                      <a:pt x="130314" y="1634"/>
                    </a:moveTo>
                    <a:lnTo>
                      <a:pt x="1108129" y="0"/>
                    </a:lnTo>
                    <a:lnTo>
                      <a:pt x="1182269" y="3877231"/>
                    </a:lnTo>
                    <a:lnTo>
                      <a:pt x="0" y="3877231"/>
                    </a:lnTo>
                    <a:lnTo>
                      <a:pt x="130314" y="1634"/>
                    </a:lnTo>
                    <a:close/>
                  </a:path>
                </a:pathLst>
              </a:custGeom>
              <a:solidFill>
                <a:srgbClr val="017397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6D8E93F-1743-4D47-BDC5-3FC519C451B8}"/>
              </a:ext>
            </a:extLst>
          </p:cNvPr>
          <p:cNvGrpSpPr/>
          <p:nvPr/>
        </p:nvGrpSpPr>
        <p:grpSpPr>
          <a:xfrm>
            <a:off x="6653343" y="4194908"/>
            <a:ext cx="732662" cy="2639743"/>
            <a:chOff x="6758677" y="3878527"/>
            <a:chExt cx="820474" cy="2956125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BBCE454E-D055-D747-A8D2-1DB5D00ACE1E}"/>
                </a:ext>
              </a:extLst>
            </p:cNvPr>
            <p:cNvGrpSpPr/>
            <p:nvPr/>
          </p:nvGrpSpPr>
          <p:grpSpPr>
            <a:xfrm>
              <a:off x="6758677" y="3878527"/>
              <a:ext cx="820474" cy="1258024"/>
              <a:chOff x="6758677" y="2638425"/>
              <a:chExt cx="1629260" cy="2498126"/>
            </a:xfrm>
          </p:grpSpPr>
          <p:sp>
            <p:nvSpPr>
              <p:cNvPr id="121" name="Freeform: Shape 351">
                <a:extLst>
                  <a:ext uri="{FF2B5EF4-FFF2-40B4-BE49-F238E27FC236}">
                    <a16:creationId xmlns:a16="http://schemas.microsoft.com/office/drawing/2014/main" id="{68D84120-9D42-9345-B669-FFF185368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309" y="2640746"/>
                <a:ext cx="1601628" cy="2495805"/>
              </a:xfrm>
              <a:custGeom>
                <a:avLst/>
                <a:gdLst>
                  <a:gd name="connsiteX0" fmla="*/ 251693 w 1601628"/>
                  <a:gd name="connsiteY0" fmla="*/ 959030 h 2495805"/>
                  <a:gd name="connsiteX1" fmla="*/ 256257 w 1601628"/>
                  <a:gd name="connsiteY1" fmla="*/ 962423 h 2495805"/>
                  <a:gd name="connsiteX2" fmla="*/ 268537 w 1601628"/>
                  <a:gd name="connsiteY2" fmla="*/ 972186 h 2495805"/>
                  <a:gd name="connsiteX3" fmla="*/ 333741 w 1601628"/>
                  <a:gd name="connsiteY3" fmla="*/ 1006761 h 2495805"/>
                  <a:gd name="connsiteX4" fmla="*/ 331950 w 1601628"/>
                  <a:gd name="connsiteY4" fmla="*/ 1001536 h 2495805"/>
                  <a:gd name="connsiteX5" fmla="*/ 559742 w 1601628"/>
                  <a:gd name="connsiteY5" fmla="*/ 0 h 2495805"/>
                  <a:gd name="connsiteX6" fmla="*/ 731411 w 1601628"/>
                  <a:gd name="connsiteY6" fmla="*/ 144174 h 2495805"/>
                  <a:gd name="connsiteX7" fmla="*/ 747505 w 1601628"/>
                  <a:gd name="connsiteY7" fmla="*/ 106795 h 2495805"/>
                  <a:gd name="connsiteX8" fmla="*/ 913810 w 1601628"/>
                  <a:gd name="connsiteY8" fmla="*/ 58737 h 2495805"/>
                  <a:gd name="connsiteX9" fmla="*/ 1058656 w 1601628"/>
                  <a:gd name="connsiteY9" fmla="*/ 165533 h 2495805"/>
                  <a:gd name="connsiteX10" fmla="*/ 1049697 w 1601628"/>
                  <a:gd name="connsiteY10" fmla="*/ 282862 h 2495805"/>
                  <a:gd name="connsiteX11" fmla="*/ 1042283 w 1601628"/>
                  <a:gd name="connsiteY11" fmla="*/ 345131 h 2495805"/>
                  <a:gd name="connsiteX12" fmla="*/ 1053541 w 1601628"/>
                  <a:gd name="connsiteY12" fmla="*/ 312994 h 2495805"/>
                  <a:gd name="connsiteX13" fmla="*/ 1064596 w 1601628"/>
                  <a:gd name="connsiteY13" fmla="*/ 283122 h 2495805"/>
                  <a:gd name="connsiteX14" fmla="*/ 1080705 w 1601628"/>
                  <a:gd name="connsiteY14" fmla="*/ 245753 h 2495805"/>
                  <a:gd name="connsiteX15" fmla="*/ 1295497 w 1601628"/>
                  <a:gd name="connsiteY15" fmla="*/ 208384 h 2495805"/>
                  <a:gd name="connsiteX16" fmla="*/ 1392153 w 1601628"/>
                  <a:gd name="connsiteY16" fmla="*/ 400568 h 2495805"/>
                  <a:gd name="connsiteX17" fmla="*/ 1359934 w 1601628"/>
                  <a:gd name="connsiteY17" fmla="*/ 507336 h 2495805"/>
                  <a:gd name="connsiteX18" fmla="*/ 1510289 w 1601628"/>
                  <a:gd name="connsiteY18" fmla="*/ 518013 h 2495805"/>
                  <a:gd name="connsiteX19" fmla="*/ 1601575 w 1601628"/>
                  <a:gd name="connsiteY19" fmla="*/ 667489 h 2495805"/>
                  <a:gd name="connsiteX20" fmla="*/ 1488810 w 1601628"/>
                  <a:gd name="connsiteY20" fmla="*/ 939749 h 2495805"/>
                  <a:gd name="connsiteX21" fmla="*/ 1486616 w 1601628"/>
                  <a:gd name="connsiteY21" fmla="*/ 944985 h 2495805"/>
                  <a:gd name="connsiteX22" fmla="*/ 1476424 w 1601628"/>
                  <a:gd name="connsiteY22" fmla="*/ 1014015 h 2495805"/>
                  <a:gd name="connsiteX23" fmla="*/ 1391176 w 1601628"/>
                  <a:gd name="connsiteY23" fmla="*/ 1327024 h 2495805"/>
                  <a:gd name="connsiteX24" fmla="*/ 1214143 w 1601628"/>
                  <a:gd name="connsiteY24" fmla="*/ 1673977 h 2495805"/>
                  <a:gd name="connsiteX25" fmla="*/ 1144402 w 1601628"/>
                  <a:gd name="connsiteY25" fmla="*/ 1882150 h 2495805"/>
                  <a:gd name="connsiteX26" fmla="*/ 1176590 w 1601628"/>
                  <a:gd name="connsiteY26" fmla="*/ 2447951 h 2495805"/>
                  <a:gd name="connsiteX27" fmla="*/ 361163 w 1601628"/>
                  <a:gd name="connsiteY27" fmla="*/ 2447951 h 2495805"/>
                  <a:gd name="connsiteX28" fmla="*/ 398715 w 1601628"/>
                  <a:gd name="connsiteY28" fmla="*/ 1716679 h 2495805"/>
                  <a:gd name="connsiteX29" fmla="*/ 323610 w 1601628"/>
                  <a:gd name="connsiteY29" fmla="*/ 1641951 h 2495805"/>
                  <a:gd name="connsiteX30" fmla="*/ 326800 w 1601628"/>
                  <a:gd name="connsiteY30" fmla="*/ 1637698 h 2495805"/>
                  <a:gd name="connsiteX31" fmla="*/ 313216 w 1601628"/>
                  <a:gd name="connsiteY31" fmla="*/ 1625481 h 2495805"/>
                  <a:gd name="connsiteX32" fmla="*/ 128145 w 1601628"/>
                  <a:gd name="connsiteY32" fmla="*/ 1380754 h 2495805"/>
                  <a:gd name="connsiteX33" fmla="*/ 9969 w 1601628"/>
                  <a:gd name="connsiteY33" fmla="*/ 841588 h 2495805"/>
                  <a:gd name="connsiteX34" fmla="*/ 197977 w 1601628"/>
                  <a:gd name="connsiteY34" fmla="*/ 622719 h 2495805"/>
                  <a:gd name="connsiteX35" fmla="*/ 290135 w 1601628"/>
                  <a:gd name="connsiteY35" fmla="*/ 617464 h 2495805"/>
                  <a:gd name="connsiteX36" fmla="*/ 325557 w 1601628"/>
                  <a:gd name="connsiteY36" fmla="*/ 622527 h 2495805"/>
                  <a:gd name="connsiteX37" fmla="*/ 329062 w 1601628"/>
                  <a:gd name="connsiteY37" fmla="*/ 571356 h 2495805"/>
                  <a:gd name="connsiteX38" fmla="*/ 345156 w 1601628"/>
                  <a:gd name="connsiteY38" fmla="*/ 154853 h 2495805"/>
                  <a:gd name="connsiteX39" fmla="*/ 350521 w 1601628"/>
                  <a:gd name="connsiteY39" fmla="*/ 117475 h 2495805"/>
                  <a:gd name="connsiteX40" fmla="*/ 559742 w 1601628"/>
                  <a:gd name="connsiteY40" fmla="*/ 0 h 2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01628" h="2495805">
                    <a:moveTo>
                      <a:pt x="251693" y="959030"/>
                    </a:moveTo>
                    <a:cubicBezTo>
                      <a:pt x="251693" y="959030"/>
                      <a:pt x="253309" y="960177"/>
                      <a:pt x="256257" y="962423"/>
                    </a:cubicBezTo>
                    <a:lnTo>
                      <a:pt x="268537" y="972186"/>
                    </a:lnTo>
                    <a:lnTo>
                      <a:pt x="333741" y="1006761"/>
                    </a:lnTo>
                    <a:lnTo>
                      <a:pt x="331950" y="1001536"/>
                    </a:lnTo>
                    <a:close/>
                    <a:moveTo>
                      <a:pt x="559742" y="0"/>
                    </a:moveTo>
                    <a:cubicBezTo>
                      <a:pt x="699223" y="0"/>
                      <a:pt x="726046" y="112135"/>
                      <a:pt x="731411" y="144174"/>
                    </a:cubicBezTo>
                    <a:cubicBezTo>
                      <a:pt x="731411" y="154853"/>
                      <a:pt x="747505" y="106795"/>
                      <a:pt x="747505" y="106795"/>
                    </a:cubicBezTo>
                    <a:cubicBezTo>
                      <a:pt x="779693" y="85436"/>
                      <a:pt x="833340" y="58737"/>
                      <a:pt x="913810" y="58737"/>
                    </a:cubicBezTo>
                    <a:cubicBezTo>
                      <a:pt x="1031832" y="58737"/>
                      <a:pt x="1053291" y="138834"/>
                      <a:pt x="1058656" y="165533"/>
                    </a:cubicBezTo>
                    <a:cubicBezTo>
                      <a:pt x="1060667" y="175545"/>
                      <a:pt x="1056644" y="221601"/>
                      <a:pt x="1049697" y="282862"/>
                    </a:cubicBezTo>
                    <a:lnTo>
                      <a:pt x="1042283" y="345131"/>
                    </a:lnTo>
                    <a:lnTo>
                      <a:pt x="1053541" y="312994"/>
                    </a:lnTo>
                    <a:cubicBezTo>
                      <a:pt x="1057548" y="301807"/>
                      <a:pt x="1061240" y="291797"/>
                      <a:pt x="1064596" y="283122"/>
                    </a:cubicBezTo>
                    <a:cubicBezTo>
                      <a:pt x="1075335" y="261768"/>
                      <a:pt x="1080705" y="251091"/>
                      <a:pt x="1080705" y="245753"/>
                    </a:cubicBezTo>
                    <a:cubicBezTo>
                      <a:pt x="1102184" y="229738"/>
                      <a:pt x="1177361" y="160338"/>
                      <a:pt x="1295497" y="208384"/>
                    </a:cubicBezTo>
                    <a:cubicBezTo>
                      <a:pt x="1408263" y="256430"/>
                      <a:pt x="1397523" y="368537"/>
                      <a:pt x="1392153" y="400568"/>
                    </a:cubicBezTo>
                    <a:cubicBezTo>
                      <a:pt x="1392153" y="411244"/>
                      <a:pt x="1381414" y="448613"/>
                      <a:pt x="1359934" y="507336"/>
                    </a:cubicBezTo>
                    <a:cubicBezTo>
                      <a:pt x="1386783" y="496659"/>
                      <a:pt x="1440481" y="491321"/>
                      <a:pt x="1510289" y="518013"/>
                    </a:cubicBezTo>
                    <a:cubicBezTo>
                      <a:pt x="1606945" y="555382"/>
                      <a:pt x="1601575" y="635459"/>
                      <a:pt x="1601575" y="667489"/>
                    </a:cubicBezTo>
                    <a:cubicBezTo>
                      <a:pt x="1596206" y="694181"/>
                      <a:pt x="1547877" y="811627"/>
                      <a:pt x="1488810" y="939749"/>
                    </a:cubicBezTo>
                    <a:lnTo>
                      <a:pt x="1486616" y="944985"/>
                    </a:lnTo>
                    <a:lnTo>
                      <a:pt x="1476424" y="1014015"/>
                    </a:lnTo>
                    <a:cubicBezTo>
                      <a:pt x="1461588" y="1098835"/>
                      <a:pt x="1435435" y="1206924"/>
                      <a:pt x="1391176" y="1327024"/>
                    </a:cubicBezTo>
                    <a:cubicBezTo>
                      <a:pt x="1358988" y="1407090"/>
                      <a:pt x="1257060" y="1604587"/>
                      <a:pt x="1214143" y="1673977"/>
                    </a:cubicBezTo>
                    <a:cubicBezTo>
                      <a:pt x="1176590" y="1743368"/>
                      <a:pt x="1149767" y="1834110"/>
                      <a:pt x="1144402" y="1882150"/>
                    </a:cubicBezTo>
                    <a:cubicBezTo>
                      <a:pt x="1144402" y="1892825"/>
                      <a:pt x="1155132" y="2111673"/>
                      <a:pt x="1176590" y="2447951"/>
                    </a:cubicBezTo>
                    <a:cubicBezTo>
                      <a:pt x="886899" y="2544030"/>
                      <a:pt x="457726" y="2469302"/>
                      <a:pt x="361163" y="2447951"/>
                    </a:cubicBezTo>
                    <a:cubicBezTo>
                      <a:pt x="398715" y="1924852"/>
                      <a:pt x="420174" y="1732693"/>
                      <a:pt x="398715" y="1716679"/>
                    </a:cubicBezTo>
                    <a:cubicBezTo>
                      <a:pt x="387986" y="1706004"/>
                      <a:pt x="355798" y="1679315"/>
                      <a:pt x="323610" y="1641951"/>
                    </a:cubicBezTo>
                    <a:lnTo>
                      <a:pt x="326800" y="1637698"/>
                    </a:lnTo>
                    <a:lnTo>
                      <a:pt x="313216" y="1625481"/>
                    </a:lnTo>
                    <a:cubicBezTo>
                      <a:pt x="277209" y="1591950"/>
                      <a:pt x="196634" y="1508873"/>
                      <a:pt x="128145" y="1380754"/>
                    </a:cubicBezTo>
                    <a:cubicBezTo>
                      <a:pt x="47570" y="1220606"/>
                      <a:pt x="-27633" y="991060"/>
                      <a:pt x="9969" y="841588"/>
                    </a:cubicBezTo>
                    <a:cubicBezTo>
                      <a:pt x="58314" y="654748"/>
                      <a:pt x="128145" y="633395"/>
                      <a:pt x="197977" y="622719"/>
                    </a:cubicBezTo>
                    <a:cubicBezTo>
                      <a:pt x="230207" y="618715"/>
                      <a:pt x="256394" y="614711"/>
                      <a:pt x="290135" y="617464"/>
                    </a:cubicBezTo>
                    <a:lnTo>
                      <a:pt x="325557" y="622527"/>
                    </a:lnTo>
                    <a:lnTo>
                      <a:pt x="329062" y="571356"/>
                    </a:lnTo>
                    <a:cubicBezTo>
                      <a:pt x="339791" y="395143"/>
                      <a:pt x="339791" y="234950"/>
                      <a:pt x="345156" y="154853"/>
                    </a:cubicBezTo>
                    <a:cubicBezTo>
                      <a:pt x="345156" y="133494"/>
                      <a:pt x="350521" y="117475"/>
                      <a:pt x="350521" y="117475"/>
                    </a:cubicBezTo>
                    <a:cubicBezTo>
                      <a:pt x="366615" y="90776"/>
                      <a:pt x="425626" y="0"/>
                      <a:pt x="559742" y="0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: Shape 352">
                <a:extLst>
                  <a:ext uri="{FF2B5EF4-FFF2-40B4-BE49-F238E27FC236}">
                    <a16:creationId xmlns:a16="http://schemas.microsoft.com/office/drawing/2014/main" id="{D4F5A44B-8397-3C4A-85D3-656E51059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9074" y="2638425"/>
                <a:ext cx="1298722" cy="1303327"/>
              </a:xfrm>
              <a:custGeom>
                <a:avLst/>
                <a:gdLst>
                  <a:gd name="connsiteX0" fmla="*/ 256836 w 1298722"/>
                  <a:gd name="connsiteY0" fmla="*/ 0 h 1303327"/>
                  <a:gd name="connsiteX1" fmla="*/ 428505 w 1298722"/>
                  <a:gd name="connsiteY1" fmla="*/ 144174 h 1303327"/>
                  <a:gd name="connsiteX2" fmla="*/ 444599 w 1298722"/>
                  <a:gd name="connsiteY2" fmla="*/ 106795 h 1303327"/>
                  <a:gd name="connsiteX3" fmla="*/ 610904 w 1298722"/>
                  <a:gd name="connsiteY3" fmla="*/ 58737 h 1303327"/>
                  <a:gd name="connsiteX4" fmla="*/ 755750 w 1298722"/>
                  <a:gd name="connsiteY4" fmla="*/ 165533 h 1303327"/>
                  <a:gd name="connsiteX5" fmla="*/ 746791 w 1298722"/>
                  <a:gd name="connsiteY5" fmla="*/ 282862 h 1303327"/>
                  <a:gd name="connsiteX6" fmla="*/ 739377 w 1298722"/>
                  <a:gd name="connsiteY6" fmla="*/ 345131 h 1303327"/>
                  <a:gd name="connsiteX7" fmla="*/ 750635 w 1298722"/>
                  <a:gd name="connsiteY7" fmla="*/ 312994 h 1303327"/>
                  <a:gd name="connsiteX8" fmla="*/ 761690 w 1298722"/>
                  <a:gd name="connsiteY8" fmla="*/ 283122 h 1303327"/>
                  <a:gd name="connsiteX9" fmla="*/ 777799 w 1298722"/>
                  <a:gd name="connsiteY9" fmla="*/ 245753 h 1303327"/>
                  <a:gd name="connsiteX10" fmla="*/ 992591 w 1298722"/>
                  <a:gd name="connsiteY10" fmla="*/ 208384 h 1303327"/>
                  <a:gd name="connsiteX11" fmla="*/ 1089247 w 1298722"/>
                  <a:gd name="connsiteY11" fmla="*/ 400568 h 1303327"/>
                  <a:gd name="connsiteX12" fmla="*/ 1057028 w 1298722"/>
                  <a:gd name="connsiteY12" fmla="*/ 507336 h 1303327"/>
                  <a:gd name="connsiteX13" fmla="*/ 1207383 w 1298722"/>
                  <a:gd name="connsiteY13" fmla="*/ 518013 h 1303327"/>
                  <a:gd name="connsiteX14" fmla="*/ 1298669 w 1298722"/>
                  <a:gd name="connsiteY14" fmla="*/ 667489 h 1303327"/>
                  <a:gd name="connsiteX15" fmla="*/ 1185904 w 1298722"/>
                  <a:gd name="connsiteY15" fmla="*/ 939749 h 1303327"/>
                  <a:gd name="connsiteX16" fmla="*/ 1159055 w 1298722"/>
                  <a:gd name="connsiteY16" fmla="*/ 1003811 h 1303327"/>
                  <a:gd name="connsiteX17" fmla="*/ 922784 w 1298722"/>
                  <a:gd name="connsiteY17" fmla="*/ 1302763 h 1303327"/>
                  <a:gd name="connsiteX18" fmla="*/ 793908 w 1298722"/>
                  <a:gd name="connsiteY18" fmla="*/ 1185317 h 1303327"/>
                  <a:gd name="connsiteX19" fmla="*/ 826127 w 1298722"/>
                  <a:gd name="connsiteY19" fmla="*/ 1046518 h 1303327"/>
                  <a:gd name="connsiteX20" fmla="*/ 885195 w 1298722"/>
                  <a:gd name="connsiteY20" fmla="*/ 907719 h 1303327"/>
                  <a:gd name="connsiteX21" fmla="*/ 675773 w 1298722"/>
                  <a:gd name="connsiteY21" fmla="*/ 1228025 h 1303327"/>
                  <a:gd name="connsiteX22" fmla="*/ 541528 w 1298722"/>
                  <a:gd name="connsiteY22" fmla="*/ 1137271 h 1303327"/>
                  <a:gd name="connsiteX23" fmla="*/ 536494 w 1298722"/>
                  <a:gd name="connsiteY23" fmla="*/ 1117002 h 1303327"/>
                  <a:gd name="connsiteX24" fmla="*/ 535391 w 1298722"/>
                  <a:gd name="connsiteY24" fmla="*/ 1114436 h 1303327"/>
                  <a:gd name="connsiteX25" fmla="*/ 523644 w 1298722"/>
                  <a:gd name="connsiteY25" fmla="*/ 1129706 h 1303327"/>
                  <a:gd name="connsiteX26" fmla="*/ 492881 w 1298722"/>
                  <a:gd name="connsiteY26" fmla="*/ 1153391 h 1303327"/>
                  <a:gd name="connsiteX27" fmla="*/ 315847 w 1298722"/>
                  <a:gd name="connsiteY27" fmla="*/ 1089314 h 1303327"/>
                  <a:gd name="connsiteX28" fmla="*/ 358765 w 1298722"/>
                  <a:gd name="connsiteY28" fmla="*/ 854364 h 1303327"/>
                  <a:gd name="connsiteX29" fmla="*/ 374859 w 1298722"/>
                  <a:gd name="connsiteY29" fmla="*/ 699510 h 1303327"/>
                  <a:gd name="connsiteX30" fmla="*/ 219284 w 1298722"/>
                  <a:gd name="connsiteY30" fmla="*/ 1073295 h 1303327"/>
                  <a:gd name="connsiteX31" fmla="*/ 42250 w 1298722"/>
                  <a:gd name="connsiteY31" fmla="*/ 1035916 h 1303327"/>
                  <a:gd name="connsiteX32" fmla="*/ 4697 w 1298722"/>
                  <a:gd name="connsiteY32" fmla="*/ 843684 h 1303327"/>
                  <a:gd name="connsiteX33" fmla="*/ 10062 w 1298722"/>
                  <a:gd name="connsiteY33" fmla="*/ 806306 h 1303327"/>
                  <a:gd name="connsiteX34" fmla="*/ 26156 w 1298722"/>
                  <a:gd name="connsiteY34" fmla="*/ 571356 h 1303327"/>
                  <a:gd name="connsiteX35" fmla="*/ 42250 w 1298722"/>
                  <a:gd name="connsiteY35" fmla="*/ 154853 h 1303327"/>
                  <a:gd name="connsiteX36" fmla="*/ 47615 w 1298722"/>
                  <a:gd name="connsiteY36" fmla="*/ 117475 h 1303327"/>
                  <a:gd name="connsiteX37" fmla="*/ 256836 w 1298722"/>
                  <a:gd name="connsiteY37" fmla="*/ 0 h 130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8722" h="1303327">
                    <a:moveTo>
                      <a:pt x="256836" y="0"/>
                    </a:moveTo>
                    <a:cubicBezTo>
                      <a:pt x="396317" y="0"/>
                      <a:pt x="423140" y="112135"/>
                      <a:pt x="428505" y="144174"/>
                    </a:cubicBezTo>
                    <a:cubicBezTo>
                      <a:pt x="428505" y="154853"/>
                      <a:pt x="444599" y="106795"/>
                      <a:pt x="444599" y="106795"/>
                    </a:cubicBezTo>
                    <a:cubicBezTo>
                      <a:pt x="476787" y="85436"/>
                      <a:pt x="530434" y="58737"/>
                      <a:pt x="610904" y="58737"/>
                    </a:cubicBezTo>
                    <a:cubicBezTo>
                      <a:pt x="728926" y="58737"/>
                      <a:pt x="750385" y="138834"/>
                      <a:pt x="755750" y="165533"/>
                    </a:cubicBezTo>
                    <a:cubicBezTo>
                      <a:pt x="757761" y="175545"/>
                      <a:pt x="753738" y="221601"/>
                      <a:pt x="746791" y="282862"/>
                    </a:cubicBezTo>
                    <a:lnTo>
                      <a:pt x="739377" y="345131"/>
                    </a:lnTo>
                    <a:lnTo>
                      <a:pt x="750635" y="312994"/>
                    </a:lnTo>
                    <a:cubicBezTo>
                      <a:pt x="754642" y="301807"/>
                      <a:pt x="758334" y="291797"/>
                      <a:pt x="761690" y="283122"/>
                    </a:cubicBezTo>
                    <a:cubicBezTo>
                      <a:pt x="772429" y="261768"/>
                      <a:pt x="777799" y="251091"/>
                      <a:pt x="777799" y="245753"/>
                    </a:cubicBezTo>
                    <a:cubicBezTo>
                      <a:pt x="799278" y="229738"/>
                      <a:pt x="874455" y="160338"/>
                      <a:pt x="992591" y="208384"/>
                    </a:cubicBezTo>
                    <a:cubicBezTo>
                      <a:pt x="1105357" y="256430"/>
                      <a:pt x="1094617" y="368537"/>
                      <a:pt x="1089247" y="400568"/>
                    </a:cubicBezTo>
                    <a:cubicBezTo>
                      <a:pt x="1089247" y="411244"/>
                      <a:pt x="1078508" y="448613"/>
                      <a:pt x="1057028" y="507336"/>
                    </a:cubicBezTo>
                    <a:cubicBezTo>
                      <a:pt x="1083877" y="496659"/>
                      <a:pt x="1137575" y="491321"/>
                      <a:pt x="1207383" y="518013"/>
                    </a:cubicBezTo>
                    <a:cubicBezTo>
                      <a:pt x="1304039" y="555382"/>
                      <a:pt x="1298669" y="635459"/>
                      <a:pt x="1298669" y="667489"/>
                    </a:cubicBezTo>
                    <a:cubicBezTo>
                      <a:pt x="1293300" y="694181"/>
                      <a:pt x="1244971" y="811627"/>
                      <a:pt x="1185904" y="939749"/>
                    </a:cubicBezTo>
                    <a:cubicBezTo>
                      <a:pt x="1175164" y="961103"/>
                      <a:pt x="1169794" y="982457"/>
                      <a:pt x="1159055" y="1003811"/>
                    </a:cubicBezTo>
                    <a:cubicBezTo>
                      <a:pt x="1089247" y="1153287"/>
                      <a:pt x="997961" y="1297424"/>
                      <a:pt x="922784" y="1302763"/>
                    </a:cubicBezTo>
                    <a:cubicBezTo>
                      <a:pt x="863716" y="1308101"/>
                      <a:pt x="793908" y="1276071"/>
                      <a:pt x="793908" y="1185317"/>
                    </a:cubicBezTo>
                    <a:cubicBezTo>
                      <a:pt x="793908" y="1147948"/>
                      <a:pt x="799278" y="1105241"/>
                      <a:pt x="826127" y="1046518"/>
                    </a:cubicBezTo>
                    <a:cubicBezTo>
                      <a:pt x="847606" y="1003811"/>
                      <a:pt x="863716" y="955765"/>
                      <a:pt x="885195" y="907719"/>
                    </a:cubicBezTo>
                    <a:cubicBezTo>
                      <a:pt x="810018" y="1062533"/>
                      <a:pt x="756320" y="1222686"/>
                      <a:pt x="675773" y="1228025"/>
                    </a:cubicBezTo>
                    <a:cubicBezTo>
                      <a:pt x="622075" y="1233363"/>
                      <a:pt x="563007" y="1212009"/>
                      <a:pt x="541528" y="1137271"/>
                    </a:cubicBezTo>
                    <a:cubicBezTo>
                      <a:pt x="541528" y="1131933"/>
                      <a:pt x="539514" y="1124926"/>
                      <a:pt x="536494" y="1117002"/>
                    </a:cubicBezTo>
                    <a:lnTo>
                      <a:pt x="535391" y="1114436"/>
                    </a:lnTo>
                    <a:lnTo>
                      <a:pt x="523644" y="1129706"/>
                    </a:lnTo>
                    <a:cubicBezTo>
                      <a:pt x="513250" y="1140626"/>
                      <a:pt x="502940" y="1148719"/>
                      <a:pt x="492881" y="1153391"/>
                    </a:cubicBezTo>
                    <a:cubicBezTo>
                      <a:pt x="433870" y="1174750"/>
                      <a:pt x="348035" y="1174750"/>
                      <a:pt x="315847" y="1089314"/>
                    </a:cubicBezTo>
                    <a:cubicBezTo>
                      <a:pt x="299753" y="1057275"/>
                      <a:pt x="348035" y="918441"/>
                      <a:pt x="358765" y="854364"/>
                    </a:cubicBezTo>
                    <a:cubicBezTo>
                      <a:pt x="364129" y="806306"/>
                      <a:pt x="369494" y="752908"/>
                      <a:pt x="374859" y="699510"/>
                    </a:cubicBezTo>
                    <a:cubicBezTo>
                      <a:pt x="348035" y="875723"/>
                      <a:pt x="299753" y="1041256"/>
                      <a:pt x="219284" y="1073295"/>
                    </a:cubicBezTo>
                    <a:cubicBezTo>
                      <a:pt x="165637" y="1099993"/>
                      <a:pt x="85167" y="1099993"/>
                      <a:pt x="42250" y="1035916"/>
                    </a:cubicBezTo>
                    <a:cubicBezTo>
                      <a:pt x="42250" y="1035916"/>
                      <a:pt x="-16761" y="902422"/>
                      <a:pt x="4697" y="843684"/>
                    </a:cubicBezTo>
                    <a:cubicBezTo>
                      <a:pt x="4697" y="833005"/>
                      <a:pt x="4697" y="822325"/>
                      <a:pt x="10062" y="806306"/>
                    </a:cubicBezTo>
                    <a:cubicBezTo>
                      <a:pt x="15427" y="731549"/>
                      <a:pt x="20791" y="651452"/>
                      <a:pt x="26156" y="571356"/>
                    </a:cubicBezTo>
                    <a:cubicBezTo>
                      <a:pt x="36885" y="395143"/>
                      <a:pt x="36885" y="234950"/>
                      <a:pt x="42250" y="154853"/>
                    </a:cubicBezTo>
                    <a:cubicBezTo>
                      <a:pt x="42250" y="133494"/>
                      <a:pt x="47615" y="117475"/>
                      <a:pt x="47615" y="117475"/>
                    </a:cubicBezTo>
                    <a:cubicBezTo>
                      <a:pt x="63709" y="90776"/>
                      <a:pt x="122720" y="0"/>
                      <a:pt x="256836" y="0"/>
                    </a:cubicBezTo>
                    <a:close/>
                  </a:path>
                </a:pathLst>
              </a:custGeom>
              <a:solidFill>
                <a:srgbClr val="F0B78C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 262">
                <a:extLst>
                  <a:ext uri="{FF2B5EF4-FFF2-40B4-BE49-F238E27FC236}">
                    <a16:creationId xmlns:a16="http://schemas.microsoft.com/office/drawing/2014/main" id="{D0DCF3DA-B5F3-A149-BBBB-3280418A3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677" y="3252788"/>
                <a:ext cx="923925" cy="1030288"/>
              </a:xfrm>
              <a:custGeom>
                <a:avLst/>
                <a:gdLst>
                  <a:gd name="T0" fmla="*/ 170 w 172"/>
                  <a:gd name="T1" fmla="*/ 74 h 193"/>
                  <a:gd name="T2" fmla="*/ 167 w 172"/>
                  <a:gd name="T3" fmla="*/ 60 h 193"/>
                  <a:gd name="T4" fmla="*/ 162 w 172"/>
                  <a:gd name="T5" fmla="*/ 57 h 193"/>
                  <a:gd name="T6" fmla="*/ 152 w 172"/>
                  <a:gd name="T7" fmla="*/ 52 h 193"/>
                  <a:gd name="T8" fmla="*/ 102 w 172"/>
                  <a:gd name="T9" fmla="*/ 20 h 193"/>
                  <a:gd name="T10" fmla="*/ 80 w 172"/>
                  <a:gd name="T11" fmla="*/ 7 h 193"/>
                  <a:gd name="T12" fmla="*/ 66 w 172"/>
                  <a:gd name="T13" fmla="*/ 2 h 193"/>
                  <a:gd name="T14" fmla="*/ 42 w 172"/>
                  <a:gd name="T15" fmla="*/ 2 h 193"/>
                  <a:gd name="T16" fmla="*/ 7 w 172"/>
                  <a:gd name="T17" fmla="*/ 43 h 193"/>
                  <a:gd name="T18" fmla="*/ 29 w 172"/>
                  <a:gd name="T19" fmla="*/ 144 h 193"/>
                  <a:gd name="T20" fmla="*/ 67 w 172"/>
                  <a:gd name="T21" fmla="*/ 193 h 193"/>
                  <a:gd name="T22" fmla="*/ 52 w 172"/>
                  <a:gd name="T23" fmla="*/ 65 h 193"/>
                  <a:gd name="T24" fmla="*/ 96 w 172"/>
                  <a:gd name="T25" fmla="*/ 88 h 193"/>
                  <a:gd name="T26" fmla="*/ 126 w 172"/>
                  <a:gd name="T27" fmla="*/ 96 h 193"/>
                  <a:gd name="T28" fmla="*/ 154 w 172"/>
                  <a:gd name="T29" fmla="*/ 94 h 193"/>
                  <a:gd name="T30" fmla="*/ 170 w 172"/>
                  <a:gd name="T31" fmla="*/ 7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2" h="193">
                    <a:moveTo>
                      <a:pt x="170" y="74"/>
                    </a:moveTo>
                    <a:cubicBezTo>
                      <a:pt x="172" y="57"/>
                      <a:pt x="168" y="64"/>
                      <a:pt x="167" y="60"/>
                    </a:cubicBezTo>
                    <a:cubicBezTo>
                      <a:pt x="165" y="59"/>
                      <a:pt x="163" y="58"/>
                      <a:pt x="162" y="57"/>
                    </a:cubicBezTo>
                    <a:cubicBezTo>
                      <a:pt x="159" y="56"/>
                      <a:pt x="155" y="54"/>
                      <a:pt x="152" y="52"/>
                    </a:cubicBezTo>
                    <a:cubicBezTo>
                      <a:pt x="141" y="46"/>
                      <a:pt x="120" y="31"/>
                      <a:pt x="102" y="20"/>
                    </a:cubicBezTo>
                    <a:cubicBezTo>
                      <a:pt x="94" y="14"/>
                      <a:pt x="86" y="10"/>
                      <a:pt x="80" y="7"/>
                    </a:cubicBezTo>
                    <a:cubicBezTo>
                      <a:pt x="75" y="5"/>
                      <a:pt x="70" y="3"/>
                      <a:pt x="66" y="2"/>
                    </a:cubicBezTo>
                    <a:cubicBezTo>
                      <a:pt x="56" y="0"/>
                      <a:pt x="50" y="1"/>
                      <a:pt x="42" y="2"/>
                    </a:cubicBezTo>
                    <a:cubicBezTo>
                      <a:pt x="29" y="4"/>
                      <a:pt x="16" y="8"/>
                      <a:pt x="7" y="43"/>
                    </a:cubicBezTo>
                    <a:cubicBezTo>
                      <a:pt x="0" y="71"/>
                      <a:pt x="14" y="114"/>
                      <a:pt x="29" y="144"/>
                    </a:cubicBezTo>
                    <a:cubicBezTo>
                      <a:pt x="46" y="176"/>
                      <a:pt x="67" y="193"/>
                      <a:pt x="67" y="193"/>
                    </a:cubicBezTo>
                    <a:cubicBezTo>
                      <a:pt x="129" y="120"/>
                      <a:pt x="52" y="65"/>
                      <a:pt x="52" y="65"/>
                    </a:cubicBezTo>
                    <a:cubicBezTo>
                      <a:pt x="65" y="71"/>
                      <a:pt x="80" y="81"/>
                      <a:pt x="96" y="88"/>
                    </a:cubicBezTo>
                    <a:cubicBezTo>
                      <a:pt x="106" y="92"/>
                      <a:pt x="116" y="95"/>
                      <a:pt x="126" y="96"/>
                    </a:cubicBezTo>
                    <a:cubicBezTo>
                      <a:pt x="133" y="97"/>
                      <a:pt x="144" y="97"/>
                      <a:pt x="154" y="94"/>
                    </a:cubicBezTo>
                    <a:cubicBezTo>
                      <a:pt x="154" y="94"/>
                      <a:pt x="168" y="91"/>
                      <a:pt x="170" y="74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63427796-9DA2-9545-AE14-17F1AA7586DF}"/>
                </a:ext>
              </a:extLst>
            </p:cNvPr>
            <p:cNvGrpSpPr/>
            <p:nvPr/>
          </p:nvGrpSpPr>
          <p:grpSpPr>
            <a:xfrm>
              <a:off x="6804254" y="4850028"/>
              <a:ext cx="693930" cy="1984624"/>
              <a:chOff x="6816369" y="4841772"/>
              <a:chExt cx="708115" cy="2025194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DDEB1B3C-5A55-4B4D-81B4-FB7F38E6AEAF}"/>
                  </a:ext>
                </a:extLst>
              </p:cNvPr>
              <p:cNvSpPr/>
              <p:nvPr/>
            </p:nvSpPr>
            <p:spPr>
              <a:xfrm>
                <a:off x="6935232" y="4841772"/>
                <a:ext cx="494867" cy="16799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Rectangle 290">
                <a:extLst>
                  <a:ext uri="{FF2B5EF4-FFF2-40B4-BE49-F238E27FC236}">
                    <a16:creationId xmlns:a16="http://schemas.microsoft.com/office/drawing/2014/main" id="{E274AE62-D7B6-B04C-966B-A1A5FE645799}"/>
                  </a:ext>
                </a:extLst>
              </p:cNvPr>
              <p:cNvSpPr/>
              <p:nvPr/>
            </p:nvSpPr>
            <p:spPr>
              <a:xfrm>
                <a:off x="6816369" y="4914012"/>
                <a:ext cx="708115" cy="1952954"/>
              </a:xfrm>
              <a:custGeom>
                <a:avLst/>
                <a:gdLst>
                  <a:gd name="connsiteX0" fmla="*/ 0 w 1143000"/>
                  <a:gd name="connsiteY0" fmla="*/ 0 h 3840161"/>
                  <a:gd name="connsiteX1" fmla="*/ 1143000 w 1143000"/>
                  <a:gd name="connsiteY1" fmla="*/ 0 h 3840161"/>
                  <a:gd name="connsiteX2" fmla="*/ 1143000 w 1143000"/>
                  <a:gd name="connsiteY2" fmla="*/ 3840161 h 3840161"/>
                  <a:gd name="connsiteX3" fmla="*/ 0 w 1143000"/>
                  <a:gd name="connsiteY3" fmla="*/ 3840161 h 3840161"/>
                  <a:gd name="connsiteX4" fmla="*/ 0 w 1143000"/>
                  <a:gd name="connsiteY4" fmla="*/ 0 h 3840161"/>
                  <a:gd name="connsiteX0" fmla="*/ 0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0 w 1143000"/>
                  <a:gd name="connsiteY4" fmla="*/ 37070 h 3877231"/>
                  <a:gd name="connsiteX0" fmla="*/ 135924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135924 w 1143000"/>
                  <a:gd name="connsiteY4" fmla="*/ 37070 h 3877231"/>
                  <a:gd name="connsiteX0" fmla="*/ 91045 w 1143000"/>
                  <a:gd name="connsiteY0" fmla="*/ 1634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91045 w 1143000"/>
                  <a:gd name="connsiteY4" fmla="*/ 1634 h 3877231"/>
                  <a:gd name="connsiteX0" fmla="*/ 130314 w 1182269"/>
                  <a:gd name="connsiteY0" fmla="*/ 1634 h 3877231"/>
                  <a:gd name="connsiteX1" fmla="*/ 1108129 w 1182269"/>
                  <a:gd name="connsiteY1" fmla="*/ 0 h 3877231"/>
                  <a:gd name="connsiteX2" fmla="*/ 1182269 w 1182269"/>
                  <a:gd name="connsiteY2" fmla="*/ 3877231 h 3877231"/>
                  <a:gd name="connsiteX3" fmla="*/ 0 w 1182269"/>
                  <a:gd name="connsiteY3" fmla="*/ 3877231 h 3877231"/>
                  <a:gd name="connsiteX4" fmla="*/ 130314 w 1182269"/>
                  <a:gd name="connsiteY4" fmla="*/ 1634 h 387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2269" h="3877231">
                    <a:moveTo>
                      <a:pt x="130314" y="1634"/>
                    </a:moveTo>
                    <a:lnTo>
                      <a:pt x="1108129" y="0"/>
                    </a:lnTo>
                    <a:lnTo>
                      <a:pt x="1182269" y="3877231"/>
                    </a:lnTo>
                    <a:lnTo>
                      <a:pt x="0" y="3877231"/>
                    </a:lnTo>
                    <a:lnTo>
                      <a:pt x="130314" y="1634"/>
                    </a:lnTo>
                    <a:close/>
                  </a:path>
                </a:pathLst>
              </a:custGeom>
              <a:solidFill>
                <a:srgbClr val="017397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59A0533-44C3-FC4D-93CE-9E134BF91357}"/>
              </a:ext>
            </a:extLst>
          </p:cNvPr>
          <p:cNvGrpSpPr/>
          <p:nvPr/>
        </p:nvGrpSpPr>
        <p:grpSpPr>
          <a:xfrm>
            <a:off x="9424407" y="4359430"/>
            <a:ext cx="686999" cy="2475221"/>
            <a:chOff x="6758677" y="3878527"/>
            <a:chExt cx="820474" cy="2956125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CDD9D2D6-702D-014D-8733-B131F4D673F5}"/>
                </a:ext>
              </a:extLst>
            </p:cNvPr>
            <p:cNvGrpSpPr/>
            <p:nvPr/>
          </p:nvGrpSpPr>
          <p:grpSpPr>
            <a:xfrm>
              <a:off x="6758677" y="3878527"/>
              <a:ext cx="820474" cy="1258024"/>
              <a:chOff x="6758677" y="2638425"/>
              <a:chExt cx="1629260" cy="2498126"/>
            </a:xfrm>
          </p:grpSpPr>
          <p:sp>
            <p:nvSpPr>
              <p:cNvPr id="129" name="Freeform: Shape 359">
                <a:extLst>
                  <a:ext uri="{FF2B5EF4-FFF2-40B4-BE49-F238E27FC236}">
                    <a16:creationId xmlns:a16="http://schemas.microsoft.com/office/drawing/2014/main" id="{8E85A511-8C0F-A848-8E9E-13BE040B6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309" y="2640746"/>
                <a:ext cx="1601628" cy="2495805"/>
              </a:xfrm>
              <a:custGeom>
                <a:avLst/>
                <a:gdLst>
                  <a:gd name="connsiteX0" fmla="*/ 251693 w 1601628"/>
                  <a:gd name="connsiteY0" fmla="*/ 959030 h 2495805"/>
                  <a:gd name="connsiteX1" fmla="*/ 256257 w 1601628"/>
                  <a:gd name="connsiteY1" fmla="*/ 962423 h 2495805"/>
                  <a:gd name="connsiteX2" fmla="*/ 268537 w 1601628"/>
                  <a:gd name="connsiteY2" fmla="*/ 972186 h 2495805"/>
                  <a:gd name="connsiteX3" fmla="*/ 333741 w 1601628"/>
                  <a:gd name="connsiteY3" fmla="*/ 1006761 h 2495805"/>
                  <a:gd name="connsiteX4" fmla="*/ 331950 w 1601628"/>
                  <a:gd name="connsiteY4" fmla="*/ 1001536 h 2495805"/>
                  <a:gd name="connsiteX5" fmla="*/ 559742 w 1601628"/>
                  <a:gd name="connsiteY5" fmla="*/ 0 h 2495805"/>
                  <a:gd name="connsiteX6" fmla="*/ 731411 w 1601628"/>
                  <a:gd name="connsiteY6" fmla="*/ 144174 h 2495805"/>
                  <a:gd name="connsiteX7" fmla="*/ 747505 w 1601628"/>
                  <a:gd name="connsiteY7" fmla="*/ 106795 h 2495805"/>
                  <a:gd name="connsiteX8" fmla="*/ 913810 w 1601628"/>
                  <a:gd name="connsiteY8" fmla="*/ 58737 h 2495805"/>
                  <a:gd name="connsiteX9" fmla="*/ 1058656 w 1601628"/>
                  <a:gd name="connsiteY9" fmla="*/ 165533 h 2495805"/>
                  <a:gd name="connsiteX10" fmla="*/ 1049697 w 1601628"/>
                  <a:gd name="connsiteY10" fmla="*/ 282862 h 2495805"/>
                  <a:gd name="connsiteX11" fmla="*/ 1042283 w 1601628"/>
                  <a:gd name="connsiteY11" fmla="*/ 345131 h 2495805"/>
                  <a:gd name="connsiteX12" fmla="*/ 1053541 w 1601628"/>
                  <a:gd name="connsiteY12" fmla="*/ 312994 h 2495805"/>
                  <a:gd name="connsiteX13" fmla="*/ 1064596 w 1601628"/>
                  <a:gd name="connsiteY13" fmla="*/ 283122 h 2495805"/>
                  <a:gd name="connsiteX14" fmla="*/ 1080705 w 1601628"/>
                  <a:gd name="connsiteY14" fmla="*/ 245753 h 2495805"/>
                  <a:gd name="connsiteX15" fmla="*/ 1295497 w 1601628"/>
                  <a:gd name="connsiteY15" fmla="*/ 208384 h 2495805"/>
                  <a:gd name="connsiteX16" fmla="*/ 1392153 w 1601628"/>
                  <a:gd name="connsiteY16" fmla="*/ 400568 h 2495805"/>
                  <a:gd name="connsiteX17" fmla="*/ 1359934 w 1601628"/>
                  <a:gd name="connsiteY17" fmla="*/ 507336 h 2495805"/>
                  <a:gd name="connsiteX18" fmla="*/ 1510289 w 1601628"/>
                  <a:gd name="connsiteY18" fmla="*/ 518013 h 2495805"/>
                  <a:gd name="connsiteX19" fmla="*/ 1601575 w 1601628"/>
                  <a:gd name="connsiteY19" fmla="*/ 667489 h 2495805"/>
                  <a:gd name="connsiteX20" fmla="*/ 1488810 w 1601628"/>
                  <a:gd name="connsiteY20" fmla="*/ 939749 h 2495805"/>
                  <a:gd name="connsiteX21" fmla="*/ 1486616 w 1601628"/>
                  <a:gd name="connsiteY21" fmla="*/ 944985 h 2495805"/>
                  <a:gd name="connsiteX22" fmla="*/ 1476424 w 1601628"/>
                  <a:gd name="connsiteY22" fmla="*/ 1014015 h 2495805"/>
                  <a:gd name="connsiteX23" fmla="*/ 1391176 w 1601628"/>
                  <a:gd name="connsiteY23" fmla="*/ 1327024 h 2495805"/>
                  <a:gd name="connsiteX24" fmla="*/ 1214143 w 1601628"/>
                  <a:gd name="connsiteY24" fmla="*/ 1673977 h 2495805"/>
                  <a:gd name="connsiteX25" fmla="*/ 1144402 w 1601628"/>
                  <a:gd name="connsiteY25" fmla="*/ 1882150 h 2495805"/>
                  <a:gd name="connsiteX26" fmla="*/ 1176590 w 1601628"/>
                  <a:gd name="connsiteY26" fmla="*/ 2447951 h 2495805"/>
                  <a:gd name="connsiteX27" fmla="*/ 361163 w 1601628"/>
                  <a:gd name="connsiteY27" fmla="*/ 2447951 h 2495805"/>
                  <a:gd name="connsiteX28" fmla="*/ 398715 w 1601628"/>
                  <a:gd name="connsiteY28" fmla="*/ 1716679 h 2495805"/>
                  <a:gd name="connsiteX29" fmla="*/ 323610 w 1601628"/>
                  <a:gd name="connsiteY29" fmla="*/ 1641951 h 2495805"/>
                  <a:gd name="connsiteX30" fmla="*/ 326800 w 1601628"/>
                  <a:gd name="connsiteY30" fmla="*/ 1637698 h 2495805"/>
                  <a:gd name="connsiteX31" fmla="*/ 313216 w 1601628"/>
                  <a:gd name="connsiteY31" fmla="*/ 1625481 h 2495805"/>
                  <a:gd name="connsiteX32" fmla="*/ 128145 w 1601628"/>
                  <a:gd name="connsiteY32" fmla="*/ 1380754 h 2495805"/>
                  <a:gd name="connsiteX33" fmla="*/ 9969 w 1601628"/>
                  <a:gd name="connsiteY33" fmla="*/ 841588 h 2495805"/>
                  <a:gd name="connsiteX34" fmla="*/ 197977 w 1601628"/>
                  <a:gd name="connsiteY34" fmla="*/ 622719 h 2495805"/>
                  <a:gd name="connsiteX35" fmla="*/ 290135 w 1601628"/>
                  <a:gd name="connsiteY35" fmla="*/ 617464 h 2495805"/>
                  <a:gd name="connsiteX36" fmla="*/ 325557 w 1601628"/>
                  <a:gd name="connsiteY36" fmla="*/ 622527 h 2495805"/>
                  <a:gd name="connsiteX37" fmla="*/ 329062 w 1601628"/>
                  <a:gd name="connsiteY37" fmla="*/ 571356 h 2495805"/>
                  <a:gd name="connsiteX38" fmla="*/ 345156 w 1601628"/>
                  <a:gd name="connsiteY38" fmla="*/ 154853 h 2495805"/>
                  <a:gd name="connsiteX39" fmla="*/ 350521 w 1601628"/>
                  <a:gd name="connsiteY39" fmla="*/ 117475 h 2495805"/>
                  <a:gd name="connsiteX40" fmla="*/ 559742 w 1601628"/>
                  <a:gd name="connsiteY40" fmla="*/ 0 h 2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01628" h="2495805">
                    <a:moveTo>
                      <a:pt x="251693" y="959030"/>
                    </a:moveTo>
                    <a:cubicBezTo>
                      <a:pt x="251693" y="959030"/>
                      <a:pt x="253309" y="960177"/>
                      <a:pt x="256257" y="962423"/>
                    </a:cubicBezTo>
                    <a:lnTo>
                      <a:pt x="268537" y="972186"/>
                    </a:lnTo>
                    <a:lnTo>
                      <a:pt x="333741" y="1006761"/>
                    </a:lnTo>
                    <a:lnTo>
                      <a:pt x="331950" y="1001536"/>
                    </a:lnTo>
                    <a:close/>
                    <a:moveTo>
                      <a:pt x="559742" y="0"/>
                    </a:moveTo>
                    <a:cubicBezTo>
                      <a:pt x="699223" y="0"/>
                      <a:pt x="726046" y="112135"/>
                      <a:pt x="731411" y="144174"/>
                    </a:cubicBezTo>
                    <a:cubicBezTo>
                      <a:pt x="731411" y="154853"/>
                      <a:pt x="747505" y="106795"/>
                      <a:pt x="747505" y="106795"/>
                    </a:cubicBezTo>
                    <a:cubicBezTo>
                      <a:pt x="779693" y="85436"/>
                      <a:pt x="833340" y="58737"/>
                      <a:pt x="913810" y="58737"/>
                    </a:cubicBezTo>
                    <a:cubicBezTo>
                      <a:pt x="1031832" y="58737"/>
                      <a:pt x="1053291" y="138834"/>
                      <a:pt x="1058656" y="165533"/>
                    </a:cubicBezTo>
                    <a:cubicBezTo>
                      <a:pt x="1060667" y="175545"/>
                      <a:pt x="1056644" y="221601"/>
                      <a:pt x="1049697" y="282862"/>
                    </a:cubicBezTo>
                    <a:lnTo>
                      <a:pt x="1042283" y="345131"/>
                    </a:lnTo>
                    <a:lnTo>
                      <a:pt x="1053541" y="312994"/>
                    </a:lnTo>
                    <a:cubicBezTo>
                      <a:pt x="1057548" y="301807"/>
                      <a:pt x="1061240" y="291797"/>
                      <a:pt x="1064596" y="283122"/>
                    </a:cubicBezTo>
                    <a:cubicBezTo>
                      <a:pt x="1075335" y="261768"/>
                      <a:pt x="1080705" y="251091"/>
                      <a:pt x="1080705" y="245753"/>
                    </a:cubicBezTo>
                    <a:cubicBezTo>
                      <a:pt x="1102184" y="229738"/>
                      <a:pt x="1177361" y="160338"/>
                      <a:pt x="1295497" y="208384"/>
                    </a:cubicBezTo>
                    <a:cubicBezTo>
                      <a:pt x="1408263" y="256430"/>
                      <a:pt x="1397523" y="368537"/>
                      <a:pt x="1392153" y="400568"/>
                    </a:cubicBezTo>
                    <a:cubicBezTo>
                      <a:pt x="1392153" y="411244"/>
                      <a:pt x="1381414" y="448613"/>
                      <a:pt x="1359934" y="507336"/>
                    </a:cubicBezTo>
                    <a:cubicBezTo>
                      <a:pt x="1386783" y="496659"/>
                      <a:pt x="1440481" y="491321"/>
                      <a:pt x="1510289" y="518013"/>
                    </a:cubicBezTo>
                    <a:cubicBezTo>
                      <a:pt x="1606945" y="555382"/>
                      <a:pt x="1601575" y="635459"/>
                      <a:pt x="1601575" y="667489"/>
                    </a:cubicBezTo>
                    <a:cubicBezTo>
                      <a:pt x="1596206" y="694181"/>
                      <a:pt x="1547877" y="811627"/>
                      <a:pt x="1488810" y="939749"/>
                    </a:cubicBezTo>
                    <a:lnTo>
                      <a:pt x="1486616" y="944985"/>
                    </a:lnTo>
                    <a:lnTo>
                      <a:pt x="1476424" y="1014015"/>
                    </a:lnTo>
                    <a:cubicBezTo>
                      <a:pt x="1461588" y="1098835"/>
                      <a:pt x="1435435" y="1206924"/>
                      <a:pt x="1391176" y="1327024"/>
                    </a:cubicBezTo>
                    <a:cubicBezTo>
                      <a:pt x="1358988" y="1407090"/>
                      <a:pt x="1257060" y="1604587"/>
                      <a:pt x="1214143" y="1673977"/>
                    </a:cubicBezTo>
                    <a:cubicBezTo>
                      <a:pt x="1176590" y="1743368"/>
                      <a:pt x="1149767" y="1834110"/>
                      <a:pt x="1144402" y="1882150"/>
                    </a:cubicBezTo>
                    <a:cubicBezTo>
                      <a:pt x="1144402" y="1892825"/>
                      <a:pt x="1155132" y="2111673"/>
                      <a:pt x="1176590" y="2447951"/>
                    </a:cubicBezTo>
                    <a:cubicBezTo>
                      <a:pt x="886899" y="2544030"/>
                      <a:pt x="457726" y="2469302"/>
                      <a:pt x="361163" y="2447951"/>
                    </a:cubicBezTo>
                    <a:cubicBezTo>
                      <a:pt x="398715" y="1924852"/>
                      <a:pt x="420174" y="1732693"/>
                      <a:pt x="398715" y="1716679"/>
                    </a:cubicBezTo>
                    <a:cubicBezTo>
                      <a:pt x="387986" y="1706004"/>
                      <a:pt x="355798" y="1679315"/>
                      <a:pt x="323610" y="1641951"/>
                    </a:cubicBezTo>
                    <a:lnTo>
                      <a:pt x="326800" y="1637698"/>
                    </a:lnTo>
                    <a:lnTo>
                      <a:pt x="313216" y="1625481"/>
                    </a:lnTo>
                    <a:cubicBezTo>
                      <a:pt x="277209" y="1591950"/>
                      <a:pt x="196634" y="1508873"/>
                      <a:pt x="128145" y="1380754"/>
                    </a:cubicBezTo>
                    <a:cubicBezTo>
                      <a:pt x="47570" y="1220606"/>
                      <a:pt x="-27633" y="991060"/>
                      <a:pt x="9969" y="841588"/>
                    </a:cubicBezTo>
                    <a:cubicBezTo>
                      <a:pt x="58314" y="654748"/>
                      <a:pt x="128145" y="633395"/>
                      <a:pt x="197977" y="622719"/>
                    </a:cubicBezTo>
                    <a:cubicBezTo>
                      <a:pt x="230207" y="618715"/>
                      <a:pt x="256394" y="614711"/>
                      <a:pt x="290135" y="617464"/>
                    </a:cubicBezTo>
                    <a:lnTo>
                      <a:pt x="325557" y="622527"/>
                    </a:lnTo>
                    <a:lnTo>
                      <a:pt x="329062" y="571356"/>
                    </a:lnTo>
                    <a:cubicBezTo>
                      <a:pt x="339791" y="395143"/>
                      <a:pt x="339791" y="234950"/>
                      <a:pt x="345156" y="154853"/>
                    </a:cubicBezTo>
                    <a:cubicBezTo>
                      <a:pt x="345156" y="133494"/>
                      <a:pt x="350521" y="117475"/>
                      <a:pt x="350521" y="117475"/>
                    </a:cubicBezTo>
                    <a:cubicBezTo>
                      <a:pt x="366615" y="90776"/>
                      <a:pt x="425626" y="0"/>
                      <a:pt x="559742" y="0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360">
                <a:extLst>
                  <a:ext uri="{FF2B5EF4-FFF2-40B4-BE49-F238E27FC236}">
                    <a16:creationId xmlns:a16="http://schemas.microsoft.com/office/drawing/2014/main" id="{2FCBB421-177A-E044-8589-D678D8614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9074" y="2638425"/>
                <a:ext cx="1298722" cy="1303327"/>
              </a:xfrm>
              <a:custGeom>
                <a:avLst/>
                <a:gdLst>
                  <a:gd name="connsiteX0" fmla="*/ 256836 w 1298722"/>
                  <a:gd name="connsiteY0" fmla="*/ 0 h 1303327"/>
                  <a:gd name="connsiteX1" fmla="*/ 428505 w 1298722"/>
                  <a:gd name="connsiteY1" fmla="*/ 144174 h 1303327"/>
                  <a:gd name="connsiteX2" fmla="*/ 444599 w 1298722"/>
                  <a:gd name="connsiteY2" fmla="*/ 106795 h 1303327"/>
                  <a:gd name="connsiteX3" fmla="*/ 610904 w 1298722"/>
                  <a:gd name="connsiteY3" fmla="*/ 58737 h 1303327"/>
                  <a:gd name="connsiteX4" fmla="*/ 755750 w 1298722"/>
                  <a:gd name="connsiteY4" fmla="*/ 165533 h 1303327"/>
                  <a:gd name="connsiteX5" fmla="*/ 746791 w 1298722"/>
                  <a:gd name="connsiteY5" fmla="*/ 282862 h 1303327"/>
                  <a:gd name="connsiteX6" fmla="*/ 739377 w 1298722"/>
                  <a:gd name="connsiteY6" fmla="*/ 345131 h 1303327"/>
                  <a:gd name="connsiteX7" fmla="*/ 750635 w 1298722"/>
                  <a:gd name="connsiteY7" fmla="*/ 312994 h 1303327"/>
                  <a:gd name="connsiteX8" fmla="*/ 761690 w 1298722"/>
                  <a:gd name="connsiteY8" fmla="*/ 283122 h 1303327"/>
                  <a:gd name="connsiteX9" fmla="*/ 777799 w 1298722"/>
                  <a:gd name="connsiteY9" fmla="*/ 245753 h 1303327"/>
                  <a:gd name="connsiteX10" fmla="*/ 992591 w 1298722"/>
                  <a:gd name="connsiteY10" fmla="*/ 208384 h 1303327"/>
                  <a:gd name="connsiteX11" fmla="*/ 1089247 w 1298722"/>
                  <a:gd name="connsiteY11" fmla="*/ 400568 h 1303327"/>
                  <a:gd name="connsiteX12" fmla="*/ 1057028 w 1298722"/>
                  <a:gd name="connsiteY12" fmla="*/ 507336 h 1303327"/>
                  <a:gd name="connsiteX13" fmla="*/ 1207383 w 1298722"/>
                  <a:gd name="connsiteY13" fmla="*/ 518013 h 1303327"/>
                  <a:gd name="connsiteX14" fmla="*/ 1298669 w 1298722"/>
                  <a:gd name="connsiteY14" fmla="*/ 667489 h 1303327"/>
                  <a:gd name="connsiteX15" fmla="*/ 1185904 w 1298722"/>
                  <a:gd name="connsiteY15" fmla="*/ 939749 h 1303327"/>
                  <a:gd name="connsiteX16" fmla="*/ 1159055 w 1298722"/>
                  <a:gd name="connsiteY16" fmla="*/ 1003811 h 1303327"/>
                  <a:gd name="connsiteX17" fmla="*/ 922784 w 1298722"/>
                  <a:gd name="connsiteY17" fmla="*/ 1302763 h 1303327"/>
                  <a:gd name="connsiteX18" fmla="*/ 793908 w 1298722"/>
                  <a:gd name="connsiteY18" fmla="*/ 1185317 h 1303327"/>
                  <a:gd name="connsiteX19" fmla="*/ 826127 w 1298722"/>
                  <a:gd name="connsiteY19" fmla="*/ 1046518 h 1303327"/>
                  <a:gd name="connsiteX20" fmla="*/ 885195 w 1298722"/>
                  <a:gd name="connsiteY20" fmla="*/ 907719 h 1303327"/>
                  <a:gd name="connsiteX21" fmla="*/ 675773 w 1298722"/>
                  <a:gd name="connsiteY21" fmla="*/ 1228025 h 1303327"/>
                  <a:gd name="connsiteX22" fmla="*/ 541528 w 1298722"/>
                  <a:gd name="connsiteY22" fmla="*/ 1137271 h 1303327"/>
                  <a:gd name="connsiteX23" fmla="*/ 536494 w 1298722"/>
                  <a:gd name="connsiteY23" fmla="*/ 1117002 h 1303327"/>
                  <a:gd name="connsiteX24" fmla="*/ 535391 w 1298722"/>
                  <a:gd name="connsiteY24" fmla="*/ 1114436 h 1303327"/>
                  <a:gd name="connsiteX25" fmla="*/ 523644 w 1298722"/>
                  <a:gd name="connsiteY25" fmla="*/ 1129706 h 1303327"/>
                  <a:gd name="connsiteX26" fmla="*/ 492881 w 1298722"/>
                  <a:gd name="connsiteY26" fmla="*/ 1153391 h 1303327"/>
                  <a:gd name="connsiteX27" fmla="*/ 315847 w 1298722"/>
                  <a:gd name="connsiteY27" fmla="*/ 1089314 h 1303327"/>
                  <a:gd name="connsiteX28" fmla="*/ 358765 w 1298722"/>
                  <a:gd name="connsiteY28" fmla="*/ 854364 h 1303327"/>
                  <a:gd name="connsiteX29" fmla="*/ 374859 w 1298722"/>
                  <a:gd name="connsiteY29" fmla="*/ 699510 h 1303327"/>
                  <a:gd name="connsiteX30" fmla="*/ 219284 w 1298722"/>
                  <a:gd name="connsiteY30" fmla="*/ 1073295 h 1303327"/>
                  <a:gd name="connsiteX31" fmla="*/ 42250 w 1298722"/>
                  <a:gd name="connsiteY31" fmla="*/ 1035916 h 1303327"/>
                  <a:gd name="connsiteX32" fmla="*/ 4697 w 1298722"/>
                  <a:gd name="connsiteY32" fmla="*/ 843684 h 1303327"/>
                  <a:gd name="connsiteX33" fmla="*/ 10062 w 1298722"/>
                  <a:gd name="connsiteY33" fmla="*/ 806306 h 1303327"/>
                  <a:gd name="connsiteX34" fmla="*/ 26156 w 1298722"/>
                  <a:gd name="connsiteY34" fmla="*/ 571356 h 1303327"/>
                  <a:gd name="connsiteX35" fmla="*/ 42250 w 1298722"/>
                  <a:gd name="connsiteY35" fmla="*/ 154853 h 1303327"/>
                  <a:gd name="connsiteX36" fmla="*/ 47615 w 1298722"/>
                  <a:gd name="connsiteY36" fmla="*/ 117475 h 1303327"/>
                  <a:gd name="connsiteX37" fmla="*/ 256836 w 1298722"/>
                  <a:gd name="connsiteY37" fmla="*/ 0 h 130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8722" h="1303327">
                    <a:moveTo>
                      <a:pt x="256836" y="0"/>
                    </a:moveTo>
                    <a:cubicBezTo>
                      <a:pt x="396317" y="0"/>
                      <a:pt x="423140" y="112135"/>
                      <a:pt x="428505" y="144174"/>
                    </a:cubicBezTo>
                    <a:cubicBezTo>
                      <a:pt x="428505" y="154853"/>
                      <a:pt x="444599" y="106795"/>
                      <a:pt x="444599" y="106795"/>
                    </a:cubicBezTo>
                    <a:cubicBezTo>
                      <a:pt x="476787" y="85436"/>
                      <a:pt x="530434" y="58737"/>
                      <a:pt x="610904" y="58737"/>
                    </a:cubicBezTo>
                    <a:cubicBezTo>
                      <a:pt x="728926" y="58737"/>
                      <a:pt x="750385" y="138834"/>
                      <a:pt x="755750" y="165533"/>
                    </a:cubicBezTo>
                    <a:cubicBezTo>
                      <a:pt x="757761" y="175545"/>
                      <a:pt x="753738" y="221601"/>
                      <a:pt x="746791" y="282862"/>
                    </a:cubicBezTo>
                    <a:lnTo>
                      <a:pt x="739377" y="345131"/>
                    </a:lnTo>
                    <a:lnTo>
                      <a:pt x="750635" y="312994"/>
                    </a:lnTo>
                    <a:cubicBezTo>
                      <a:pt x="754642" y="301807"/>
                      <a:pt x="758334" y="291797"/>
                      <a:pt x="761690" y="283122"/>
                    </a:cubicBezTo>
                    <a:cubicBezTo>
                      <a:pt x="772429" y="261768"/>
                      <a:pt x="777799" y="251091"/>
                      <a:pt x="777799" y="245753"/>
                    </a:cubicBezTo>
                    <a:cubicBezTo>
                      <a:pt x="799278" y="229738"/>
                      <a:pt x="874455" y="160338"/>
                      <a:pt x="992591" y="208384"/>
                    </a:cubicBezTo>
                    <a:cubicBezTo>
                      <a:pt x="1105357" y="256430"/>
                      <a:pt x="1094617" y="368537"/>
                      <a:pt x="1089247" y="400568"/>
                    </a:cubicBezTo>
                    <a:cubicBezTo>
                      <a:pt x="1089247" y="411244"/>
                      <a:pt x="1078508" y="448613"/>
                      <a:pt x="1057028" y="507336"/>
                    </a:cubicBezTo>
                    <a:cubicBezTo>
                      <a:pt x="1083877" y="496659"/>
                      <a:pt x="1137575" y="491321"/>
                      <a:pt x="1207383" y="518013"/>
                    </a:cubicBezTo>
                    <a:cubicBezTo>
                      <a:pt x="1304039" y="555382"/>
                      <a:pt x="1298669" y="635459"/>
                      <a:pt x="1298669" y="667489"/>
                    </a:cubicBezTo>
                    <a:cubicBezTo>
                      <a:pt x="1293300" y="694181"/>
                      <a:pt x="1244971" y="811627"/>
                      <a:pt x="1185904" y="939749"/>
                    </a:cubicBezTo>
                    <a:cubicBezTo>
                      <a:pt x="1175164" y="961103"/>
                      <a:pt x="1169794" y="982457"/>
                      <a:pt x="1159055" y="1003811"/>
                    </a:cubicBezTo>
                    <a:cubicBezTo>
                      <a:pt x="1089247" y="1153287"/>
                      <a:pt x="997961" y="1297424"/>
                      <a:pt x="922784" y="1302763"/>
                    </a:cubicBezTo>
                    <a:cubicBezTo>
                      <a:pt x="863716" y="1308101"/>
                      <a:pt x="793908" y="1276071"/>
                      <a:pt x="793908" y="1185317"/>
                    </a:cubicBezTo>
                    <a:cubicBezTo>
                      <a:pt x="793908" y="1147948"/>
                      <a:pt x="799278" y="1105241"/>
                      <a:pt x="826127" y="1046518"/>
                    </a:cubicBezTo>
                    <a:cubicBezTo>
                      <a:pt x="847606" y="1003811"/>
                      <a:pt x="863716" y="955765"/>
                      <a:pt x="885195" y="907719"/>
                    </a:cubicBezTo>
                    <a:cubicBezTo>
                      <a:pt x="810018" y="1062533"/>
                      <a:pt x="756320" y="1222686"/>
                      <a:pt x="675773" y="1228025"/>
                    </a:cubicBezTo>
                    <a:cubicBezTo>
                      <a:pt x="622075" y="1233363"/>
                      <a:pt x="563007" y="1212009"/>
                      <a:pt x="541528" y="1137271"/>
                    </a:cubicBezTo>
                    <a:cubicBezTo>
                      <a:pt x="541528" y="1131933"/>
                      <a:pt x="539514" y="1124926"/>
                      <a:pt x="536494" y="1117002"/>
                    </a:cubicBezTo>
                    <a:lnTo>
                      <a:pt x="535391" y="1114436"/>
                    </a:lnTo>
                    <a:lnTo>
                      <a:pt x="523644" y="1129706"/>
                    </a:lnTo>
                    <a:cubicBezTo>
                      <a:pt x="513250" y="1140626"/>
                      <a:pt x="502940" y="1148719"/>
                      <a:pt x="492881" y="1153391"/>
                    </a:cubicBezTo>
                    <a:cubicBezTo>
                      <a:pt x="433870" y="1174750"/>
                      <a:pt x="348035" y="1174750"/>
                      <a:pt x="315847" y="1089314"/>
                    </a:cubicBezTo>
                    <a:cubicBezTo>
                      <a:pt x="299753" y="1057275"/>
                      <a:pt x="348035" y="918441"/>
                      <a:pt x="358765" y="854364"/>
                    </a:cubicBezTo>
                    <a:cubicBezTo>
                      <a:pt x="364129" y="806306"/>
                      <a:pt x="369494" y="752908"/>
                      <a:pt x="374859" y="699510"/>
                    </a:cubicBezTo>
                    <a:cubicBezTo>
                      <a:pt x="348035" y="875723"/>
                      <a:pt x="299753" y="1041256"/>
                      <a:pt x="219284" y="1073295"/>
                    </a:cubicBezTo>
                    <a:cubicBezTo>
                      <a:pt x="165637" y="1099993"/>
                      <a:pt x="85167" y="1099993"/>
                      <a:pt x="42250" y="1035916"/>
                    </a:cubicBezTo>
                    <a:cubicBezTo>
                      <a:pt x="42250" y="1035916"/>
                      <a:pt x="-16761" y="902422"/>
                      <a:pt x="4697" y="843684"/>
                    </a:cubicBezTo>
                    <a:cubicBezTo>
                      <a:pt x="4697" y="833005"/>
                      <a:pt x="4697" y="822325"/>
                      <a:pt x="10062" y="806306"/>
                    </a:cubicBezTo>
                    <a:cubicBezTo>
                      <a:pt x="15427" y="731549"/>
                      <a:pt x="20791" y="651452"/>
                      <a:pt x="26156" y="571356"/>
                    </a:cubicBezTo>
                    <a:cubicBezTo>
                      <a:pt x="36885" y="395143"/>
                      <a:pt x="36885" y="234950"/>
                      <a:pt x="42250" y="154853"/>
                    </a:cubicBezTo>
                    <a:cubicBezTo>
                      <a:pt x="42250" y="133494"/>
                      <a:pt x="47615" y="117475"/>
                      <a:pt x="47615" y="117475"/>
                    </a:cubicBezTo>
                    <a:cubicBezTo>
                      <a:pt x="63709" y="90776"/>
                      <a:pt x="122720" y="0"/>
                      <a:pt x="256836" y="0"/>
                    </a:cubicBezTo>
                    <a:close/>
                  </a:path>
                </a:pathLst>
              </a:custGeom>
              <a:solidFill>
                <a:srgbClr val="F0B78C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 262">
                <a:extLst>
                  <a:ext uri="{FF2B5EF4-FFF2-40B4-BE49-F238E27FC236}">
                    <a16:creationId xmlns:a16="http://schemas.microsoft.com/office/drawing/2014/main" id="{688C3055-E9D2-CD4C-9A2A-E62F6C3F3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677" y="3252788"/>
                <a:ext cx="923925" cy="1030288"/>
              </a:xfrm>
              <a:custGeom>
                <a:avLst/>
                <a:gdLst>
                  <a:gd name="T0" fmla="*/ 170 w 172"/>
                  <a:gd name="T1" fmla="*/ 74 h 193"/>
                  <a:gd name="T2" fmla="*/ 167 w 172"/>
                  <a:gd name="T3" fmla="*/ 60 h 193"/>
                  <a:gd name="T4" fmla="*/ 162 w 172"/>
                  <a:gd name="T5" fmla="*/ 57 h 193"/>
                  <a:gd name="T6" fmla="*/ 152 w 172"/>
                  <a:gd name="T7" fmla="*/ 52 h 193"/>
                  <a:gd name="T8" fmla="*/ 102 w 172"/>
                  <a:gd name="T9" fmla="*/ 20 h 193"/>
                  <a:gd name="T10" fmla="*/ 80 w 172"/>
                  <a:gd name="T11" fmla="*/ 7 h 193"/>
                  <a:gd name="T12" fmla="*/ 66 w 172"/>
                  <a:gd name="T13" fmla="*/ 2 h 193"/>
                  <a:gd name="T14" fmla="*/ 42 w 172"/>
                  <a:gd name="T15" fmla="*/ 2 h 193"/>
                  <a:gd name="T16" fmla="*/ 7 w 172"/>
                  <a:gd name="T17" fmla="*/ 43 h 193"/>
                  <a:gd name="T18" fmla="*/ 29 w 172"/>
                  <a:gd name="T19" fmla="*/ 144 h 193"/>
                  <a:gd name="T20" fmla="*/ 67 w 172"/>
                  <a:gd name="T21" fmla="*/ 193 h 193"/>
                  <a:gd name="T22" fmla="*/ 52 w 172"/>
                  <a:gd name="T23" fmla="*/ 65 h 193"/>
                  <a:gd name="T24" fmla="*/ 96 w 172"/>
                  <a:gd name="T25" fmla="*/ 88 h 193"/>
                  <a:gd name="T26" fmla="*/ 126 w 172"/>
                  <a:gd name="T27" fmla="*/ 96 h 193"/>
                  <a:gd name="T28" fmla="*/ 154 w 172"/>
                  <a:gd name="T29" fmla="*/ 94 h 193"/>
                  <a:gd name="T30" fmla="*/ 170 w 172"/>
                  <a:gd name="T31" fmla="*/ 7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2" h="193">
                    <a:moveTo>
                      <a:pt x="170" y="74"/>
                    </a:moveTo>
                    <a:cubicBezTo>
                      <a:pt x="172" y="57"/>
                      <a:pt x="168" y="64"/>
                      <a:pt x="167" y="60"/>
                    </a:cubicBezTo>
                    <a:cubicBezTo>
                      <a:pt x="165" y="59"/>
                      <a:pt x="163" y="58"/>
                      <a:pt x="162" y="57"/>
                    </a:cubicBezTo>
                    <a:cubicBezTo>
                      <a:pt x="159" y="56"/>
                      <a:pt x="155" y="54"/>
                      <a:pt x="152" y="52"/>
                    </a:cubicBezTo>
                    <a:cubicBezTo>
                      <a:pt x="141" y="46"/>
                      <a:pt x="120" y="31"/>
                      <a:pt x="102" y="20"/>
                    </a:cubicBezTo>
                    <a:cubicBezTo>
                      <a:pt x="94" y="14"/>
                      <a:pt x="86" y="10"/>
                      <a:pt x="80" y="7"/>
                    </a:cubicBezTo>
                    <a:cubicBezTo>
                      <a:pt x="75" y="5"/>
                      <a:pt x="70" y="3"/>
                      <a:pt x="66" y="2"/>
                    </a:cubicBezTo>
                    <a:cubicBezTo>
                      <a:pt x="56" y="0"/>
                      <a:pt x="50" y="1"/>
                      <a:pt x="42" y="2"/>
                    </a:cubicBezTo>
                    <a:cubicBezTo>
                      <a:pt x="29" y="4"/>
                      <a:pt x="16" y="8"/>
                      <a:pt x="7" y="43"/>
                    </a:cubicBezTo>
                    <a:cubicBezTo>
                      <a:pt x="0" y="71"/>
                      <a:pt x="14" y="114"/>
                      <a:pt x="29" y="144"/>
                    </a:cubicBezTo>
                    <a:cubicBezTo>
                      <a:pt x="46" y="176"/>
                      <a:pt x="67" y="193"/>
                      <a:pt x="67" y="193"/>
                    </a:cubicBezTo>
                    <a:cubicBezTo>
                      <a:pt x="129" y="120"/>
                      <a:pt x="52" y="65"/>
                      <a:pt x="52" y="65"/>
                    </a:cubicBezTo>
                    <a:cubicBezTo>
                      <a:pt x="65" y="71"/>
                      <a:pt x="80" y="81"/>
                      <a:pt x="96" y="88"/>
                    </a:cubicBezTo>
                    <a:cubicBezTo>
                      <a:pt x="106" y="92"/>
                      <a:pt x="116" y="95"/>
                      <a:pt x="126" y="96"/>
                    </a:cubicBezTo>
                    <a:cubicBezTo>
                      <a:pt x="133" y="97"/>
                      <a:pt x="144" y="97"/>
                      <a:pt x="154" y="94"/>
                    </a:cubicBezTo>
                    <a:cubicBezTo>
                      <a:pt x="154" y="94"/>
                      <a:pt x="168" y="91"/>
                      <a:pt x="170" y="74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423811F-7412-3A41-863D-45147A067D95}"/>
                </a:ext>
              </a:extLst>
            </p:cNvPr>
            <p:cNvGrpSpPr/>
            <p:nvPr/>
          </p:nvGrpSpPr>
          <p:grpSpPr>
            <a:xfrm>
              <a:off x="6804254" y="4850028"/>
              <a:ext cx="693930" cy="1984624"/>
              <a:chOff x="6816369" y="4841772"/>
              <a:chExt cx="708115" cy="2025194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C2692911-2D81-F24F-9D70-9E88249725AB}"/>
                  </a:ext>
                </a:extLst>
              </p:cNvPr>
              <p:cNvSpPr/>
              <p:nvPr/>
            </p:nvSpPr>
            <p:spPr>
              <a:xfrm>
                <a:off x="6935232" y="4841772"/>
                <a:ext cx="494867" cy="16799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Rectangle 290">
                <a:extLst>
                  <a:ext uri="{FF2B5EF4-FFF2-40B4-BE49-F238E27FC236}">
                    <a16:creationId xmlns:a16="http://schemas.microsoft.com/office/drawing/2014/main" id="{A19AC51E-EA17-CF4A-89A3-66EDD20DB1E9}"/>
                  </a:ext>
                </a:extLst>
              </p:cNvPr>
              <p:cNvSpPr/>
              <p:nvPr/>
            </p:nvSpPr>
            <p:spPr>
              <a:xfrm>
                <a:off x="6816369" y="4914012"/>
                <a:ext cx="708115" cy="1952954"/>
              </a:xfrm>
              <a:custGeom>
                <a:avLst/>
                <a:gdLst>
                  <a:gd name="connsiteX0" fmla="*/ 0 w 1143000"/>
                  <a:gd name="connsiteY0" fmla="*/ 0 h 3840161"/>
                  <a:gd name="connsiteX1" fmla="*/ 1143000 w 1143000"/>
                  <a:gd name="connsiteY1" fmla="*/ 0 h 3840161"/>
                  <a:gd name="connsiteX2" fmla="*/ 1143000 w 1143000"/>
                  <a:gd name="connsiteY2" fmla="*/ 3840161 h 3840161"/>
                  <a:gd name="connsiteX3" fmla="*/ 0 w 1143000"/>
                  <a:gd name="connsiteY3" fmla="*/ 3840161 h 3840161"/>
                  <a:gd name="connsiteX4" fmla="*/ 0 w 1143000"/>
                  <a:gd name="connsiteY4" fmla="*/ 0 h 3840161"/>
                  <a:gd name="connsiteX0" fmla="*/ 0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0 w 1143000"/>
                  <a:gd name="connsiteY4" fmla="*/ 37070 h 3877231"/>
                  <a:gd name="connsiteX0" fmla="*/ 135924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135924 w 1143000"/>
                  <a:gd name="connsiteY4" fmla="*/ 37070 h 3877231"/>
                  <a:gd name="connsiteX0" fmla="*/ 91045 w 1143000"/>
                  <a:gd name="connsiteY0" fmla="*/ 1634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91045 w 1143000"/>
                  <a:gd name="connsiteY4" fmla="*/ 1634 h 3877231"/>
                  <a:gd name="connsiteX0" fmla="*/ 130314 w 1182269"/>
                  <a:gd name="connsiteY0" fmla="*/ 1634 h 3877231"/>
                  <a:gd name="connsiteX1" fmla="*/ 1108129 w 1182269"/>
                  <a:gd name="connsiteY1" fmla="*/ 0 h 3877231"/>
                  <a:gd name="connsiteX2" fmla="*/ 1182269 w 1182269"/>
                  <a:gd name="connsiteY2" fmla="*/ 3877231 h 3877231"/>
                  <a:gd name="connsiteX3" fmla="*/ 0 w 1182269"/>
                  <a:gd name="connsiteY3" fmla="*/ 3877231 h 3877231"/>
                  <a:gd name="connsiteX4" fmla="*/ 130314 w 1182269"/>
                  <a:gd name="connsiteY4" fmla="*/ 1634 h 387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2269" h="3877231">
                    <a:moveTo>
                      <a:pt x="130314" y="1634"/>
                    </a:moveTo>
                    <a:lnTo>
                      <a:pt x="1108129" y="0"/>
                    </a:lnTo>
                    <a:lnTo>
                      <a:pt x="1182269" y="3877231"/>
                    </a:lnTo>
                    <a:lnTo>
                      <a:pt x="0" y="3877231"/>
                    </a:lnTo>
                    <a:lnTo>
                      <a:pt x="130314" y="1634"/>
                    </a:lnTo>
                    <a:close/>
                  </a:path>
                </a:pathLst>
              </a:custGeom>
              <a:solidFill>
                <a:srgbClr val="017397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F72EBFA-A42F-C849-8E3C-1A6F284AAB34}"/>
              </a:ext>
            </a:extLst>
          </p:cNvPr>
          <p:cNvGrpSpPr/>
          <p:nvPr/>
        </p:nvGrpSpPr>
        <p:grpSpPr>
          <a:xfrm>
            <a:off x="10028847" y="3809485"/>
            <a:ext cx="1299875" cy="3050351"/>
            <a:chOff x="2068233" y="2362200"/>
            <a:chExt cx="2081771" cy="4885183"/>
          </a:xfrm>
        </p:grpSpPr>
        <p:sp>
          <p:nvSpPr>
            <p:cNvPr id="133" name="Freeform: Shape 363">
              <a:extLst>
                <a:ext uri="{FF2B5EF4-FFF2-40B4-BE49-F238E27FC236}">
                  <a16:creationId xmlns:a16="http://schemas.microsoft.com/office/drawing/2014/main" id="{68AAB7A6-E237-5F41-8EE1-482F90C60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233" y="2362200"/>
              <a:ext cx="2081771" cy="4495800"/>
            </a:xfrm>
            <a:custGeom>
              <a:avLst/>
              <a:gdLst>
                <a:gd name="connsiteX0" fmla="*/ 1041797 w 2081771"/>
                <a:gd name="connsiteY0" fmla="*/ 122 h 4495800"/>
                <a:gd name="connsiteX1" fmla="*/ 1138802 w 2081771"/>
                <a:gd name="connsiteY1" fmla="*/ 111330 h 4495800"/>
                <a:gd name="connsiteX2" fmla="*/ 1138802 w 2081771"/>
                <a:gd name="connsiteY2" fmla="*/ 341159 h 4495800"/>
                <a:gd name="connsiteX3" fmla="*/ 1153725 w 2081771"/>
                <a:gd name="connsiteY3" fmla="*/ 645127 h 4495800"/>
                <a:gd name="connsiteX4" fmla="*/ 1161188 w 2081771"/>
                <a:gd name="connsiteY4" fmla="*/ 1000992 h 4495800"/>
                <a:gd name="connsiteX5" fmla="*/ 1235807 w 2081771"/>
                <a:gd name="connsiteY5" fmla="*/ 1049182 h 4495800"/>
                <a:gd name="connsiteX6" fmla="*/ 1403700 w 2081771"/>
                <a:gd name="connsiteY6" fmla="*/ 615471 h 4495800"/>
                <a:gd name="connsiteX7" fmla="*/ 1496974 w 2081771"/>
                <a:gd name="connsiteY7" fmla="*/ 304090 h 4495800"/>
                <a:gd name="connsiteX8" fmla="*/ 1642482 w 2081771"/>
                <a:gd name="connsiteY8" fmla="*/ 196589 h 4495800"/>
                <a:gd name="connsiteX9" fmla="*/ 1713370 w 2081771"/>
                <a:gd name="connsiteY9" fmla="*/ 307797 h 4495800"/>
                <a:gd name="connsiteX10" fmla="*/ 1620096 w 2081771"/>
                <a:gd name="connsiteY10" fmla="*/ 645127 h 4495800"/>
                <a:gd name="connsiteX11" fmla="*/ 1519360 w 2081771"/>
                <a:gd name="connsiteY11" fmla="*/ 997285 h 4495800"/>
                <a:gd name="connsiteX12" fmla="*/ 1511898 w 2081771"/>
                <a:gd name="connsiteY12" fmla="*/ 1193752 h 4495800"/>
                <a:gd name="connsiteX13" fmla="*/ 1646213 w 2081771"/>
                <a:gd name="connsiteY13" fmla="*/ 1067716 h 4495800"/>
                <a:gd name="connsiteX14" fmla="*/ 1877532 w 2081771"/>
                <a:gd name="connsiteY14" fmla="*/ 737800 h 4495800"/>
                <a:gd name="connsiteX15" fmla="*/ 2041695 w 2081771"/>
                <a:gd name="connsiteY15" fmla="*/ 656248 h 4495800"/>
                <a:gd name="connsiteX16" fmla="*/ 2067811 w 2081771"/>
                <a:gd name="connsiteY16" fmla="*/ 808232 h 4495800"/>
                <a:gd name="connsiteX17" fmla="*/ 1866339 w 2081771"/>
                <a:gd name="connsiteY17" fmla="*/ 1127027 h 4495800"/>
                <a:gd name="connsiteX18" fmla="*/ 1702177 w 2081771"/>
                <a:gd name="connsiteY18" fmla="*/ 1386512 h 4495800"/>
                <a:gd name="connsiteX19" fmla="*/ 1668599 w 2081771"/>
                <a:gd name="connsiteY19" fmla="*/ 1571858 h 4495800"/>
                <a:gd name="connsiteX20" fmla="*/ 1605172 w 2081771"/>
                <a:gd name="connsiteY20" fmla="*/ 1868413 h 4495800"/>
                <a:gd name="connsiteX21" fmla="*/ 1496974 w 2081771"/>
                <a:gd name="connsiteY21" fmla="*/ 2190914 h 4495800"/>
                <a:gd name="connsiteX22" fmla="*/ 1455526 w 2081771"/>
                <a:gd name="connsiteY22" fmla="*/ 2343652 h 4495800"/>
                <a:gd name="connsiteX23" fmla="*/ 1452259 w 2081771"/>
                <a:gd name="connsiteY23" fmla="*/ 2382997 h 4495800"/>
                <a:gd name="connsiteX24" fmla="*/ 1452568 w 2081771"/>
                <a:gd name="connsiteY24" fmla="*/ 2383089 h 4495800"/>
                <a:gd name="connsiteX25" fmla="*/ 1452206 w 2081771"/>
                <a:gd name="connsiteY25" fmla="*/ 2383628 h 4495800"/>
                <a:gd name="connsiteX26" fmla="*/ 1452202 w 2081771"/>
                <a:gd name="connsiteY26" fmla="*/ 2383675 h 4495800"/>
                <a:gd name="connsiteX27" fmla="*/ 1452180 w 2081771"/>
                <a:gd name="connsiteY27" fmla="*/ 2383668 h 4495800"/>
                <a:gd name="connsiteX28" fmla="*/ 1448836 w 2081771"/>
                <a:gd name="connsiteY28" fmla="*/ 2388650 h 4495800"/>
                <a:gd name="connsiteX29" fmla="*/ 1445104 w 2081771"/>
                <a:gd name="connsiteY29" fmla="*/ 2394210 h 4495800"/>
                <a:gd name="connsiteX30" fmla="*/ 1519744 w 2081771"/>
                <a:gd name="connsiteY30" fmla="*/ 3691617 h 4495800"/>
                <a:gd name="connsiteX31" fmla="*/ 1545635 w 2081771"/>
                <a:gd name="connsiteY31" fmla="*/ 4345359 h 4495800"/>
                <a:gd name="connsiteX32" fmla="*/ 1551351 w 2081771"/>
                <a:gd name="connsiteY32" fmla="*/ 4495800 h 4495800"/>
                <a:gd name="connsiteX33" fmla="*/ 638987 w 2081771"/>
                <a:gd name="connsiteY33" fmla="*/ 4495800 h 4495800"/>
                <a:gd name="connsiteX34" fmla="*/ 638987 w 2081771"/>
                <a:gd name="connsiteY34" fmla="*/ 4481181 h 4495800"/>
                <a:gd name="connsiteX35" fmla="*/ 642720 w 2081771"/>
                <a:gd name="connsiteY35" fmla="*/ 4436699 h 4495800"/>
                <a:gd name="connsiteX36" fmla="*/ 646452 w 2081771"/>
                <a:gd name="connsiteY36" fmla="*/ 4403337 h 4495800"/>
                <a:gd name="connsiteX37" fmla="*/ 650184 w 2081771"/>
                <a:gd name="connsiteY37" fmla="*/ 4358855 h 4495800"/>
                <a:gd name="connsiteX38" fmla="*/ 650184 w 2081771"/>
                <a:gd name="connsiteY38" fmla="*/ 4325492 h 4495800"/>
                <a:gd name="connsiteX39" fmla="*/ 653916 w 2081771"/>
                <a:gd name="connsiteY39" fmla="*/ 4281010 h 4495800"/>
                <a:gd name="connsiteX40" fmla="*/ 653916 w 2081771"/>
                <a:gd name="connsiteY40" fmla="*/ 4251355 h 4495800"/>
                <a:gd name="connsiteX41" fmla="*/ 661380 w 2081771"/>
                <a:gd name="connsiteY41" fmla="*/ 4184631 h 4495800"/>
                <a:gd name="connsiteX42" fmla="*/ 661380 w 2081771"/>
                <a:gd name="connsiteY42" fmla="*/ 4180924 h 4495800"/>
                <a:gd name="connsiteX43" fmla="*/ 668844 w 2081771"/>
                <a:gd name="connsiteY43" fmla="*/ 4036356 h 4495800"/>
                <a:gd name="connsiteX44" fmla="*/ 672576 w 2081771"/>
                <a:gd name="connsiteY44" fmla="*/ 3995581 h 4495800"/>
                <a:gd name="connsiteX45" fmla="*/ 672576 w 2081771"/>
                <a:gd name="connsiteY45" fmla="*/ 3969632 h 4495800"/>
                <a:gd name="connsiteX46" fmla="*/ 676308 w 2081771"/>
                <a:gd name="connsiteY46" fmla="*/ 3925150 h 4495800"/>
                <a:gd name="connsiteX47" fmla="*/ 680040 w 2081771"/>
                <a:gd name="connsiteY47" fmla="*/ 3899202 h 4495800"/>
                <a:gd name="connsiteX48" fmla="*/ 680040 w 2081771"/>
                <a:gd name="connsiteY48" fmla="*/ 3869547 h 4495800"/>
                <a:gd name="connsiteX49" fmla="*/ 687504 w 2081771"/>
                <a:gd name="connsiteY49" fmla="*/ 3776875 h 4495800"/>
                <a:gd name="connsiteX50" fmla="*/ 687504 w 2081771"/>
                <a:gd name="connsiteY50" fmla="*/ 3773168 h 4495800"/>
                <a:gd name="connsiteX51" fmla="*/ 691236 w 2081771"/>
                <a:gd name="connsiteY51" fmla="*/ 3728685 h 4495800"/>
                <a:gd name="connsiteX52" fmla="*/ 691236 w 2081771"/>
                <a:gd name="connsiteY52" fmla="*/ 3706444 h 4495800"/>
                <a:gd name="connsiteX53" fmla="*/ 694968 w 2081771"/>
                <a:gd name="connsiteY53" fmla="*/ 3669376 h 4495800"/>
                <a:gd name="connsiteX54" fmla="*/ 694968 w 2081771"/>
                <a:gd name="connsiteY54" fmla="*/ 3643427 h 4495800"/>
                <a:gd name="connsiteX55" fmla="*/ 698700 w 2081771"/>
                <a:gd name="connsiteY55" fmla="*/ 3610065 h 4495800"/>
                <a:gd name="connsiteX56" fmla="*/ 698700 w 2081771"/>
                <a:gd name="connsiteY56" fmla="*/ 3580410 h 4495800"/>
                <a:gd name="connsiteX57" fmla="*/ 702432 w 2081771"/>
                <a:gd name="connsiteY57" fmla="*/ 3550755 h 4495800"/>
                <a:gd name="connsiteX58" fmla="*/ 706164 w 2081771"/>
                <a:gd name="connsiteY58" fmla="*/ 3521101 h 4495800"/>
                <a:gd name="connsiteX59" fmla="*/ 706164 w 2081771"/>
                <a:gd name="connsiteY59" fmla="*/ 3487738 h 4495800"/>
                <a:gd name="connsiteX60" fmla="*/ 709896 w 2081771"/>
                <a:gd name="connsiteY60" fmla="*/ 3461790 h 4495800"/>
                <a:gd name="connsiteX61" fmla="*/ 709896 w 2081771"/>
                <a:gd name="connsiteY61" fmla="*/ 3432135 h 4495800"/>
                <a:gd name="connsiteX62" fmla="*/ 713628 w 2081771"/>
                <a:gd name="connsiteY62" fmla="*/ 3406187 h 4495800"/>
                <a:gd name="connsiteX63" fmla="*/ 713628 w 2081771"/>
                <a:gd name="connsiteY63" fmla="*/ 3372825 h 4495800"/>
                <a:gd name="connsiteX64" fmla="*/ 713628 w 2081771"/>
                <a:gd name="connsiteY64" fmla="*/ 3350584 h 4495800"/>
                <a:gd name="connsiteX65" fmla="*/ 717360 w 2081771"/>
                <a:gd name="connsiteY65" fmla="*/ 3320929 h 4495800"/>
                <a:gd name="connsiteX66" fmla="*/ 717360 w 2081771"/>
                <a:gd name="connsiteY66" fmla="*/ 3294981 h 4495800"/>
                <a:gd name="connsiteX67" fmla="*/ 721092 w 2081771"/>
                <a:gd name="connsiteY67" fmla="*/ 3265326 h 4495800"/>
                <a:gd name="connsiteX68" fmla="*/ 721092 w 2081771"/>
                <a:gd name="connsiteY68" fmla="*/ 3243084 h 4495800"/>
                <a:gd name="connsiteX69" fmla="*/ 724824 w 2081771"/>
                <a:gd name="connsiteY69" fmla="*/ 3213430 h 4495800"/>
                <a:gd name="connsiteX70" fmla="*/ 724824 w 2081771"/>
                <a:gd name="connsiteY70" fmla="*/ 3191188 h 4495800"/>
                <a:gd name="connsiteX71" fmla="*/ 728556 w 2081771"/>
                <a:gd name="connsiteY71" fmla="*/ 3161533 h 4495800"/>
                <a:gd name="connsiteX72" fmla="*/ 728556 w 2081771"/>
                <a:gd name="connsiteY72" fmla="*/ 3139292 h 4495800"/>
                <a:gd name="connsiteX73" fmla="*/ 728556 w 2081771"/>
                <a:gd name="connsiteY73" fmla="*/ 3109637 h 4495800"/>
                <a:gd name="connsiteX74" fmla="*/ 732288 w 2081771"/>
                <a:gd name="connsiteY74" fmla="*/ 3091103 h 4495800"/>
                <a:gd name="connsiteX75" fmla="*/ 732288 w 2081771"/>
                <a:gd name="connsiteY75" fmla="*/ 3061448 h 4495800"/>
                <a:gd name="connsiteX76" fmla="*/ 732288 w 2081771"/>
                <a:gd name="connsiteY76" fmla="*/ 3042913 h 4495800"/>
                <a:gd name="connsiteX77" fmla="*/ 736020 w 2081771"/>
                <a:gd name="connsiteY77" fmla="*/ 3016965 h 4495800"/>
                <a:gd name="connsiteX78" fmla="*/ 736020 w 2081771"/>
                <a:gd name="connsiteY78" fmla="*/ 2998431 h 4495800"/>
                <a:gd name="connsiteX79" fmla="*/ 736020 w 2081771"/>
                <a:gd name="connsiteY79" fmla="*/ 2968776 h 4495800"/>
                <a:gd name="connsiteX80" fmla="*/ 736020 w 2081771"/>
                <a:gd name="connsiteY80" fmla="*/ 2961362 h 4495800"/>
                <a:gd name="connsiteX81" fmla="*/ 739753 w 2081771"/>
                <a:gd name="connsiteY81" fmla="*/ 2898345 h 4495800"/>
                <a:gd name="connsiteX82" fmla="*/ 739753 w 2081771"/>
                <a:gd name="connsiteY82" fmla="*/ 2883518 h 4495800"/>
                <a:gd name="connsiteX83" fmla="*/ 739753 w 2081771"/>
                <a:gd name="connsiteY83" fmla="*/ 2857570 h 4495800"/>
                <a:gd name="connsiteX84" fmla="*/ 743484 w 2081771"/>
                <a:gd name="connsiteY84" fmla="*/ 2842742 h 4495800"/>
                <a:gd name="connsiteX85" fmla="*/ 743484 w 2081771"/>
                <a:gd name="connsiteY85" fmla="*/ 2820501 h 4495800"/>
                <a:gd name="connsiteX86" fmla="*/ 743484 w 2081771"/>
                <a:gd name="connsiteY86" fmla="*/ 2801966 h 4495800"/>
                <a:gd name="connsiteX87" fmla="*/ 743484 w 2081771"/>
                <a:gd name="connsiteY87" fmla="*/ 2779725 h 4495800"/>
                <a:gd name="connsiteX88" fmla="*/ 743484 w 2081771"/>
                <a:gd name="connsiteY88" fmla="*/ 2761191 h 4495800"/>
                <a:gd name="connsiteX89" fmla="*/ 743484 w 2081771"/>
                <a:gd name="connsiteY89" fmla="*/ 2742656 h 4495800"/>
                <a:gd name="connsiteX90" fmla="*/ 747216 w 2081771"/>
                <a:gd name="connsiteY90" fmla="*/ 2724122 h 4495800"/>
                <a:gd name="connsiteX91" fmla="*/ 743484 w 2081771"/>
                <a:gd name="connsiteY91" fmla="*/ 2601795 h 4495800"/>
                <a:gd name="connsiteX92" fmla="*/ 743484 w 2081771"/>
                <a:gd name="connsiteY92" fmla="*/ 2586968 h 4495800"/>
                <a:gd name="connsiteX93" fmla="*/ 743484 w 2081771"/>
                <a:gd name="connsiteY93" fmla="*/ 2568433 h 4495800"/>
                <a:gd name="connsiteX94" fmla="*/ 743484 w 2081771"/>
                <a:gd name="connsiteY94" fmla="*/ 2557313 h 4495800"/>
                <a:gd name="connsiteX95" fmla="*/ 743484 w 2081771"/>
                <a:gd name="connsiteY95" fmla="*/ 2538779 h 4495800"/>
                <a:gd name="connsiteX96" fmla="*/ 743484 w 2081771"/>
                <a:gd name="connsiteY96" fmla="*/ 2523951 h 4495800"/>
                <a:gd name="connsiteX97" fmla="*/ 743484 w 2081771"/>
                <a:gd name="connsiteY97" fmla="*/ 2509123 h 4495800"/>
                <a:gd name="connsiteX98" fmla="*/ 743484 w 2081771"/>
                <a:gd name="connsiteY98" fmla="*/ 2498003 h 4495800"/>
                <a:gd name="connsiteX99" fmla="*/ 739753 w 2081771"/>
                <a:gd name="connsiteY99" fmla="*/ 2483175 h 4495800"/>
                <a:gd name="connsiteX100" fmla="*/ 739753 w 2081771"/>
                <a:gd name="connsiteY100" fmla="*/ 2472054 h 4495800"/>
                <a:gd name="connsiteX101" fmla="*/ 739753 w 2081771"/>
                <a:gd name="connsiteY101" fmla="*/ 2457227 h 4495800"/>
                <a:gd name="connsiteX102" fmla="*/ 739753 w 2081771"/>
                <a:gd name="connsiteY102" fmla="*/ 2446106 h 4495800"/>
                <a:gd name="connsiteX103" fmla="*/ 736020 w 2081771"/>
                <a:gd name="connsiteY103" fmla="*/ 2431279 h 4495800"/>
                <a:gd name="connsiteX104" fmla="*/ 736020 w 2081771"/>
                <a:gd name="connsiteY104" fmla="*/ 2420158 h 4495800"/>
                <a:gd name="connsiteX105" fmla="*/ 736020 w 2081771"/>
                <a:gd name="connsiteY105" fmla="*/ 2409038 h 4495800"/>
                <a:gd name="connsiteX106" fmla="*/ 732288 w 2081771"/>
                <a:gd name="connsiteY106" fmla="*/ 2397917 h 4495800"/>
                <a:gd name="connsiteX107" fmla="*/ 732288 w 2081771"/>
                <a:gd name="connsiteY107" fmla="*/ 2386797 h 4495800"/>
                <a:gd name="connsiteX108" fmla="*/ 728556 w 2081771"/>
                <a:gd name="connsiteY108" fmla="*/ 2375676 h 4495800"/>
                <a:gd name="connsiteX109" fmla="*/ 728556 w 2081771"/>
                <a:gd name="connsiteY109" fmla="*/ 2364555 h 4495800"/>
                <a:gd name="connsiteX110" fmla="*/ 728556 w 2081771"/>
                <a:gd name="connsiteY110" fmla="*/ 2357141 h 4495800"/>
                <a:gd name="connsiteX111" fmla="*/ 724824 w 2081771"/>
                <a:gd name="connsiteY111" fmla="*/ 2346021 h 4495800"/>
                <a:gd name="connsiteX112" fmla="*/ 724824 w 2081771"/>
                <a:gd name="connsiteY112" fmla="*/ 2338607 h 4495800"/>
                <a:gd name="connsiteX113" fmla="*/ 721092 w 2081771"/>
                <a:gd name="connsiteY113" fmla="*/ 2327486 h 4495800"/>
                <a:gd name="connsiteX114" fmla="*/ 721092 w 2081771"/>
                <a:gd name="connsiteY114" fmla="*/ 2320073 h 4495800"/>
                <a:gd name="connsiteX115" fmla="*/ 717827 w 2081771"/>
                <a:gd name="connsiteY115" fmla="*/ 2314976 h 4495800"/>
                <a:gd name="connsiteX116" fmla="*/ 717478 w 2081771"/>
                <a:gd name="connsiteY116" fmla="*/ 2313243 h 4495800"/>
                <a:gd name="connsiteX117" fmla="*/ 717203 w 2081771"/>
                <a:gd name="connsiteY117" fmla="*/ 2313243 h 4495800"/>
                <a:gd name="connsiteX118" fmla="*/ 702279 w 2081771"/>
                <a:gd name="connsiteY118" fmla="*/ 2268760 h 4495800"/>
                <a:gd name="connsiteX119" fmla="*/ 519462 w 2081771"/>
                <a:gd name="connsiteY119" fmla="*/ 2061172 h 4495800"/>
                <a:gd name="connsiteX120" fmla="*/ 317990 w 2081771"/>
                <a:gd name="connsiteY120" fmla="*/ 1790567 h 4495800"/>
                <a:gd name="connsiteX121" fmla="*/ 235909 w 2081771"/>
                <a:gd name="connsiteY121" fmla="*/ 1575565 h 4495800"/>
                <a:gd name="connsiteX122" fmla="*/ 64284 w 2081771"/>
                <a:gd name="connsiteY122" fmla="*/ 1260477 h 4495800"/>
                <a:gd name="connsiteX123" fmla="*/ 800 w 2081771"/>
                <a:gd name="connsiteY123" fmla="*/ 1154656 h 4495800"/>
                <a:gd name="connsiteX124" fmla="*/ 804 w 2081771"/>
                <a:gd name="connsiteY124" fmla="*/ 1154647 h 4495800"/>
                <a:gd name="connsiteX125" fmla="*/ 800 w 2081771"/>
                <a:gd name="connsiteY125" fmla="*/ 1154423 h 4495800"/>
                <a:gd name="connsiteX126" fmla="*/ 26975 w 2081771"/>
                <a:gd name="connsiteY126" fmla="*/ 1119389 h 4495800"/>
                <a:gd name="connsiteX127" fmla="*/ 254565 w 2081771"/>
                <a:gd name="connsiteY127" fmla="*/ 1156449 h 4495800"/>
                <a:gd name="connsiteX128" fmla="*/ 459770 w 2081771"/>
                <a:gd name="connsiteY128" fmla="*/ 1419575 h 4495800"/>
                <a:gd name="connsiteX129" fmla="*/ 459770 w 2081771"/>
                <a:gd name="connsiteY129" fmla="*/ 1419879 h 4495800"/>
                <a:gd name="connsiteX130" fmla="*/ 478057 w 2081771"/>
                <a:gd name="connsiteY130" fmla="*/ 1447090 h 4495800"/>
                <a:gd name="connsiteX131" fmla="*/ 489264 w 2081771"/>
                <a:gd name="connsiteY131" fmla="*/ 1462613 h 4495800"/>
                <a:gd name="connsiteX132" fmla="*/ 497080 w 2081771"/>
                <a:gd name="connsiteY132" fmla="*/ 1471460 h 4495800"/>
                <a:gd name="connsiteX133" fmla="*/ 500553 w 2081771"/>
                <a:gd name="connsiteY133" fmla="*/ 1476419 h 4495800"/>
                <a:gd name="connsiteX134" fmla="*/ 508692 w 2081771"/>
                <a:gd name="connsiteY134" fmla="*/ 1485361 h 4495800"/>
                <a:gd name="connsiteX135" fmla="*/ 579158 w 2081771"/>
                <a:gd name="connsiteY135" fmla="*/ 1419874 h 4495800"/>
                <a:gd name="connsiteX136" fmla="*/ 500807 w 2081771"/>
                <a:gd name="connsiteY136" fmla="*/ 856422 h 4495800"/>
                <a:gd name="connsiteX137" fmla="*/ 392609 w 2081771"/>
                <a:gd name="connsiteY137" fmla="*/ 407884 h 4495800"/>
                <a:gd name="connsiteX138" fmla="*/ 459766 w 2081771"/>
                <a:gd name="connsiteY138" fmla="*/ 185468 h 4495800"/>
                <a:gd name="connsiteX139" fmla="*/ 638853 w 2081771"/>
                <a:gd name="connsiteY139" fmla="*/ 433832 h 4495800"/>
                <a:gd name="connsiteX140" fmla="*/ 713472 w 2081771"/>
                <a:gd name="connsiteY140" fmla="*/ 682196 h 4495800"/>
                <a:gd name="connsiteX141" fmla="*/ 866441 w 2081771"/>
                <a:gd name="connsiteY141" fmla="*/ 1030647 h 4495800"/>
                <a:gd name="connsiteX142" fmla="*/ 896289 w 2081771"/>
                <a:gd name="connsiteY142" fmla="*/ 708145 h 4495800"/>
                <a:gd name="connsiteX143" fmla="*/ 911213 w 2081771"/>
                <a:gd name="connsiteY143" fmla="*/ 381936 h 4495800"/>
                <a:gd name="connsiteX144" fmla="*/ 922406 w 2081771"/>
                <a:gd name="connsiteY144" fmla="*/ 144692 h 4495800"/>
                <a:gd name="connsiteX145" fmla="*/ 1041797 w 2081771"/>
                <a:gd name="connsiteY145" fmla="*/ 122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081771" h="4495800">
                  <a:moveTo>
                    <a:pt x="1041797" y="122"/>
                  </a:moveTo>
                  <a:cubicBezTo>
                    <a:pt x="1131340" y="3829"/>
                    <a:pt x="1138802" y="74261"/>
                    <a:pt x="1138802" y="111330"/>
                  </a:cubicBezTo>
                  <a:cubicBezTo>
                    <a:pt x="1142533" y="144692"/>
                    <a:pt x="1138802" y="281848"/>
                    <a:pt x="1138802" y="341159"/>
                  </a:cubicBezTo>
                  <a:cubicBezTo>
                    <a:pt x="1142533" y="396763"/>
                    <a:pt x="1149995" y="556161"/>
                    <a:pt x="1153725" y="645127"/>
                  </a:cubicBezTo>
                  <a:cubicBezTo>
                    <a:pt x="1161188" y="734093"/>
                    <a:pt x="1164918" y="937974"/>
                    <a:pt x="1161188" y="1000992"/>
                  </a:cubicBezTo>
                  <a:cubicBezTo>
                    <a:pt x="1157457" y="1067716"/>
                    <a:pt x="1213421" y="1093665"/>
                    <a:pt x="1235807" y="1049182"/>
                  </a:cubicBezTo>
                  <a:cubicBezTo>
                    <a:pt x="1261924" y="1004699"/>
                    <a:pt x="1385045" y="682196"/>
                    <a:pt x="1403700" y="615471"/>
                  </a:cubicBezTo>
                  <a:cubicBezTo>
                    <a:pt x="1422355" y="552454"/>
                    <a:pt x="1455934" y="411591"/>
                    <a:pt x="1496974" y="304090"/>
                  </a:cubicBezTo>
                  <a:cubicBezTo>
                    <a:pt x="1534284" y="196589"/>
                    <a:pt x="1590248" y="174348"/>
                    <a:pt x="1642482" y="196589"/>
                  </a:cubicBezTo>
                  <a:cubicBezTo>
                    <a:pt x="1694715" y="215124"/>
                    <a:pt x="1717101" y="263314"/>
                    <a:pt x="1713370" y="307797"/>
                  </a:cubicBezTo>
                  <a:cubicBezTo>
                    <a:pt x="1705908" y="352280"/>
                    <a:pt x="1635020" y="559868"/>
                    <a:pt x="1620096" y="645127"/>
                  </a:cubicBezTo>
                  <a:cubicBezTo>
                    <a:pt x="1601441" y="734093"/>
                    <a:pt x="1549208" y="919439"/>
                    <a:pt x="1519360" y="997285"/>
                  </a:cubicBezTo>
                  <a:cubicBezTo>
                    <a:pt x="1493243" y="1075130"/>
                    <a:pt x="1482051" y="1178924"/>
                    <a:pt x="1511898" y="1193752"/>
                  </a:cubicBezTo>
                  <a:cubicBezTo>
                    <a:pt x="1541746" y="1212287"/>
                    <a:pt x="1597710" y="1127027"/>
                    <a:pt x="1646213" y="1067716"/>
                  </a:cubicBezTo>
                  <a:cubicBezTo>
                    <a:pt x="1694715" y="1008405"/>
                    <a:pt x="1817837" y="837888"/>
                    <a:pt x="1877532" y="737800"/>
                  </a:cubicBezTo>
                  <a:cubicBezTo>
                    <a:pt x="1937228" y="641420"/>
                    <a:pt x="2004385" y="637713"/>
                    <a:pt x="2041695" y="656248"/>
                  </a:cubicBezTo>
                  <a:cubicBezTo>
                    <a:pt x="2075273" y="674782"/>
                    <a:pt x="2097659" y="730386"/>
                    <a:pt x="2067811" y="808232"/>
                  </a:cubicBezTo>
                  <a:cubicBezTo>
                    <a:pt x="2034233" y="889784"/>
                    <a:pt x="1911111" y="1064010"/>
                    <a:pt x="1866339" y="1127027"/>
                  </a:cubicBezTo>
                  <a:cubicBezTo>
                    <a:pt x="1821568" y="1193752"/>
                    <a:pt x="1702177" y="1386512"/>
                    <a:pt x="1702177" y="1386512"/>
                  </a:cubicBezTo>
                  <a:cubicBezTo>
                    <a:pt x="1702177" y="1386512"/>
                    <a:pt x="1690984" y="1486599"/>
                    <a:pt x="1668599" y="1571858"/>
                  </a:cubicBezTo>
                  <a:cubicBezTo>
                    <a:pt x="1653675" y="1631169"/>
                    <a:pt x="1620096" y="1790567"/>
                    <a:pt x="1605172" y="1868413"/>
                  </a:cubicBezTo>
                  <a:cubicBezTo>
                    <a:pt x="1590248" y="1946257"/>
                    <a:pt x="1523091" y="2124190"/>
                    <a:pt x="1496974" y="2190914"/>
                  </a:cubicBezTo>
                  <a:cubicBezTo>
                    <a:pt x="1477387" y="2238178"/>
                    <a:pt x="1461996" y="2297952"/>
                    <a:pt x="1455526" y="2343652"/>
                  </a:cubicBezTo>
                  <a:lnTo>
                    <a:pt x="1452259" y="2382997"/>
                  </a:lnTo>
                  <a:lnTo>
                    <a:pt x="1452568" y="2383089"/>
                  </a:lnTo>
                  <a:lnTo>
                    <a:pt x="1452206" y="2383628"/>
                  </a:lnTo>
                  <a:lnTo>
                    <a:pt x="1452202" y="2383675"/>
                  </a:lnTo>
                  <a:lnTo>
                    <a:pt x="1452180" y="2383668"/>
                  </a:lnTo>
                  <a:lnTo>
                    <a:pt x="1448836" y="2388650"/>
                  </a:lnTo>
                  <a:cubicBezTo>
                    <a:pt x="1446970" y="2390504"/>
                    <a:pt x="1445104" y="2392357"/>
                    <a:pt x="1445104" y="2394210"/>
                  </a:cubicBezTo>
                  <a:cubicBezTo>
                    <a:pt x="1445104" y="2409038"/>
                    <a:pt x="1493620" y="3176361"/>
                    <a:pt x="1519744" y="3691617"/>
                  </a:cubicBezTo>
                  <a:cubicBezTo>
                    <a:pt x="1527208" y="3872327"/>
                    <a:pt x="1536072" y="4095667"/>
                    <a:pt x="1545635" y="4345359"/>
                  </a:cubicBezTo>
                  <a:lnTo>
                    <a:pt x="1551351" y="4495800"/>
                  </a:lnTo>
                  <a:lnTo>
                    <a:pt x="638987" y="4495800"/>
                  </a:lnTo>
                  <a:lnTo>
                    <a:pt x="638987" y="4481181"/>
                  </a:lnTo>
                  <a:cubicBezTo>
                    <a:pt x="642720" y="4466354"/>
                    <a:pt x="642720" y="4451526"/>
                    <a:pt x="642720" y="4436699"/>
                  </a:cubicBezTo>
                  <a:cubicBezTo>
                    <a:pt x="642720" y="4425578"/>
                    <a:pt x="646452" y="4414458"/>
                    <a:pt x="646452" y="4403337"/>
                  </a:cubicBezTo>
                  <a:cubicBezTo>
                    <a:pt x="646452" y="4388509"/>
                    <a:pt x="646452" y="4373682"/>
                    <a:pt x="650184" y="4358855"/>
                  </a:cubicBezTo>
                  <a:cubicBezTo>
                    <a:pt x="650184" y="4347733"/>
                    <a:pt x="650184" y="4336613"/>
                    <a:pt x="650184" y="4325492"/>
                  </a:cubicBezTo>
                  <a:cubicBezTo>
                    <a:pt x="650184" y="4310665"/>
                    <a:pt x="653916" y="4295837"/>
                    <a:pt x="653916" y="4281010"/>
                  </a:cubicBezTo>
                  <a:cubicBezTo>
                    <a:pt x="653916" y="4273596"/>
                    <a:pt x="653916" y="4262476"/>
                    <a:pt x="653916" y="4251355"/>
                  </a:cubicBezTo>
                  <a:cubicBezTo>
                    <a:pt x="657648" y="4229114"/>
                    <a:pt x="657648" y="4206872"/>
                    <a:pt x="661380" y="4184631"/>
                  </a:cubicBezTo>
                  <a:cubicBezTo>
                    <a:pt x="661380" y="4180924"/>
                    <a:pt x="661380" y="4180924"/>
                    <a:pt x="661380" y="4180924"/>
                  </a:cubicBezTo>
                  <a:cubicBezTo>
                    <a:pt x="665112" y="4132735"/>
                    <a:pt x="665112" y="4084545"/>
                    <a:pt x="668844" y="4036356"/>
                  </a:cubicBezTo>
                  <a:cubicBezTo>
                    <a:pt x="668844" y="4021529"/>
                    <a:pt x="672576" y="4010408"/>
                    <a:pt x="672576" y="3995581"/>
                  </a:cubicBezTo>
                  <a:cubicBezTo>
                    <a:pt x="672576" y="3988167"/>
                    <a:pt x="672576" y="3977046"/>
                    <a:pt x="672576" y="3969632"/>
                  </a:cubicBezTo>
                  <a:cubicBezTo>
                    <a:pt x="676308" y="3954805"/>
                    <a:pt x="676308" y="3939977"/>
                    <a:pt x="676308" y="3925150"/>
                  </a:cubicBezTo>
                  <a:cubicBezTo>
                    <a:pt x="676308" y="3914029"/>
                    <a:pt x="680040" y="3906615"/>
                    <a:pt x="680040" y="3899202"/>
                  </a:cubicBezTo>
                  <a:cubicBezTo>
                    <a:pt x="680040" y="3888081"/>
                    <a:pt x="680040" y="3880667"/>
                    <a:pt x="680040" y="3869547"/>
                  </a:cubicBezTo>
                  <a:cubicBezTo>
                    <a:pt x="683772" y="3839892"/>
                    <a:pt x="683772" y="3810236"/>
                    <a:pt x="687504" y="3776875"/>
                  </a:cubicBezTo>
                  <a:cubicBezTo>
                    <a:pt x="687504" y="3776875"/>
                    <a:pt x="687504" y="3776875"/>
                    <a:pt x="687504" y="3773168"/>
                  </a:cubicBezTo>
                  <a:cubicBezTo>
                    <a:pt x="687504" y="3758340"/>
                    <a:pt x="691236" y="3743513"/>
                    <a:pt x="691236" y="3728685"/>
                  </a:cubicBezTo>
                  <a:cubicBezTo>
                    <a:pt x="691236" y="3721272"/>
                    <a:pt x="691236" y="3713858"/>
                    <a:pt x="691236" y="3706444"/>
                  </a:cubicBezTo>
                  <a:cubicBezTo>
                    <a:pt x="691236" y="3695324"/>
                    <a:pt x="694968" y="3684203"/>
                    <a:pt x="694968" y="3669376"/>
                  </a:cubicBezTo>
                  <a:cubicBezTo>
                    <a:pt x="694968" y="3661961"/>
                    <a:pt x="694968" y="3650841"/>
                    <a:pt x="694968" y="3643427"/>
                  </a:cubicBezTo>
                  <a:cubicBezTo>
                    <a:pt x="698700" y="3632306"/>
                    <a:pt x="698700" y="3621186"/>
                    <a:pt x="698700" y="3610065"/>
                  </a:cubicBezTo>
                  <a:cubicBezTo>
                    <a:pt x="698700" y="3598945"/>
                    <a:pt x="698700" y="3591531"/>
                    <a:pt x="698700" y="3580410"/>
                  </a:cubicBezTo>
                  <a:cubicBezTo>
                    <a:pt x="702432" y="3569290"/>
                    <a:pt x="702432" y="3558169"/>
                    <a:pt x="702432" y="3550755"/>
                  </a:cubicBezTo>
                  <a:cubicBezTo>
                    <a:pt x="702432" y="3539634"/>
                    <a:pt x="702432" y="3532221"/>
                    <a:pt x="706164" y="3521101"/>
                  </a:cubicBezTo>
                  <a:cubicBezTo>
                    <a:pt x="706164" y="3509980"/>
                    <a:pt x="706164" y="3498859"/>
                    <a:pt x="706164" y="3487738"/>
                  </a:cubicBezTo>
                  <a:cubicBezTo>
                    <a:pt x="706164" y="3480325"/>
                    <a:pt x="706164" y="3472911"/>
                    <a:pt x="709896" y="3461790"/>
                  </a:cubicBezTo>
                  <a:cubicBezTo>
                    <a:pt x="709896" y="3450670"/>
                    <a:pt x="709896" y="3439549"/>
                    <a:pt x="709896" y="3432135"/>
                  </a:cubicBezTo>
                  <a:cubicBezTo>
                    <a:pt x="709896" y="3421015"/>
                    <a:pt x="709896" y="3413601"/>
                    <a:pt x="713628" y="3406187"/>
                  </a:cubicBezTo>
                  <a:cubicBezTo>
                    <a:pt x="713628" y="3395067"/>
                    <a:pt x="713628" y="3383946"/>
                    <a:pt x="713628" y="3372825"/>
                  </a:cubicBezTo>
                  <a:cubicBezTo>
                    <a:pt x="713628" y="3365411"/>
                    <a:pt x="713628" y="3357998"/>
                    <a:pt x="713628" y="3350584"/>
                  </a:cubicBezTo>
                  <a:cubicBezTo>
                    <a:pt x="717360" y="3339463"/>
                    <a:pt x="717360" y="3328343"/>
                    <a:pt x="717360" y="3320929"/>
                  </a:cubicBezTo>
                  <a:cubicBezTo>
                    <a:pt x="717360" y="3309808"/>
                    <a:pt x="717360" y="3302395"/>
                    <a:pt x="717360" y="3294981"/>
                  </a:cubicBezTo>
                  <a:cubicBezTo>
                    <a:pt x="721092" y="3283860"/>
                    <a:pt x="721092" y="3276447"/>
                    <a:pt x="721092" y="3265326"/>
                  </a:cubicBezTo>
                  <a:cubicBezTo>
                    <a:pt x="721092" y="3257912"/>
                    <a:pt x="721092" y="3250499"/>
                    <a:pt x="721092" y="3243084"/>
                  </a:cubicBezTo>
                  <a:cubicBezTo>
                    <a:pt x="721092" y="3231964"/>
                    <a:pt x="724824" y="3220843"/>
                    <a:pt x="724824" y="3213430"/>
                  </a:cubicBezTo>
                  <a:cubicBezTo>
                    <a:pt x="724824" y="3206016"/>
                    <a:pt x="724824" y="3198602"/>
                    <a:pt x="724824" y="3191188"/>
                  </a:cubicBezTo>
                  <a:cubicBezTo>
                    <a:pt x="724824" y="3180068"/>
                    <a:pt x="724824" y="3168947"/>
                    <a:pt x="728556" y="3161533"/>
                  </a:cubicBezTo>
                  <a:cubicBezTo>
                    <a:pt x="728556" y="3154120"/>
                    <a:pt x="728556" y="3146706"/>
                    <a:pt x="728556" y="3139292"/>
                  </a:cubicBezTo>
                  <a:cubicBezTo>
                    <a:pt x="728556" y="3128172"/>
                    <a:pt x="728556" y="3120758"/>
                    <a:pt x="728556" y="3109637"/>
                  </a:cubicBezTo>
                  <a:cubicBezTo>
                    <a:pt x="728556" y="3105930"/>
                    <a:pt x="728556" y="3098516"/>
                    <a:pt x="732288" y="3091103"/>
                  </a:cubicBezTo>
                  <a:cubicBezTo>
                    <a:pt x="732288" y="3079982"/>
                    <a:pt x="732288" y="3072568"/>
                    <a:pt x="732288" y="3061448"/>
                  </a:cubicBezTo>
                  <a:cubicBezTo>
                    <a:pt x="732288" y="3057741"/>
                    <a:pt x="732288" y="3050327"/>
                    <a:pt x="732288" y="3042913"/>
                  </a:cubicBezTo>
                  <a:cubicBezTo>
                    <a:pt x="732288" y="3031793"/>
                    <a:pt x="732288" y="3024379"/>
                    <a:pt x="736020" y="3016965"/>
                  </a:cubicBezTo>
                  <a:cubicBezTo>
                    <a:pt x="736020" y="3009552"/>
                    <a:pt x="736020" y="3002138"/>
                    <a:pt x="736020" y="2998431"/>
                  </a:cubicBezTo>
                  <a:cubicBezTo>
                    <a:pt x="736020" y="2987310"/>
                    <a:pt x="736020" y="2979897"/>
                    <a:pt x="736020" y="2968776"/>
                  </a:cubicBezTo>
                  <a:cubicBezTo>
                    <a:pt x="736020" y="2965069"/>
                    <a:pt x="736020" y="2961362"/>
                    <a:pt x="736020" y="2961362"/>
                  </a:cubicBezTo>
                  <a:cubicBezTo>
                    <a:pt x="739753" y="2939121"/>
                    <a:pt x="739753" y="2916879"/>
                    <a:pt x="739753" y="2898345"/>
                  </a:cubicBezTo>
                  <a:cubicBezTo>
                    <a:pt x="739753" y="2890931"/>
                    <a:pt x="739753" y="2887225"/>
                    <a:pt x="739753" y="2883518"/>
                  </a:cubicBezTo>
                  <a:cubicBezTo>
                    <a:pt x="739753" y="2876104"/>
                    <a:pt x="739753" y="2868690"/>
                    <a:pt x="739753" y="2857570"/>
                  </a:cubicBezTo>
                  <a:cubicBezTo>
                    <a:pt x="739753" y="2853863"/>
                    <a:pt x="739753" y="2846449"/>
                    <a:pt x="743484" y="2842742"/>
                  </a:cubicBezTo>
                  <a:cubicBezTo>
                    <a:pt x="743484" y="2835329"/>
                    <a:pt x="743484" y="2827915"/>
                    <a:pt x="743484" y="2820501"/>
                  </a:cubicBezTo>
                  <a:cubicBezTo>
                    <a:pt x="743484" y="2813087"/>
                    <a:pt x="743484" y="2805674"/>
                    <a:pt x="743484" y="2801966"/>
                  </a:cubicBezTo>
                  <a:cubicBezTo>
                    <a:pt x="743484" y="2794553"/>
                    <a:pt x="743484" y="2787139"/>
                    <a:pt x="743484" y="2779725"/>
                  </a:cubicBezTo>
                  <a:cubicBezTo>
                    <a:pt x="743484" y="2772311"/>
                    <a:pt x="743484" y="2768605"/>
                    <a:pt x="743484" y="2761191"/>
                  </a:cubicBezTo>
                  <a:cubicBezTo>
                    <a:pt x="743484" y="2753777"/>
                    <a:pt x="743484" y="2750070"/>
                    <a:pt x="743484" y="2742656"/>
                  </a:cubicBezTo>
                  <a:cubicBezTo>
                    <a:pt x="743484" y="2735243"/>
                    <a:pt x="747216" y="2731536"/>
                    <a:pt x="747216" y="2724122"/>
                  </a:cubicBezTo>
                  <a:cubicBezTo>
                    <a:pt x="747216" y="2716708"/>
                    <a:pt x="743484" y="2609209"/>
                    <a:pt x="743484" y="2601795"/>
                  </a:cubicBezTo>
                  <a:cubicBezTo>
                    <a:pt x="743484" y="2598088"/>
                    <a:pt x="743484" y="2590675"/>
                    <a:pt x="743484" y="2586968"/>
                  </a:cubicBezTo>
                  <a:cubicBezTo>
                    <a:pt x="743484" y="2579554"/>
                    <a:pt x="743484" y="2575847"/>
                    <a:pt x="743484" y="2568433"/>
                  </a:cubicBezTo>
                  <a:cubicBezTo>
                    <a:pt x="743484" y="2564727"/>
                    <a:pt x="743484" y="2561020"/>
                    <a:pt x="743484" y="2557313"/>
                  </a:cubicBezTo>
                  <a:cubicBezTo>
                    <a:pt x="743484" y="2549899"/>
                    <a:pt x="743484" y="2546192"/>
                    <a:pt x="743484" y="2538779"/>
                  </a:cubicBezTo>
                  <a:cubicBezTo>
                    <a:pt x="743484" y="2535072"/>
                    <a:pt x="743484" y="2531365"/>
                    <a:pt x="743484" y="2523951"/>
                  </a:cubicBezTo>
                  <a:cubicBezTo>
                    <a:pt x="743484" y="2520244"/>
                    <a:pt x="743484" y="2516537"/>
                    <a:pt x="743484" y="2509123"/>
                  </a:cubicBezTo>
                  <a:cubicBezTo>
                    <a:pt x="743484" y="2505416"/>
                    <a:pt x="743484" y="2501709"/>
                    <a:pt x="743484" y="2498003"/>
                  </a:cubicBezTo>
                  <a:cubicBezTo>
                    <a:pt x="743484" y="2494296"/>
                    <a:pt x="739753" y="2486882"/>
                    <a:pt x="739753" y="2483175"/>
                  </a:cubicBezTo>
                  <a:cubicBezTo>
                    <a:pt x="739753" y="2479468"/>
                    <a:pt x="739753" y="2475761"/>
                    <a:pt x="739753" y="2472054"/>
                  </a:cubicBezTo>
                  <a:cubicBezTo>
                    <a:pt x="739753" y="2464641"/>
                    <a:pt x="739753" y="2460934"/>
                    <a:pt x="739753" y="2457227"/>
                  </a:cubicBezTo>
                  <a:cubicBezTo>
                    <a:pt x="739753" y="2453520"/>
                    <a:pt x="739753" y="2449813"/>
                    <a:pt x="739753" y="2446106"/>
                  </a:cubicBezTo>
                  <a:cubicBezTo>
                    <a:pt x="739753" y="2442400"/>
                    <a:pt x="736020" y="2434986"/>
                    <a:pt x="736020" y="2431279"/>
                  </a:cubicBezTo>
                  <a:cubicBezTo>
                    <a:pt x="736020" y="2427572"/>
                    <a:pt x="736020" y="2423865"/>
                    <a:pt x="736020" y="2420158"/>
                  </a:cubicBezTo>
                  <a:cubicBezTo>
                    <a:pt x="736020" y="2416452"/>
                    <a:pt x="736020" y="2412745"/>
                    <a:pt x="736020" y="2409038"/>
                  </a:cubicBezTo>
                  <a:cubicBezTo>
                    <a:pt x="736020" y="2405331"/>
                    <a:pt x="732288" y="2401624"/>
                    <a:pt x="732288" y="2397917"/>
                  </a:cubicBezTo>
                  <a:cubicBezTo>
                    <a:pt x="732288" y="2394210"/>
                    <a:pt x="732288" y="2390504"/>
                    <a:pt x="732288" y="2386797"/>
                  </a:cubicBezTo>
                  <a:cubicBezTo>
                    <a:pt x="732288" y="2383089"/>
                    <a:pt x="732288" y="2379382"/>
                    <a:pt x="728556" y="2375676"/>
                  </a:cubicBezTo>
                  <a:cubicBezTo>
                    <a:pt x="728556" y="2371969"/>
                    <a:pt x="728556" y="2368262"/>
                    <a:pt x="728556" y="2364555"/>
                  </a:cubicBezTo>
                  <a:cubicBezTo>
                    <a:pt x="728556" y="2360848"/>
                    <a:pt x="728556" y="2360848"/>
                    <a:pt x="728556" y="2357141"/>
                  </a:cubicBezTo>
                  <a:cubicBezTo>
                    <a:pt x="724824" y="2353434"/>
                    <a:pt x="724824" y="2349728"/>
                    <a:pt x="724824" y="2346021"/>
                  </a:cubicBezTo>
                  <a:cubicBezTo>
                    <a:pt x="724824" y="2342314"/>
                    <a:pt x="724824" y="2338607"/>
                    <a:pt x="724824" y="2338607"/>
                  </a:cubicBezTo>
                  <a:cubicBezTo>
                    <a:pt x="721092" y="2334900"/>
                    <a:pt x="721092" y="2331193"/>
                    <a:pt x="721092" y="2327486"/>
                  </a:cubicBezTo>
                  <a:cubicBezTo>
                    <a:pt x="721092" y="2323779"/>
                    <a:pt x="721092" y="2323779"/>
                    <a:pt x="721092" y="2320073"/>
                  </a:cubicBezTo>
                  <a:cubicBezTo>
                    <a:pt x="719226" y="2318220"/>
                    <a:pt x="718293" y="2316366"/>
                    <a:pt x="717827" y="2314976"/>
                  </a:cubicBezTo>
                  <a:lnTo>
                    <a:pt x="717478" y="2313243"/>
                  </a:lnTo>
                  <a:lnTo>
                    <a:pt x="717203" y="2313243"/>
                  </a:lnTo>
                  <a:cubicBezTo>
                    <a:pt x="713472" y="2294709"/>
                    <a:pt x="706010" y="2279881"/>
                    <a:pt x="702279" y="2268760"/>
                  </a:cubicBezTo>
                  <a:cubicBezTo>
                    <a:pt x="679893" y="2224277"/>
                    <a:pt x="564233" y="2127897"/>
                    <a:pt x="519462" y="2061172"/>
                  </a:cubicBezTo>
                  <a:cubicBezTo>
                    <a:pt x="474691" y="1998155"/>
                    <a:pt x="366492" y="1886947"/>
                    <a:pt x="317990" y="1790567"/>
                  </a:cubicBezTo>
                  <a:cubicBezTo>
                    <a:pt x="291873" y="1738670"/>
                    <a:pt x="284411" y="1634876"/>
                    <a:pt x="235909" y="1575565"/>
                  </a:cubicBezTo>
                  <a:cubicBezTo>
                    <a:pt x="187407" y="1512548"/>
                    <a:pt x="101594" y="1323495"/>
                    <a:pt x="64284" y="1260477"/>
                  </a:cubicBezTo>
                  <a:cubicBezTo>
                    <a:pt x="36303" y="1213213"/>
                    <a:pt x="-6371" y="1186801"/>
                    <a:pt x="800" y="1154656"/>
                  </a:cubicBezTo>
                  <a:lnTo>
                    <a:pt x="804" y="1154647"/>
                  </a:lnTo>
                  <a:lnTo>
                    <a:pt x="800" y="1154423"/>
                  </a:lnTo>
                  <a:cubicBezTo>
                    <a:pt x="3190" y="1143710"/>
                    <a:pt x="11119" y="1132360"/>
                    <a:pt x="26975" y="1119389"/>
                  </a:cubicBezTo>
                  <a:cubicBezTo>
                    <a:pt x="90402" y="1067505"/>
                    <a:pt x="198601" y="1115683"/>
                    <a:pt x="254565" y="1156449"/>
                  </a:cubicBezTo>
                  <a:cubicBezTo>
                    <a:pt x="344109" y="1219451"/>
                    <a:pt x="403805" y="1345455"/>
                    <a:pt x="459770" y="1419575"/>
                  </a:cubicBezTo>
                  <a:lnTo>
                    <a:pt x="459770" y="1419879"/>
                  </a:lnTo>
                  <a:lnTo>
                    <a:pt x="478057" y="1447090"/>
                  </a:lnTo>
                  <a:lnTo>
                    <a:pt x="489264" y="1462613"/>
                  </a:lnTo>
                  <a:lnTo>
                    <a:pt x="497080" y="1471460"/>
                  </a:lnTo>
                  <a:lnTo>
                    <a:pt x="500553" y="1476419"/>
                  </a:lnTo>
                  <a:lnTo>
                    <a:pt x="508692" y="1485361"/>
                  </a:lnTo>
                  <a:cubicBezTo>
                    <a:pt x="531937" y="1505887"/>
                    <a:pt x="551175" y="1494013"/>
                    <a:pt x="579158" y="1419874"/>
                  </a:cubicBezTo>
                  <a:cubicBezTo>
                    <a:pt x="623929" y="1301253"/>
                    <a:pt x="523193" y="963923"/>
                    <a:pt x="500807" y="856422"/>
                  </a:cubicBezTo>
                  <a:cubicBezTo>
                    <a:pt x="478421" y="752628"/>
                    <a:pt x="407533" y="482022"/>
                    <a:pt x="392609" y="407884"/>
                  </a:cubicBezTo>
                  <a:cubicBezTo>
                    <a:pt x="373955" y="337452"/>
                    <a:pt x="336645" y="218830"/>
                    <a:pt x="459766" y="185468"/>
                  </a:cubicBezTo>
                  <a:cubicBezTo>
                    <a:pt x="582888" y="152106"/>
                    <a:pt x="616467" y="381936"/>
                    <a:pt x="638853" y="433832"/>
                  </a:cubicBezTo>
                  <a:cubicBezTo>
                    <a:pt x="661239" y="485729"/>
                    <a:pt x="694817" y="619179"/>
                    <a:pt x="713472" y="682196"/>
                  </a:cubicBezTo>
                  <a:cubicBezTo>
                    <a:pt x="735858" y="745214"/>
                    <a:pt x="803015" y="1034354"/>
                    <a:pt x="866441" y="1030647"/>
                  </a:cubicBezTo>
                  <a:cubicBezTo>
                    <a:pt x="926137" y="1023234"/>
                    <a:pt x="900020" y="793404"/>
                    <a:pt x="896289" y="708145"/>
                  </a:cubicBezTo>
                  <a:cubicBezTo>
                    <a:pt x="896289" y="626593"/>
                    <a:pt x="903751" y="444953"/>
                    <a:pt x="911213" y="381936"/>
                  </a:cubicBezTo>
                  <a:cubicBezTo>
                    <a:pt x="918675" y="318918"/>
                    <a:pt x="918675" y="211417"/>
                    <a:pt x="922406" y="144692"/>
                  </a:cubicBezTo>
                  <a:cubicBezTo>
                    <a:pt x="922406" y="77968"/>
                    <a:pt x="952254" y="-3585"/>
                    <a:pt x="1041797" y="122"/>
                  </a:cubicBezTo>
                  <a:close/>
                </a:path>
              </a:pathLst>
            </a:custGeom>
            <a:solidFill>
              <a:srgbClr val="FED1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: Shape 364">
              <a:extLst>
                <a:ext uri="{FF2B5EF4-FFF2-40B4-BE49-F238E27FC236}">
                  <a16:creationId xmlns:a16="http://schemas.microsoft.com/office/drawing/2014/main" id="{83857376-32BB-914B-BFEB-2E7B64ABBECC}"/>
                </a:ext>
              </a:extLst>
            </p:cNvPr>
            <p:cNvSpPr/>
            <p:nvPr/>
          </p:nvSpPr>
          <p:spPr>
            <a:xfrm>
              <a:off x="2076747" y="3458984"/>
              <a:ext cx="1551834" cy="3411717"/>
            </a:xfrm>
            <a:custGeom>
              <a:avLst/>
              <a:gdLst>
                <a:gd name="connsiteX0" fmla="*/ 81424 w 1551834"/>
                <a:gd name="connsiteY0" fmla="*/ 775 h 3411717"/>
                <a:gd name="connsiteX1" fmla="*/ 254566 w 1551834"/>
                <a:gd name="connsiteY1" fmla="*/ 59666 h 3411717"/>
                <a:gd name="connsiteX2" fmla="*/ 459770 w 1551834"/>
                <a:gd name="connsiteY2" fmla="*/ 322792 h 3411717"/>
                <a:gd name="connsiteX3" fmla="*/ 459770 w 1551834"/>
                <a:gd name="connsiteY3" fmla="*/ 326498 h 3411717"/>
                <a:gd name="connsiteX4" fmla="*/ 497080 w 1551834"/>
                <a:gd name="connsiteY4" fmla="*/ 374676 h 3411717"/>
                <a:gd name="connsiteX5" fmla="*/ 512004 w 1551834"/>
                <a:gd name="connsiteY5" fmla="*/ 393206 h 3411717"/>
                <a:gd name="connsiteX6" fmla="*/ 560507 w 1551834"/>
                <a:gd name="connsiteY6" fmla="*/ 422854 h 3411717"/>
                <a:gd name="connsiteX7" fmla="*/ 974646 w 1551834"/>
                <a:gd name="connsiteY7" fmla="*/ 741571 h 3411717"/>
                <a:gd name="connsiteX8" fmla="*/ 1060459 w 1551834"/>
                <a:gd name="connsiteY8" fmla="*/ 1082524 h 3411717"/>
                <a:gd name="connsiteX9" fmla="*/ 1067921 w 1551834"/>
                <a:gd name="connsiteY9" fmla="*/ 1108466 h 3411717"/>
                <a:gd name="connsiteX10" fmla="*/ 1060229 w 1551834"/>
                <a:gd name="connsiteY10" fmla="*/ 1114775 h 3411717"/>
                <a:gd name="connsiteX11" fmla="*/ 1071902 w 1551834"/>
                <a:gd name="connsiteY11" fmla="*/ 1108376 h 3411717"/>
                <a:gd name="connsiteX12" fmla="*/ 1265967 w 1551834"/>
                <a:gd name="connsiteY12" fmla="*/ 1215875 h 3411717"/>
                <a:gd name="connsiteX13" fmla="*/ 1351804 w 1551834"/>
                <a:gd name="connsiteY13" fmla="*/ 1241824 h 3411717"/>
                <a:gd name="connsiteX14" fmla="*/ 1400320 w 1551834"/>
                <a:gd name="connsiteY14" fmla="*/ 1267772 h 3411717"/>
                <a:gd name="connsiteX15" fmla="*/ 1452569 w 1551834"/>
                <a:gd name="connsiteY15" fmla="*/ 1286306 h 3411717"/>
                <a:gd name="connsiteX16" fmla="*/ 1445104 w 1551834"/>
                <a:gd name="connsiteY16" fmla="*/ 1297427 h 3411717"/>
                <a:gd name="connsiteX17" fmla="*/ 1519745 w 1551834"/>
                <a:gd name="connsiteY17" fmla="*/ 2594833 h 3411717"/>
                <a:gd name="connsiteX18" fmla="*/ 1545636 w 1551834"/>
                <a:gd name="connsiteY18" fmla="*/ 3248575 h 3411717"/>
                <a:gd name="connsiteX19" fmla="*/ 1551834 w 1551834"/>
                <a:gd name="connsiteY19" fmla="*/ 3411717 h 3411717"/>
                <a:gd name="connsiteX20" fmla="*/ 638988 w 1551834"/>
                <a:gd name="connsiteY20" fmla="*/ 3411717 h 3411717"/>
                <a:gd name="connsiteX21" fmla="*/ 638988 w 1551834"/>
                <a:gd name="connsiteY21" fmla="*/ 3384398 h 3411717"/>
                <a:gd name="connsiteX22" fmla="*/ 642720 w 1551834"/>
                <a:gd name="connsiteY22" fmla="*/ 3339916 h 3411717"/>
                <a:gd name="connsiteX23" fmla="*/ 646452 w 1551834"/>
                <a:gd name="connsiteY23" fmla="*/ 3306553 h 3411717"/>
                <a:gd name="connsiteX24" fmla="*/ 650184 w 1551834"/>
                <a:gd name="connsiteY24" fmla="*/ 3262071 h 3411717"/>
                <a:gd name="connsiteX25" fmla="*/ 650184 w 1551834"/>
                <a:gd name="connsiteY25" fmla="*/ 3228709 h 3411717"/>
                <a:gd name="connsiteX26" fmla="*/ 653916 w 1551834"/>
                <a:gd name="connsiteY26" fmla="*/ 3184226 h 3411717"/>
                <a:gd name="connsiteX27" fmla="*/ 653916 w 1551834"/>
                <a:gd name="connsiteY27" fmla="*/ 3154572 h 3411717"/>
                <a:gd name="connsiteX28" fmla="*/ 661380 w 1551834"/>
                <a:gd name="connsiteY28" fmla="*/ 3087848 h 3411717"/>
                <a:gd name="connsiteX29" fmla="*/ 661380 w 1551834"/>
                <a:gd name="connsiteY29" fmla="*/ 3084141 h 3411717"/>
                <a:gd name="connsiteX30" fmla="*/ 668844 w 1551834"/>
                <a:gd name="connsiteY30" fmla="*/ 2939573 h 3411717"/>
                <a:gd name="connsiteX31" fmla="*/ 672576 w 1551834"/>
                <a:gd name="connsiteY31" fmla="*/ 2898797 h 3411717"/>
                <a:gd name="connsiteX32" fmla="*/ 672576 w 1551834"/>
                <a:gd name="connsiteY32" fmla="*/ 2872849 h 3411717"/>
                <a:gd name="connsiteX33" fmla="*/ 676308 w 1551834"/>
                <a:gd name="connsiteY33" fmla="*/ 2828367 h 3411717"/>
                <a:gd name="connsiteX34" fmla="*/ 680040 w 1551834"/>
                <a:gd name="connsiteY34" fmla="*/ 2802419 h 3411717"/>
                <a:gd name="connsiteX35" fmla="*/ 680040 w 1551834"/>
                <a:gd name="connsiteY35" fmla="*/ 2772763 h 3411717"/>
                <a:gd name="connsiteX36" fmla="*/ 687505 w 1551834"/>
                <a:gd name="connsiteY36" fmla="*/ 2680092 h 3411717"/>
                <a:gd name="connsiteX37" fmla="*/ 687505 w 1551834"/>
                <a:gd name="connsiteY37" fmla="*/ 2676385 h 3411717"/>
                <a:gd name="connsiteX38" fmla="*/ 691236 w 1551834"/>
                <a:gd name="connsiteY38" fmla="*/ 2631902 h 3411717"/>
                <a:gd name="connsiteX39" fmla="*/ 691236 w 1551834"/>
                <a:gd name="connsiteY39" fmla="*/ 2609661 h 3411717"/>
                <a:gd name="connsiteX40" fmla="*/ 694968 w 1551834"/>
                <a:gd name="connsiteY40" fmla="*/ 2572592 h 3411717"/>
                <a:gd name="connsiteX41" fmla="*/ 694968 w 1551834"/>
                <a:gd name="connsiteY41" fmla="*/ 2546644 h 3411717"/>
                <a:gd name="connsiteX42" fmla="*/ 698700 w 1551834"/>
                <a:gd name="connsiteY42" fmla="*/ 2513282 h 3411717"/>
                <a:gd name="connsiteX43" fmla="*/ 698700 w 1551834"/>
                <a:gd name="connsiteY43" fmla="*/ 2483627 h 3411717"/>
                <a:gd name="connsiteX44" fmla="*/ 702432 w 1551834"/>
                <a:gd name="connsiteY44" fmla="*/ 2453972 h 3411717"/>
                <a:gd name="connsiteX45" fmla="*/ 706164 w 1551834"/>
                <a:gd name="connsiteY45" fmla="*/ 2424317 h 3411717"/>
                <a:gd name="connsiteX46" fmla="*/ 706164 w 1551834"/>
                <a:gd name="connsiteY46" fmla="*/ 2390955 h 3411717"/>
                <a:gd name="connsiteX47" fmla="*/ 709896 w 1551834"/>
                <a:gd name="connsiteY47" fmla="*/ 2365007 h 3411717"/>
                <a:gd name="connsiteX48" fmla="*/ 709896 w 1551834"/>
                <a:gd name="connsiteY48" fmla="*/ 2335352 h 3411717"/>
                <a:gd name="connsiteX49" fmla="*/ 713629 w 1551834"/>
                <a:gd name="connsiteY49" fmla="*/ 2309404 h 3411717"/>
                <a:gd name="connsiteX50" fmla="*/ 713629 w 1551834"/>
                <a:gd name="connsiteY50" fmla="*/ 2276042 h 3411717"/>
                <a:gd name="connsiteX51" fmla="*/ 713629 w 1551834"/>
                <a:gd name="connsiteY51" fmla="*/ 2253801 h 3411717"/>
                <a:gd name="connsiteX52" fmla="*/ 717360 w 1551834"/>
                <a:gd name="connsiteY52" fmla="*/ 2224146 h 3411717"/>
                <a:gd name="connsiteX53" fmla="*/ 717360 w 1551834"/>
                <a:gd name="connsiteY53" fmla="*/ 2198197 h 3411717"/>
                <a:gd name="connsiteX54" fmla="*/ 721092 w 1551834"/>
                <a:gd name="connsiteY54" fmla="*/ 2168543 h 3411717"/>
                <a:gd name="connsiteX55" fmla="*/ 721092 w 1551834"/>
                <a:gd name="connsiteY55" fmla="*/ 2146301 h 3411717"/>
                <a:gd name="connsiteX56" fmla="*/ 724825 w 1551834"/>
                <a:gd name="connsiteY56" fmla="*/ 2116647 h 3411717"/>
                <a:gd name="connsiteX57" fmla="*/ 724825 w 1551834"/>
                <a:gd name="connsiteY57" fmla="*/ 2094405 h 3411717"/>
                <a:gd name="connsiteX58" fmla="*/ 728557 w 1551834"/>
                <a:gd name="connsiteY58" fmla="*/ 2064750 h 3411717"/>
                <a:gd name="connsiteX59" fmla="*/ 728557 w 1551834"/>
                <a:gd name="connsiteY59" fmla="*/ 2042509 h 3411717"/>
                <a:gd name="connsiteX60" fmla="*/ 728557 w 1551834"/>
                <a:gd name="connsiteY60" fmla="*/ 2012854 h 3411717"/>
                <a:gd name="connsiteX61" fmla="*/ 732288 w 1551834"/>
                <a:gd name="connsiteY61" fmla="*/ 1994320 h 3411717"/>
                <a:gd name="connsiteX62" fmla="*/ 732288 w 1551834"/>
                <a:gd name="connsiteY62" fmla="*/ 1964665 h 3411717"/>
                <a:gd name="connsiteX63" fmla="*/ 732288 w 1551834"/>
                <a:gd name="connsiteY63" fmla="*/ 1946130 h 3411717"/>
                <a:gd name="connsiteX64" fmla="*/ 736020 w 1551834"/>
                <a:gd name="connsiteY64" fmla="*/ 1920182 h 3411717"/>
                <a:gd name="connsiteX65" fmla="*/ 736020 w 1551834"/>
                <a:gd name="connsiteY65" fmla="*/ 1901647 h 3411717"/>
                <a:gd name="connsiteX66" fmla="*/ 736020 w 1551834"/>
                <a:gd name="connsiteY66" fmla="*/ 1871993 h 3411717"/>
                <a:gd name="connsiteX67" fmla="*/ 736020 w 1551834"/>
                <a:gd name="connsiteY67" fmla="*/ 1864579 h 3411717"/>
                <a:gd name="connsiteX68" fmla="*/ 739753 w 1551834"/>
                <a:gd name="connsiteY68" fmla="*/ 1801562 h 3411717"/>
                <a:gd name="connsiteX69" fmla="*/ 739753 w 1551834"/>
                <a:gd name="connsiteY69" fmla="*/ 1786735 h 3411717"/>
                <a:gd name="connsiteX70" fmla="*/ 739753 w 1551834"/>
                <a:gd name="connsiteY70" fmla="*/ 1760786 h 3411717"/>
                <a:gd name="connsiteX71" fmla="*/ 743484 w 1551834"/>
                <a:gd name="connsiteY71" fmla="*/ 1745959 h 3411717"/>
                <a:gd name="connsiteX72" fmla="*/ 743484 w 1551834"/>
                <a:gd name="connsiteY72" fmla="*/ 1723718 h 3411717"/>
                <a:gd name="connsiteX73" fmla="*/ 743484 w 1551834"/>
                <a:gd name="connsiteY73" fmla="*/ 1705183 h 3411717"/>
                <a:gd name="connsiteX74" fmla="*/ 743484 w 1551834"/>
                <a:gd name="connsiteY74" fmla="*/ 1682942 h 3411717"/>
                <a:gd name="connsiteX75" fmla="*/ 743484 w 1551834"/>
                <a:gd name="connsiteY75" fmla="*/ 1664408 h 3411717"/>
                <a:gd name="connsiteX76" fmla="*/ 743484 w 1551834"/>
                <a:gd name="connsiteY76" fmla="*/ 1645873 h 3411717"/>
                <a:gd name="connsiteX77" fmla="*/ 747216 w 1551834"/>
                <a:gd name="connsiteY77" fmla="*/ 1627339 h 3411717"/>
                <a:gd name="connsiteX78" fmla="*/ 743484 w 1551834"/>
                <a:gd name="connsiteY78" fmla="*/ 1505012 h 3411717"/>
                <a:gd name="connsiteX79" fmla="*/ 743484 w 1551834"/>
                <a:gd name="connsiteY79" fmla="*/ 1490185 h 3411717"/>
                <a:gd name="connsiteX80" fmla="*/ 743484 w 1551834"/>
                <a:gd name="connsiteY80" fmla="*/ 1471650 h 3411717"/>
                <a:gd name="connsiteX81" fmla="*/ 743484 w 1551834"/>
                <a:gd name="connsiteY81" fmla="*/ 1460529 h 3411717"/>
                <a:gd name="connsiteX82" fmla="*/ 743484 w 1551834"/>
                <a:gd name="connsiteY82" fmla="*/ 1441995 h 3411717"/>
                <a:gd name="connsiteX83" fmla="*/ 743484 w 1551834"/>
                <a:gd name="connsiteY83" fmla="*/ 1427168 h 3411717"/>
                <a:gd name="connsiteX84" fmla="*/ 743484 w 1551834"/>
                <a:gd name="connsiteY84" fmla="*/ 1412340 h 3411717"/>
                <a:gd name="connsiteX85" fmla="*/ 743484 w 1551834"/>
                <a:gd name="connsiteY85" fmla="*/ 1401220 h 3411717"/>
                <a:gd name="connsiteX86" fmla="*/ 739753 w 1551834"/>
                <a:gd name="connsiteY86" fmla="*/ 1386392 h 3411717"/>
                <a:gd name="connsiteX87" fmla="*/ 739753 w 1551834"/>
                <a:gd name="connsiteY87" fmla="*/ 1375271 h 3411717"/>
                <a:gd name="connsiteX88" fmla="*/ 739753 w 1551834"/>
                <a:gd name="connsiteY88" fmla="*/ 1360444 h 3411717"/>
                <a:gd name="connsiteX89" fmla="*/ 739753 w 1551834"/>
                <a:gd name="connsiteY89" fmla="*/ 1349323 h 3411717"/>
                <a:gd name="connsiteX90" fmla="*/ 736020 w 1551834"/>
                <a:gd name="connsiteY90" fmla="*/ 1334495 h 3411717"/>
                <a:gd name="connsiteX91" fmla="*/ 736020 w 1551834"/>
                <a:gd name="connsiteY91" fmla="*/ 1323375 h 3411717"/>
                <a:gd name="connsiteX92" fmla="*/ 736020 w 1551834"/>
                <a:gd name="connsiteY92" fmla="*/ 1312254 h 3411717"/>
                <a:gd name="connsiteX93" fmla="*/ 732288 w 1551834"/>
                <a:gd name="connsiteY93" fmla="*/ 1301134 h 3411717"/>
                <a:gd name="connsiteX94" fmla="*/ 732288 w 1551834"/>
                <a:gd name="connsiteY94" fmla="*/ 1290013 h 3411717"/>
                <a:gd name="connsiteX95" fmla="*/ 728557 w 1551834"/>
                <a:gd name="connsiteY95" fmla="*/ 1278893 h 3411717"/>
                <a:gd name="connsiteX96" fmla="*/ 728557 w 1551834"/>
                <a:gd name="connsiteY96" fmla="*/ 1267772 h 3411717"/>
                <a:gd name="connsiteX97" fmla="*/ 728557 w 1551834"/>
                <a:gd name="connsiteY97" fmla="*/ 1260358 h 3411717"/>
                <a:gd name="connsiteX98" fmla="*/ 724825 w 1551834"/>
                <a:gd name="connsiteY98" fmla="*/ 1249238 h 3411717"/>
                <a:gd name="connsiteX99" fmla="*/ 724825 w 1551834"/>
                <a:gd name="connsiteY99" fmla="*/ 1241824 h 3411717"/>
                <a:gd name="connsiteX100" fmla="*/ 721092 w 1551834"/>
                <a:gd name="connsiteY100" fmla="*/ 1230703 h 3411717"/>
                <a:gd name="connsiteX101" fmla="*/ 721092 w 1551834"/>
                <a:gd name="connsiteY101" fmla="*/ 1223290 h 3411717"/>
                <a:gd name="connsiteX102" fmla="*/ 717827 w 1551834"/>
                <a:gd name="connsiteY102" fmla="*/ 1218192 h 3411717"/>
                <a:gd name="connsiteX103" fmla="*/ 717373 w 1551834"/>
                <a:gd name="connsiteY103" fmla="*/ 1215940 h 3411717"/>
                <a:gd name="connsiteX104" fmla="*/ 717208 w 1551834"/>
                <a:gd name="connsiteY104" fmla="*/ 1215940 h 3411717"/>
                <a:gd name="connsiteX105" fmla="*/ 702284 w 1551834"/>
                <a:gd name="connsiteY105" fmla="*/ 1171468 h 3411717"/>
                <a:gd name="connsiteX106" fmla="*/ 519466 w 1551834"/>
                <a:gd name="connsiteY106" fmla="*/ 963931 h 3411717"/>
                <a:gd name="connsiteX107" fmla="*/ 317993 w 1551834"/>
                <a:gd name="connsiteY107" fmla="*/ 693393 h 3411717"/>
                <a:gd name="connsiteX108" fmla="*/ 235911 w 1551834"/>
                <a:gd name="connsiteY108" fmla="*/ 478444 h 3411717"/>
                <a:gd name="connsiteX109" fmla="*/ 64286 w 1551834"/>
                <a:gd name="connsiteY109" fmla="*/ 163434 h 3411717"/>
                <a:gd name="connsiteX110" fmla="*/ 26976 w 1551834"/>
                <a:gd name="connsiteY110" fmla="*/ 22605 h 3411717"/>
                <a:gd name="connsiteX111" fmla="*/ 81424 w 1551834"/>
                <a:gd name="connsiteY111" fmla="*/ 775 h 34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551834" h="3411717">
                  <a:moveTo>
                    <a:pt x="81424" y="775"/>
                  </a:moveTo>
                  <a:cubicBezTo>
                    <a:pt x="141237" y="-5653"/>
                    <a:pt x="212592" y="29091"/>
                    <a:pt x="254566" y="59666"/>
                  </a:cubicBezTo>
                  <a:cubicBezTo>
                    <a:pt x="344109" y="122668"/>
                    <a:pt x="403805" y="248672"/>
                    <a:pt x="459770" y="322792"/>
                  </a:cubicBezTo>
                  <a:cubicBezTo>
                    <a:pt x="459770" y="326498"/>
                    <a:pt x="459770" y="326498"/>
                    <a:pt x="459770" y="326498"/>
                  </a:cubicBezTo>
                  <a:cubicBezTo>
                    <a:pt x="470963" y="345028"/>
                    <a:pt x="482156" y="359852"/>
                    <a:pt x="497080" y="374676"/>
                  </a:cubicBezTo>
                  <a:cubicBezTo>
                    <a:pt x="500811" y="382088"/>
                    <a:pt x="508273" y="389501"/>
                    <a:pt x="512004" y="393206"/>
                  </a:cubicBezTo>
                  <a:cubicBezTo>
                    <a:pt x="526928" y="404324"/>
                    <a:pt x="541851" y="415442"/>
                    <a:pt x="560507" y="422854"/>
                  </a:cubicBezTo>
                  <a:cubicBezTo>
                    <a:pt x="609010" y="445090"/>
                    <a:pt x="892564" y="578507"/>
                    <a:pt x="974646" y="741571"/>
                  </a:cubicBezTo>
                  <a:cubicBezTo>
                    <a:pt x="1052997" y="908342"/>
                    <a:pt x="1038073" y="967637"/>
                    <a:pt x="1060459" y="1082524"/>
                  </a:cubicBezTo>
                  <a:cubicBezTo>
                    <a:pt x="1064190" y="1093642"/>
                    <a:pt x="1064190" y="1101053"/>
                    <a:pt x="1067921" y="1108466"/>
                  </a:cubicBezTo>
                  <a:lnTo>
                    <a:pt x="1060229" y="1114775"/>
                  </a:lnTo>
                  <a:lnTo>
                    <a:pt x="1071902" y="1108376"/>
                  </a:lnTo>
                  <a:cubicBezTo>
                    <a:pt x="1131615" y="1152859"/>
                    <a:pt x="1198791" y="1186220"/>
                    <a:pt x="1265967" y="1215875"/>
                  </a:cubicBezTo>
                  <a:cubicBezTo>
                    <a:pt x="1292092" y="1226996"/>
                    <a:pt x="1321948" y="1238117"/>
                    <a:pt x="1351804" y="1241824"/>
                  </a:cubicBezTo>
                  <a:cubicBezTo>
                    <a:pt x="1366732" y="1249238"/>
                    <a:pt x="1385392" y="1260358"/>
                    <a:pt x="1400320" y="1267772"/>
                  </a:cubicBezTo>
                  <a:cubicBezTo>
                    <a:pt x="1415248" y="1275186"/>
                    <a:pt x="1437640" y="1282599"/>
                    <a:pt x="1452569" y="1286306"/>
                  </a:cubicBezTo>
                  <a:cubicBezTo>
                    <a:pt x="1452569" y="1290013"/>
                    <a:pt x="1445104" y="1293720"/>
                    <a:pt x="1445104" y="1297427"/>
                  </a:cubicBezTo>
                  <a:cubicBezTo>
                    <a:pt x="1445104" y="1312254"/>
                    <a:pt x="1493621" y="2079578"/>
                    <a:pt x="1519745" y="2594833"/>
                  </a:cubicBezTo>
                  <a:cubicBezTo>
                    <a:pt x="1527209" y="2775543"/>
                    <a:pt x="1536073" y="2998882"/>
                    <a:pt x="1545636" y="3248575"/>
                  </a:cubicBezTo>
                  <a:lnTo>
                    <a:pt x="1551834" y="3411717"/>
                  </a:lnTo>
                  <a:lnTo>
                    <a:pt x="638988" y="3411717"/>
                  </a:lnTo>
                  <a:lnTo>
                    <a:pt x="638988" y="3384398"/>
                  </a:lnTo>
                  <a:cubicBezTo>
                    <a:pt x="642720" y="3369571"/>
                    <a:pt x="642720" y="3354743"/>
                    <a:pt x="642720" y="3339916"/>
                  </a:cubicBezTo>
                  <a:cubicBezTo>
                    <a:pt x="642720" y="3328795"/>
                    <a:pt x="646452" y="3317674"/>
                    <a:pt x="646452" y="3306553"/>
                  </a:cubicBezTo>
                  <a:cubicBezTo>
                    <a:pt x="646452" y="3291726"/>
                    <a:pt x="646452" y="3276899"/>
                    <a:pt x="650184" y="3262071"/>
                  </a:cubicBezTo>
                  <a:cubicBezTo>
                    <a:pt x="650184" y="3250950"/>
                    <a:pt x="650184" y="3239830"/>
                    <a:pt x="650184" y="3228709"/>
                  </a:cubicBezTo>
                  <a:cubicBezTo>
                    <a:pt x="650184" y="3213882"/>
                    <a:pt x="653916" y="3199054"/>
                    <a:pt x="653916" y="3184226"/>
                  </a:cubicBezTo>
                  <a:cubicBezTo>
                    <a:pt x="653916" y="3176813"/>
                    <a:pt x="653916" y="3165692"/>
                    <a:pt x="653916" y="3154572"/>
                  </a:cubicBezTo>
                  <a:cubicBezTo>
                    <a:pt x="657648" y="3132330"/>
                    <a:pt x="657648" y="3110089"/>
                    <a:pt x="661380" y="3087848"/>
                  </a:cubicBezTo>
                  <a:cubicBezTo>
                    <a:pt x="661380" y="3084141"/>
                    <a:pt x="661380" y="3084141"/>
                    <a:pt x="661380" y="3084141"/>
                  </a:cubicBezTo>
                  <a:cubicBezTo>
                    <a:pt x="665112" y="3035951"/>
                    <a:pt x="665112" y="2987762"/>
                    <a:pt x="668844" y="2939573"/>
                  </a:cubicBezTo>
                  <a:cubicBezTo>
                    <a:pt x="668844" y="2924746"/>
                    <a:pt x="672576" y="2913624"/>
                    <a:pt x="672576" y="2898797"/>
                  </a:cubicBezTo>
                  <a:cubicBezTo>
                    <a:pt x="672576" y="2891383"/>
                    <a:pt x="672576" y="2880263"/>
                    <a:pt x="672576" y="2872849"/>
                  </a:cubicBezTo>
                  <a:cubicBezTo>
                    <a:pt x="676308" y="2858022"/>
                    <a:pt x="676308" y="2843194"/>
                    <a:pt x="676308" y="2828367"/>
                  </a:cubicBezTo>
                  <a:cubicBezTo>
                    <a:pt x="676308" y="2817246"/>
                    <a:pt x="680040" y="2809832"/>
                    <a:pt x="680040" y="2802419"/>
                  </a:cubicBezTo>
                  <a:cubicBezTo>
                    <a:pt x="680040" y="2791298"/>
                    <a:pt x="680040" y="2783884"/>
                    <a:pt x="680040" y="2772763"/>
                  </a:cubicBezTo>
                  <a:cubicBezTo>
                    <a:pt x="683772" y="2743108"/>
                    <a:pt x="683772" y="2713453"/>
                    <a:pt x="687505" y="2680092"/>
                  </a:cubicBezTo>
                  <a:cubicBezTo>
                    <a:pt x="687505" y="2680092"/>
                    <a:pt x="687505" y="2680092"/>
                    <a:pt x="687505" y="2676385"/>
                  </a:cubicBezTo>
                  <a:cubicBezTo>
                    <a:pt x="687505" y="2661557"/>
                    <a:pt x="691236" y="2646730"/>
                    <a:pt x="691236" y="2631902"/>
                  </a:cubicBezTo>
                  <a:cubicBezTo>
                    <a:pt x="691236" y="2624488"/>
                    <a:pt x="691236" y="2617074"/>
                    <a:pt x="691236" y="2609661"/>
                  </a:cubicBezTo>
                  <a:cubicBezTo>
                    <a:pt x="691236" y="2598540"/>
                    <a:pt x="694968" y="2587420"/>
                    <a:pt x="694968" y="2572592"/>
                  </a:cubicBezTo>
                  <a:cubicBezTo>
                    <a:pt x="694968" y="2565178"/>
                    <a:pt x="694968" y="2554058"/>
                    <a:pt x="694968" y="2546644"/>
                  </a:cubicBezTo>
                  <a:cubicBezTo>
                    <a:pt x="698700" y="2535523"/>
                    <a:pt x="698700" y="2524403"/>
                    <a:pt x="698700" y="2513282"/>
                  </a:cubicBezTo>
                  <a:cubicBezTo>
                    <a:pt x="698700" y="2502162"/>
                    <a:pt x="698700" y="2494747"/>
                    <a:pt x="698700" y="2483627"/>
                  </a:cubicBezTo>
                  <a:cubicBezTo>
                    <a:pt x="702432" y="2472506"/>
                    <a:pt x="702432" y="2461386"/>
                    <a:pt x="702432" y="2453972"/>
                  </a:cubicBezTo>
                  <a:cubicBezTo>
                    <a:pt x="702432" y="2442851"/>
                    <a:pt x="702432" y="2435438"/>
                    <a:pt x="706164" y="2424317"/>
                  </a:cubicBezTo>
                  <a:cubicBezTo>
                    <a:pt x="706164" y="2413197"/>
                    <a:pt x="706164" y="2402076"/>
                    <a:pt x="706164" y="2390955"/>
                  </a:cubicBezTo>
                  <a:cubicBezTo>
                    <a:pt x="706164" y="2383542"/>
                    <a:pt x="706164" y="2376128"/>
                    <a:pt x="709896" y="2365007"/>
                  </a:cubicBezTo>
                  <a:cubicBezTo>
                    <a:pt x="709896" y="2353887"/>
                    <a:pt x="709896" y="2342766"/>
                    <a:pt x="709896" y="2335352"/>
                  </a:cubicBezTo>
                  <a:cubicBezTo>
                    <a:pt x="709896" y="2324231"/>
                    <a:pt x="709896" y="2316818"/>
                    <a:pt x="713629" y="2309404"/>
                  </a:cubicBezTo>
                  <a:cubicBezTo>
                    <a:pt x="713629" y="2298283"/>
                    <a:pt x="713629" y="2287163"/>
                    <a:pt x="713629" y="2276042"/>
                  </a:cubicBezTo>
                  <a:cubicBezTo>
                    <a:pt x="713629" y="2268628"/>
                    <a:pt x="713629" y="2261215"/>
                    <a:pt x="713629" y="2253801"/>
                  </a:cubicBezTo>
                  <a:cubicBezTo>
                    <a:pt x="717360" y="2242680"/>
                    <a:pt x="717360" y="2231560"/>
                    <a:pt x="717360" y="2224146"/>
                  </a:cubicBezTo>
                  <a:cubicBezTo>
                    <a:pt x="717360" y="2213025"/>
                    <a:pt x="717360" y="2205611"/>
                    <a:pt x="717360" y="2198197"/>
                  </a:cubicBezTo>
                  <a:cubicBezTo>
                    <a:pt x="721092" y="2187077"/>
                    <a:pt x="721092" y="2179663"/>
                    <a:pt x="721092" y="2168543"/>
                  </a:cubicBezTo>
                  <a:cubicBezTo>
                    <a:pt x="721092" y="2161129"/>
                    <a:pt x="721092" y="2153715"/>
                    <a:pt x="721092" y="2146301"/>
                  </a:cubicBezTo>
                  <a:cubicBezTo>
                    <a:pt x="721092" y="2135181"/>
                    <a:pt x="724825" y="2124060"/>
                    <a:pt x="724825" y="2116647"/>
                  </a:cubicBezTo>
                  <a:cubicBezTo>
                    <a:pt x="724825" y="2109233"/>
                    <a:pt x="724825" y="2101819"/>
                    <a:pt x="724825" y="2094405"/>
                  </a:cubicBezTo>
                  <a:cubicBezTo>
                    <a:pt x="724825" y="2083285"/>
                    <a:pt x="724825" y="2072164"/>
                    <a:pt x="728557" y="2064750"/>
                  </a:cubicBezTo>
                  <a:cubicBezTo>
                    <a:pt x="728557" y="2057337"/>
                    <a:pt x="728557" y="2049922"/>
                    <a:pt x="728557" y="2042509"/>
                  </a:cubicBezTo>
                  <a:cubicBezTo>
                    <a:pt x="728557" y="2031388"/>
                    <a:pt x="728557" y="2023974"/>
                    <a:pt x="728557" y="2012854"/>
                  </a:cubicBezTo>
                  <a:cubicBezTo>
                    <a:pt x="728557" y="2009147"/>
                    <a:pt x="728557" y="2001733"/>
                    <a:pt x="732288" y="1994320"/>
                  </a:cubicBezTo>
                  <a:cubicBezTo>
                    <a:pt x="732288" y="1983199"/>
                    <a:pt x="732288" y="1975785"/>
                    <a:pt x="732288" y="1964665"/>
                  </a:cubicBezTo>
                  <a:cubicBezTo>
                    <a:pt x="732288" y="1960958"/>
                    <a:pt x="732288" y="1953544"/>
                    <a:pt x="732288" y="1946130"/>
                  </a:cubicBezTo>
                  <a:cubicBezTo>
                    <a:pt x="732288" y="1935010"/>
                    <a:pt x="732288" y="1927596"/>
                    <a:pt x="736020" y="1920182"/>
                  </a:cubicBezTo>
                  <a:cubicBezTo>
                    <a:pt x="736020" y="1912769"/>
                    <a:pt x="736020" y="1905354"/>
                    <a:pt x="736020" y="1901647"/>
                  </a:cubicBezTo>
                  <a:cubicBezTo>
                    <a:pt x="736020" y="1890527"/>
                    <a:pt x="736020" y="1883113"/>
                    <a:pt x="736020" y="1871993"/>
                  </a:cubicBezTo>
                  <a:cubicBezTo>
                    <a:pt x="736020" y="1868286"/>
                    <a:pt x="736020" y="1864579"/>
                    <a:pt x="736020" y="1864579"/>
                  </a:cubicBezTo>
                  <a:cubicBezTo>
                    <a:pt x="739753" y="1842338"/>
                    <a:pt x="739753" y="1820096"/>
                    <a:pt x="739753" y="1801562"/>
                  </a:cubicBezTo>
                  <a:cubicBezTo>
                    <a:pt x="739753" y="1794148"/>
                    <a:pt x="739753" y="1790442"/>
                    <a:pt x="739753" y="1786735"/>
                  </a:cubicBezTo>
                  <a:cubicBezTo>
                    <a:pt x="739753" y="1779321"/>
                    <a:pt x="739753" y="1771907"/>
                    <a:pt x="739753" y="1760786"/>
                  </a:cubicBezTo>
                  <a:cubicBezTo>
                    <a:pt x="739753" y="1757079"/>
                    <a:pt x="739753" y="1749666"/>
                    <a:pt x="743484" y="1745959"/>
                  </a:cubicBezTo>
                  <a:cubicBezTo>
                    <a:pt x="743484" y="1738545"/>
                    <a:pt x="743484" y="1731131"/>
                    <a:pt x="743484" y="1723718"/>
                  </a:cubicBezTo>
                  <a:cubicBezTo>
                    <a:pt x="743484" y="1716304"/>
                    <a:pt x="743484" y="1708890"/>
                    <a:pt x="743484" y="1705183"/>
                  </a:cubicBezTo>
                  <a:cubicBezTo>
                    <a:pt x="743484" y="1697770"/>
                    <a:pt x="743484" y="1690356"/>
                    <a:pt x="743484" y="1682942"/>
                  </a:cubicBezTo>
                  <a:cubicBezTo>
                    <a:pt x="743484" y="1675528"/>
                    <a:pt x="743484" y="1671822"/>
                    <a:pt x="743484" y="1664408"/>
                  </a:cubicBezTo>
                  <a:cubicBezTo>
                    <a:pt x="743484" y="1656994"/>
                    <a:pt x="743484" y="1653287"/>
                    <a:pt x="743484" y="1645873"/>
                  </a:cubicBezTo>
                  <a:cubicBezTo>
                    <a:pt x="743484" y="1638460"/>
                    <a:pt x="747216" y="1634752"/>
                    <a:pt x="747216" y="1627339"/>
                  </a:cubicBezTo>
                  <a:cubicBezTo>
                    <a:pt x="747216" y="1619925"/>
                    <a:pt x="743484" y="1512426"/>
                    <a:pt x="743484" y="1505012"/>
                  </a:cubicBezTo>
                  <a:cubicBezTo>
                    <a:pt x="743484" y="1501305"/>
                    <a:pt x="743484" y="1493892"/>
                    <a:pt x="743484" y="1490185"/>
                  </a:cubicBezTo>
                  <a:cubicBezTo>
                    <a:pt x="743484" y="1482770"/>
                    <a:pt x="743484" y="1479064"/>
                    <a:pt x="743484" y="1471650"/>
                  </a:cubicBezTo>
                  <a:cubicBezTo>
                    <a:pt x="743484" y="1467943"/>
                    <a:pt x="743484" y="1464236"/>
                    <a:pt x="743484" y="1460529"/>
                  </a:cubicBezTo>
                  <a:cubicBezTo>
                    <a:pt x="743484" y="1453116"/>
                    <a:pt x="743484" y="1449409"/>
                    <a:pt x="743484" y="1441995"/>
                  </a:cubicBezTo>
                  <a:cubicBezTo>
                    <a:pt x="743484" y="1438288"/>
                    <a:pt x="743484" y="1434581"/>
                    <a:pt x="743484" y="1427168"/>
                  </a:cubicBezTo>
                  <a:cubicBezTo>
                    <a:pt x="743484" y="1423461"/>
                    <a:pt x="743484" y="1419754"/>
                    <a:pt x="743484" y="1412340"/>
                  </a:cubicBezTo>
                  <a:cubicBezTo>
                    <a:pt x="743484" y="1408633"/>
                    <a:pt x="743484" y="1404926"/>
                    <a:pt x="743484" y="1401220"/>
                  </a:cubicBezTo>
                  <a:cubicBezTo>
                    <a:pt x="743484" y="1397513"/>
                    <a:pt x="739753" y="1390099"/>
                    <a:pt x="739753" y="1386392"/>
                  </a:cubicBezTo>
                  <a:cubicBezTo>
                    <a:pt x="739753" y="1382685"/>
                    <a:pt x="739753" y="1378978"/>
                    <a:pt x="739753" y="1375271"/>
                  </a:cubicBezTo>
                  <a:cubicBezTo>
                    <a:pt x="739753" y="1367858"/>
                    <a:pt x="739753" y="1364151"/>
                    <a:pt x="739753" y="1360444"/>
                  </a:cubicBezTo>
                  <a:cubicBezTo>
                    <a:pt x="739753" y="1356737"/>
                    <a:pt x="739753" y="1353030"/>
                    <a:pt x="739753" y="1349323"/>
                  </a:cubicBezTo>
                  <a:cubicBezTo>
                    <a:pt x="739753" y="1345617"/>
                    <a:pt x="736020" y="1338202"/>
                    <a:pt x="736020" y="1334495"/>
                  </a:cubicBezTo>
                  <a:cubicBezTo>
                    <a:pt x="736020" y="1330789"/>
                    <a:pt x="736020" y="1327082"/>
                    <a:pt x="736020" y="1323375"/>
                  </a:cubicBezTo>
                  <a:cubicBezTo>
                    <a:pt x="736020" y="1319668"/>
                    <a:pt x="736020" y="1315961"/>
                    <a:pt x="736020" y="1312254"/>
                  </a:cubicBezTo>
                  <a:cubicBezTo>
                    <a:pt x="736020" y="1308547"/>
                    <a:pt x="732288" y="1304841"/>
                    <a:pt x="732288" y="1301134"/>
                  </a:cubicBezTo>
                  <a:cubicBezTo>
                    <a:pt x="732288" y="1297427"/>
                    <a:pt x="732288" y="1293720"/>
                    <a:pt x="732288" y="1290013"/>
                  </a:cubicBezTo>
                  <a:cubicBezTo>
                    <a:pt x="732288" y="1286306"/>
                    <a:pt x="732288" y="1282599"/>
                    <a:pt x="728557" y="1278893"/>
                  </a:cubicBezTo>
                  <a:cubicBezTo>
                    <a:pt x="728557" y="1275186"/>
                    <a:pt x="728557" y="1271479"/>
                    <a:pt x="728557" y="1267772"/>
                  </a:cubicBezTo>
                  <a:cubicBezTo>
                    <a:pt x="728557" y="1264065"/>
                    <a:pt x="728557" y="1264065"/>
                    <a:pt x="728557" y="1260358"/>
                  </a:cubicBezTo>
                  <a:cubicBezTo>
                    <a:pt x="724825" y="1256651"/>
                    <a:pt x="724825" y="1252945"/>
                    <a:pt x="724825" y="1249238"/>
                  </a:cubicBezTo>
                  <a:cubicBezTo>
                    <a:pt x="724825" y="1245531"/>
                    <a:pt x="724825" y="1241824"/>
                    <a:pt x="724825" y="1241824"/>
                  </a:cubicBezTo>
                  <a:cubicBezTo>
                    <a:pt x="721092" y="1238117"/>
                    <a:pt x="721092" y="1234410"/>
                    <a:pt x="721092" y="1230703"/>
                  </a:cubicBezTo>
                  <a:cubicBezTo>
                    <a:pt x="721092" y="1226996"/>
                    <a:pt x="721092" y="1226996"/>
                    <a:pt x="721092" y="1223290"/>
                  </a:cubicBezTo>
                  <a:cubicBezTo>
                    <a:pt x="719226" y="1221436"/>
                    <a:pt x="718293" y="1219583"/>
                    <a:pt x="717827" y="1218192"/>
                  </a:cubicBezTo>
                  <a:lnTo>
                    <a:pt x="717373" y="1215940"/>
                  </a:lnTo>
                  <a:lnTo>
                    <a:pt x="717208" y="1215940"/>
                  </a:lnTo>
                  <a:cubicBezTo>
                    <a:pt x="713477" y="1197410"/>
                    <a:pt x="706015" y="1182586"/>
                    <a:pt x="702284" y="1171468"/>
                  </a:cubicBezTo>
                  <a:cubicBezTo>
                    <a:pt x="679899" y="1126996"/>
                    <a:pt x="564238" y="1030640"/>
                    <a:pt x="519466" y="963931"/>
                  </a:cubicBezTo>
                  <a:cubicBezTo>
                    <a:pt x="474694" y="900929"/>
                    <a:pt x="366496" y="789749"/>
                    <a:pt x="317993" y="693393"/>
                  </a:cubicBezTo>
                  <a:cubicBezTo>
                    <a:pt x="291876" y="641509"/>
                    <a:pt x="284414" y="537741"/>
                    <a:pt x="235911" y="478444"/>
                  </a:cubicBezTo>
                  <a:cubicBezTo>
                    <a:pt x="187408" y="415442"/>
                    <a:pt x="101595" y="226436"/>
                    <a:pt x="64286" y="163434"/>
                  </a:cubicBezTo>
                  <a:cubicBezTo>
                    <a:pt x="26976" y="100432"/>
                    <a:pt x="-36452" y="74490"/>
                    <a:pt x="26976" y="22605"/>
                  </a:cubicBezTo>
                  <a:cubicBezTo>
                    <a:pt x="42832" y="9634"/>
                    <a:pt x="61487" y="2918"/>
                    <a:pt x="81424" y="775"/>
                  </a:cubicBezTo>
                  <a:close/>
                </a:path>
              </a:pathLst>
            </a:custGeom>
            <a:solidFill>
              <a:srgbClr val="F0B78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D984A62-9787-2B49-B7AB-4E8A802E9C7B}"/>
                </a:ext>
              </a:extLst>
            </p:cNvPr>
            <p:cNvSpPr/>
            <p:nvPr/>
          </p:nvSpPr>
          <p:spPr>
            <a:xfrm>
              <a:off x="2741612" y="4908589"/>
              <a:ext cx="826231" cy="2804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Rectangle 290">
              <a:extLst>
                <a:ext uri="{FF2B5EF4-FFF2-40B4-BE49-F238E27FC236}">
                  <a16:creationId xmlns:a16="http://schemas.microsoft.com/office/drawing/2014/main" id="{D34A537B-7199-124E-9177-43E68C0BAE66}"/>
                </a:ext>
              </a:extLst>
            </p:cNvPr>
            <p:cNvSpPr/>
            <p:nvPr/>
          </p:nvSpPr>
          <p:spPr>
            <a:xfrm>
              <a:off x="2543158" y="5029200"/>
              <a:ext cx="1182270" cy="2218183"/>
            </a:xfrm>
            <a:custGeom>
              <a:avLst/>
              <a:gdLst>
                <a:gd name="connsiteX0" fmla="*/ 0 w 1143000"/>
                <a:gd name="connsiteY0" fmla="*/ 0 h 3840161"/>
                <a:gd name="connsiteX1" fmla="*/ 1143000 w 1143000"/>
                <a:gd name="connsiteY1" fmla="*/ 0 h 3840161"/>
                <a:gd name="connsiteX2" fmla="*/ 1143000 w 1143000"/>
                <a:gd name="connsiteY2" fmla="*/ 3840161 h 3840161"/>
                <a:gd name="connsiteX3" fmla="*/ 0 w 1143000"/>
                <a:gd name="connsiteY3" fmla="*/ 3840161 h 3840161"/>
                <a:gd name="connsiteX4" fmla="*/ 0 w 1143000"/>
                <a:gd name="connsiteY4" fmla="*/ 0 h 3840161"/>
                <a:gd name="connsiteX0" fmla="*/ 0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0 w 1143000"/>
                <a:gd name="connsiteY4" fmla="*/ 37070 h 3877231"/>
                <a:gd name="connsiteX0" fmla="*/ 135924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135924 w 1143000"/>
                <a:gd name="connsiteY4" fmla="*/ 37070 h 3877231"/>
                <a:gd name="connsiteX0" fmla="*/ 91045 w 1143000"/>
                <a:gd name="connsiteY0" fmla="*/ 1634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91045 w 1143000"/>
                <a:gd name="connsiteY4" fmla="*/ 1634 h 3877231"/>
                <a:gd name="connsiteX0" fmla="*/ 130314 w 1182269"/>
                <a:gd name="connsiteY0" fmla="*/ 1634 h 3877231"/>
                <a:gd name="connsiteX1" fmla="*/ 1108129 w 1182269"/>
                <a:gd name="connsiteY1" fmla="*/ 0 h 3877231"/>
                <a:gd name="connsiteX2" fmla="*/ 1182269 w 1182269"/>
                <a:gd name="connsiteY2" fmla="*/ 3877231 h 3877231"/>
                <a:gd name="connsiteX3" fmla="*/ 0 w 1182269"/>
                <a:gd name="connsiteY3" fmla="*/ 3877231 h 3877231"/>
                <a:gd name="connsiteX4" fmla="*/ 130314 w 1182269"/>
                <a:gd name="connsiteY4" fmla="*/ 1634 h 387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69" h="3877231">
                  <a:moveTo>
                    <a:pt x="130314" y="1634"/>
                  </a:moveTo>
                  <a:lnTo>
                    <a:pt x="1108129" y="0"/>
                  </a:lnTo>
                  <a:lnTo>
                    <a:pt x="1182269" y="3877231"/>
                  </a:lnTo>
                  <a:lnTo>
                    <a:pt x="0" y="3877231"/>
                  </a:lnTo>
                  <a:lnTo>
                    <a:pt x="130314" y="1634"/>
                  </a:lnTo>
                  <a:close/>
                </a:path>
              </a:pathLst>
            </a:custGeom>
            <a:solidFill>
              <a:srgbClr val="01739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63C749B-DA60-9B4F-9213-10943FD96957}"/>
              </a:ext>
            </a:extLst>
          </p:cNvPr>
          <p:cNvGrpSpPr/>
          <p:nvPr/>
        </p:nvGrpSpPr>
        <p:grpSpPr>
          <a:xfrm>
            <a:off x="860102" y="4271391"/>
            <a:ext cx="711434" cy="2563259"/>
            <a:chOff x="6758677" y="3878527"/>
            <a:chExt cx="820474" cy="2956125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AB428F9-204E-9B44-BC2D-849B2709CD63}"/>
                </a:ext>
              </a:extLst>
            </p:cNvPr>
            <p:cNvGrpSpPr/>
            <p:nvPr/>
          </p:nvGrpSpPr>
          <p:grpSpPr>
            <a:xfrm>
              <a:off x="6758677" y="3878527"/>
              <a:ext cx="820474" cy="1258024"/>
              <a:chOff x="6758677" y="2638425"/>
              <a:chExt cx="1629260" cy="2498126"/>
            </a:xfrm>
          </p:grpSpPr>
          <p:sp>
            <p:nvSpPr>
              <p:cNvPr id="142" name="Freeform: Shape 372">
                <a:extLst>
                  <a:ext uri="{FF2B5EF4-FFF2-40B4-BE49-F238E27FC236}">
                    <a16:creationId xmlns:a16="http://schemas.microsoft.com/office/drawing/2014/main" id="{135403B7-2648-C747-B25B-1121EEF3D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309" y="2640746"/>
                <a:ext cx="1601628" cy="2495805"/>
              </a:xfrm>
              <a:custGeom>
                <a:avLst/>
                <a:gdLst>
                  <a:gd name="connsiteX0" fmla="*/ 251693 w 1601628"/>
                  <a:gd name="connsiteY0" fmla="*/ 959030 h 2495805"/>
                  <a:gd name="connsiteX1" fmla="*/ 256257 w 1601628"/>
                  <a:gd name="connsiteY1" fmla="*/ 962423 h 2495805"/>
                  <a:gd name="connsiteX2" fmla="*/ 268537 w 1601628"/>
                  <a:gd name="connsiteY2" fmla="*/ 972186 h 2495805"/>
                  <a:gd name="connsiteX3" fmla="*/ 333741 w 1601628"/>
                  <a:gd name="connsiteY3" fmla="*/ 1006761 h 2495805"/>
                  <a:gd name="connsiteX4" fmla="*/ 331950 w 1601628"/>
                  <a:gd name="connsiteY4" fmla="*/ 1001536 h 2495805"/>
                  <a:gd name="connsiteX5" fmla="*/ 559742 w 1601628"/>
                  <a:gd name="connsiteY5" fmla="*/ 0 h 2495805"/>
                  <a:gd name="connsiteX6" fmla="*/ 731411 w 1601628"/>
                  <a:gd name="connsiteY6" fmla="*/ 144174 h 2495805"/>
                  <a:gd name="connsiteX7" fmla="*/ 747505 w 1601628"/>
                  <a:gd name="connsiteY7" fmla="*/ 106795 h 2495805"/>
                  <a:gd name="connsiteX8" fmla="*/ 913810 w 1601628"/>
                  <a:gd name="connsiteY8" fmla="*/ 58737 h 2495805"/>
                  <a:gd name="connsiteX9" fmla="*/ 1058656 w 1601628"/>
                  <a:gd name="connsiteY9" fmla="*/ 165533 h 2495805"/>
                  <a:gd name="connsiteX10" fmla="*/ 1049697 w 1601628"/>
                  <a:gd name="connsiteY10" fmla="*/ 282862 h 2495805"/>
                  <a:gd name="connsiteX11" fmla="*/ 1042283 w 1601628"/>
                  <a:gd name="connsiteY11" fmla="*/ 345131 h 2495805"/>
                  <a:gd name="connsiteX12" fmla="*/ 1053541 w 1601628"/>
                  <a:gd name="connsiteY12" fmla="*/ 312994 h 2495805"/>
                  <a:gd name="connsiteX13" fmla="*/ 1064596 w 1601628"/>
                  <a:gd name="connsiteY13" fmla="*/ 283122 h 2495805"/>
                  <a:gd name="connsiteX14" fmla="*/ 1080705 w 1601628"/>
                  <a:gd name="connsiteY14" fmla="*/ 245753 h 2495805"/>
                  <a:gd name="connsiteX15" fmla="*/ 1295497 w 1601628"/>
                  <a:gd name="connsiteY15" fmla="*/ 208384 h 2495805"/>
                  <a:gd name="connsiteX16" fmla="*/ 1392153 w 1601628"/>
                  <a:gd name="connsiteY16" fmla="*/ 400568 h 2495805"/>
                  <a:gd name="connsiteX17" fmla="*/ 1359934 w 1601628"/>
                  <a:gd name="connsiteY17" fmla="*/ 507336 h 2495805"/>
                  <a:gd name="connsiteX18" fmla="*/ 1510289 w 1601628"/>
                  <a:gd name="connsiteY18" fmla="*/ 518013 h 2495805"/>
                  <a:gd name="connsiteX19" fmla="*/ 1601575 w 1601628"/>
                  <a:gd name="connsiteY19" fmla="*/ 667489 h 2495805"/>
                  <a:gd name="connsiteX20" fmla="*/ 1488810 w 1601628"/>
                  <a:gd name="connsiteY20" fmla="*/ 939749 h 2495805"/>
                  <a:gd name="connsiteX21" fmla="*/ 1486616 w 1601628"/>
                  <a:gd name="connsiteY21" fmla="*/ 944985 h 2495805"/>
                  <a:gd name="connsiteX22" fmla="*/ 1476424 w 1601628"/>
                  <a:gd name="connsiteY22" fmla="*/ 1014015 h 2495805"/>
                  <a:gd name="connsiteX23" fmla="*/ 1391176 w 1601628"/>
                  <a:gd name="connsiteY23" fmla="*/ 1327024 h 2495805"/>
                  <a:gd name="connsiteX24" fmla="*/ 1214143 w 1601628"/>
                  <a:gd name="connsiteY24" fmla="*/ 1673977 h 2495805"/>
                  <a:gd name="connsiteX25" fmla="*/ 1144402 w 1601628"/>
                  <a:gd name="connsiteY25" fmla="*/ 1882150 h 2495805"/>
                  <a:gd name="connsiteX26" fmla="*/ 1176590 w 1601628"/>
                  <a:gd name="connsiteY26" fmla="*/ 2447951 h 2495805"/>
                  <a:gd name="connsiteX27" fmla="*/ 361163 w 1601628"/>
                  <a:gd name="connsiteY27" fmla="*/ 2447951 h 2495805"/>
                  <a:gd name="connsiteX28" fmla="*/ 398715 w 1601628"/>
                  <a:gd name="connsiteY28" fmla="*/ 1716679 h 2495805"/>
                  <a:gd name="connsiteX29" fmla="*/ 323610 w 1601628"/>
                  <a:gd name="connsiteY29" fmla="*/ 1641951 h 2495805"/>
                  <a:gd name="connsiteX30" fmla="*/ 326800 w 1601628"/>
                  <a:gd name="connsiteY30" fmla="*/ 1637698 h 2495805"/>
                  <a:gd name="connsiteX31" fmla="*/ 313216 w 1601628"/>
                  <a:gd name="connsiteY31" fmla="*/ 1625481 h 2495805"/>
                  <a:gd name="connsiteX32" fmla="*/ 128145 w 1601628"/>
                  <a:gd name="connsiteY32" fmla="*/ 1380754 h 2495805"/>
                  <a:gd name="connsiteX33" fmla="*/ 9969 w 1601628"/>
                  <a:gd name="connsiteY33" fmla="*/ 841588 h 2495805"/>
                  <a:gd name="connsiteX34" fmla="*/ 197977 w 1601628"/>
                  <a:gd name="connsiteY34" fmla="*/ 622719 h 2495805"/>
                  <a:gd name="connsiteX35" fmla="*/ 290135 w 1601628"/>
                  <a:gd name="connsiteY35" fmla="*/ 617464 h 2495805"/>
                  <a:gd name="connsiteX36" fmla="*/ 325557 w 1601628"/>
                  <a:gd name="connsiteY36" fmla="*/ 622527 h 2495805"/>
                  <a:gd name="connsiteX37" fmla="*/ 329062 w 1601628"/>
                  <a:gd name="connsiteY37" fmla="*/ 571356 h 2495805"/>
                  <a:gd name="connsiteX38" fmla="*/ 345156 w 1601628"/>
                  <a:gd name="connsiteY38" fmla="*/ 154853 h 2495805"/>
                  <a:gd name="connsiteX39" fmla="*/ 350521 w 1601628"/>
                  <a:gd name="connsiteY39" fmla="*/ 117475 h 2495805"/>
                  <a:gd name="connsiteX40" fmla="*/ 559742 w 1601628"/>
                  <a:gd name="connsiteY40" fmla="*/ 0 h 2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01628" h="2495805">
                    <a:moveTo>
                      <a:pt x="251693" y="959030"/>
                    </a:moveTo>
                    <a:cubicBezTo>
                      <a:pt x="251693" y="959030"/>
                      <a:pt x="253309" y="960177"/>
                      <a:pt x="256257" y="962423"/>
                    </a:cubicBezTo>
                    <a:lnTo>
                      <a:pt x="268537" y="972186"/>
                    </a:lnTo>
                    <a:lnTo>
                      <a:pt x="333741" y="1006761"/>
                    </a:lnTo>
                    <a:lnTo>
                      <a:pt x="331950" y="1001536"/>
                    </a:lnTo>
                    <a:close/>
                    <a:moveTo>
                      <a:pt x="559742" y="0"/>
                    </a:moveTo>
                    <a:cubicBezTo>
                      <a:pt x="699223" y="0"/>
                      <a:pt x="726046" y="112135"/>
                      <a:pt x="731411" y="144174"/>
                    </a:cubicBezTo>
                    <a:cubicBezTo>
                      <a:pt x="731411" y="154853"/>
                      <a:pt x="747505" y="106795"/>
                      <a:pt x="747505" y="106795"/>
                    </a:cubicBezTo>
                    <a:cubicBezTo>
                      <a:pt x="779693" y="85436"/>
                      <a:pt x="833340" y="58737"/>
                      <a:pt x="913810" y="58737"/>
                    </a:cubicBezTo>
                    <a:cubicBezTo>
                      <a:pt x="1031832" y="58737"/>
                      <a:pt x="1053291" y="138834"/>
                      <a:pt x="1058656" y="165533"/>
                    </a:cubicBezTo>
                    <a:cubicBezTo>
                      <a:pt x="1060667" y="175545"/>
                      <a:pt x="1056644" y="221601"/>
                      <a:pt x="1049697" y="282862"/>
                    </a:cubicBezTo>
                    <a:lnTo>
                      <a:pt x="1042283" y="345131"/>
                    </a:lnTo>
                    <a:lnTo>
                      <a:pt x="1053541" y="312994"/>
                    </a:lnTo>
                    <a:cubicBezTo>
                      <a:pt x="1057548" y="301807"/>
                      <a:pt x="1061240" y="291797"/>
                      <a:pt x="1064596" y="283122"/>
                    </a:cubicBezTo>
                    <a:cubicBezTo>
                      <a:pt x="1075335" y="261768"/>
                      <a:pt x="1080705" y="251091"/>
                      <a:pt x="1080705" y="245753"/>
                    </a:cubicBezTo>
                    <a:cubicBezTo>
                      <a:pt x="1102184" y="229738"/>
                      <a:pt x="1177361" y="160338"/>
                      <a:pt x="1295497" y="208384"/>
                    </a:cubicBezTo>
                    <a:cubicBezTo>
                      <a:pt x="1408263" y="256430"/>
                      <a:pt x="1397523" y="368537"/>
                      <a:pt x="1392153" y="400568"/>
                    </a:cubicBezTo>
                    <a:cubicBezTo>
                      <a:pt x="1392153" y="411244"/>
                      <a:pt x="1381414" y="448613"/>
                      <a:pt x="1359934" y="507336"/>
                    </a:cubicBezTo>
                    <a:cubicBezTo>
                      <a:pt x="1386783" y="496659"/>
                      <a:pt x="1440481" y="491321"/>
                      <a:pt x="1510289" y="518013"/>
                    </a:cubicBezTo>
                    <a:cubicBezTo>
                      <a:pt x="1606945" y="555382"/>
                      <a:pt x="1601575" y="635459"/>
                      <a:pt x="1601575" y="667489"/>
                    </a:cubicBezTo>
                    <a:cubicBezTo>
                      <a:pt x="1596206" y="694181"/>
                      <a:pt x="1547877" y="811627"/>
                      <a:pt x="1488810" y="939749"/>
                    </a:cubicBezTo>
                    <a:lnTo>
                      <a:pt x="1486616" y="944985"/>
                    </a:lnTo>
                    <a:lnTo>
                      <a:pt x="1476424" y="1014015"/>
                    </a:lnTo>
                    <a:cubicBezTo>
                      <a:pt x="1461588" y="1098835"/>
                      <a:pt x="1435435" y="1206924"/>
                      <a:pt x="1391176" y="1327024"/>
                    </a:cubicBezTo>
                    <a:cubicBezTo>
                      <a:pt x="1358988" y="1407090"/>
                      <a:pt x="1257060" y="1604587"/>
                      <a:pt x="1214143" y="1673977"/>
                    </a:cubicBezTo>
                    <a:cubicBezTo>
                      <a:pt x="1176590" y="1743368"/>
                      <a:pt x="1149767" y="1834110"/>
                      <a:pt x="1144402" y="1882150"/>
                    </a:cubicBezTo>
                    <a:cubicBezTo>
                      <a:pt x="1144402" y="1892825"/>
                      <a:pt x="1155132" y="2111673"/>
                      <a:pt x="1176590" y="2447951"/>
                    </a:cubicBezTo>
                    <a:cubicBezTo>
                      <a:pt x="886899" y="2544030"/>
                      <a:pt x="457726" y="2469302"/>
                      <a:pt x="361163" y="2447951"/>
                    </a:cubicBezTo>
                    <a:cubicBezTo>
                      <a:pt x="398715" y="1924852"/>
                      <a:pt x="420174" y="1732693"/>
                      <a:pt x="398715" y="1716679"/>
                    </a:cubicBezTo>
                    <a:cubicBezTo>
                      <a:pt x="387986" y="1706004"/>
                      <a:pt x="355798" y="1679315"/>
                      <a:pt x="323610" y="1641951"/>
                    </a:cubicBezTo>
                    <a:lnTo>
                      <a:pt x="326800" y="1637698"/>
                    </a:lnTo>
                    <a:lnTo>
                      <a:pt x="313216" y="1625481"/>
                    </a:lnTo>
                    <a:cubicBezTo>
                      <a:pt x="277209" y="1591950"/>
                      <a:pt x="196634" y="1508873"/>
                      <a:pt x="128145" y="1380754"/>
                    </a:cubicBezTo>
                    <a:cubicBezTo>
                      <a:pt x="47570" y="1220606"/>
                      <a:pt x="-27633" y="991060"/>
                      <a:pt x="9969" y="841588"/>
                    </a:cubicBezTo>
                    <a:cubicBezTo>
                      <a:pt x="58314" y="654748"/>
                      <a:pt x="128145" y="633395"/>
                      <a:pt x="197977" y="622719"/>
                    </a:cubicBezTo>
                    <a:cubicBezTo>
                      <a:pt x="230207" y="618715"/>
                      <a:pt x="256394" y="614711"/>
                      <a:pt x="290135" y="617464"/>
                    </a:cubicBezTo>
                    <a:lnTo>
                      <a:pt x="325557" y="622527"/>
                    </a:lnTo>
                    <a:lnTo>
                      <a:pt x="329062" y="571356"/>
                    </a:lnTo>
                    <a:cubicBezTo>
                      <a:pt x="339791" y="395143"/>
                      <a:pt x="339791" y="234950"/>
                      <a:pt x="345156" y="154853"/>
                    </a:cubicBezTo>
                    <a:cubicBezTo>
                      <a:pt x="345156" y="133494"/>
                      <a:pt x="350521" y="117475"/>
                      <a:pt x="350521" y="117475"/>
                    </a:cubicBezTo>
                    <a:cubicBezTo>
                      <a:pt x="366615" y="90776"/>
                      <a:pt x="425626" y="0"/>
                      <a:pt x="559742" y="0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Freeform: Shape 373">
                <a:extLst>
                  <a:ext uri="{FF2B5EF4-FFF2-40B4-BE49-F238E27FC236}">
                    <a16:creationId xmlns:a16="http://schemas.microsoft.com/office/drawing/2014/main" id="{435AA57F-B04F-634B-8A58-262837CBB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9074" y="2638425"/>
                <a:ext cx="1298722" cy="1303327"/>
              </a:xfrm>
              <a:custGeom>
                <a:avLst/>
                <a:gdLst>
                  <a:gd name="connsiteX0" fmla="*/ 256836 w 1298722"/>
                  <a:gd name="connsiteY0" fmla="*/ 0 h 1303327"/>
                  <a:gd name="connsiteX1" fmla="*/ 428505 w 1298722"/>
                  <a:gd name="connsiteY1" fmla="*/ 144174 h 1303327"/>
                  <a:gd name="connsiteX2" fmla="*/ 444599 w 1298722"/>
                  <a:gd name="connsiteY2" fmla="*/ 106795 h 1303327"/>
                  <a:gd name="connsiteX3" fmla="*/ 610904 w 1298722"/>
                  <a:gd name="connsiteY3" fmla="*/ 58737 h 1303327"/>
                  <a:gd name="connsiteX4" fmla="*/ 755750 w 1298722"/>
                  <a:gd name="connsiteY4" fmla="*/ 165533 h 1303327"/>
                  <a:gd name="connsiteX5" fmla="*/ 746791 w 1298722"/>
                  <a:gd name="connsiteY5" fmla="*/ 282862 h 1303327"/>
                  <a:gd name="connsiteX6" fmla="*/ 739377 w 1298722"/>
                  <a:gd name="connsiteY6" fmla="*/ 345131 h 1303327"/>
                  <a:gd name="connsiteX7" fmla="*/ 750635 w 1298722"/>
                  <a:gd name="connsiteY7" fmla="*/ 312994 h 1303327"/>
                  <a:gd name="connsiteX8" fmla="*/ 761690 w 1298722"/>
                  <a:gd name="connsiteY8" fmla="*/ 283122 h 1303327"/>
                  <a:gd name="connsiteX9" fmla="*/ 777799 w 1298722"/>
                  <a:gd name="connsiteY9" fmla="*/ 245753 h 1303327"/>
                  <a:gd name="connsiteX10" fmla="*/ 992591 w 1298722"/>
                  <a:gd name="connsiteY10" fmla="*/ 208384 h 1303327"/>
                  <a:gd name="connsiteX11" fmla="*/ 1089247 w 1298722"/>
                  <a:gd name="connsiteY11" fmla="*/ 400568 h 1303327"/>
                  <a:gd name="connsiteX12" fmla="*/ 1057028 w 1298722"/>
                  <a:gd name="connsiteY12" fmla="*/ 507336 h 1303327"/>
                  <a:gd name="connsiteX13" fmla="*/ 1207383 w 1298722"/>
                  <a:gd name="connsiteY13" fmla="*/ 518013 h 1303327"/>
                  <a:gd name="connsiteX14" fmla="*/ 1298669 w 1298722"/>
                  <a:gd name="connsiteY14" fmla="*/ 667489 h 1303327"/>
                  <a:gd name="connsiteX15" fmla="*/ 1185904 w 1298722"/>
                  <a:gd name="connsiteY15" fmla="*/ 939749 h 1303327"/>
                  <a:gd name="connsiteX16" fmla="*/ 1159055 w 1298722"/>
                  <a:gd name="connsiteY16" fmla="*/ 1003811 h 1303327"/>
                  <a:gd name="connsiteX17" fmla="*/ 922784 w 1298722"/>
                  <a:gd name="connsiteY17" fmla="*/ 1302763 h 1303327"/>
                  <a:gd name="connsiteX18" fmla="*/ 793908 w 1298722"/>
                  <a:gd name="connsiteY18" fmla="*/ 1185317 h 1303327"/>
                  <a:gd name="connsiteX19" fmla="*/ 826127 w 1298722"/>
                  <a:gd name="connsiteY19" fmla="*/ 1046518 h 1303327"/>
                  <a:gd name="connsiteX20" fmla="*/ 885195 w 1298722"/>
                  <a:gd name="connsiteY20" fmla="*/ 907719 h 1303327"/>
                  <a:gd name="connsiteX21" fmla="*/ 675773 w 1298722"/>
                  <a:gd name="connsiteY21" fmla="*/ 1228025 h 1303327"/>
                  <a:gd name="connsiteX22" fmla="*/ 541528 w 1298722"/>
                  <a:gd name="connsiteY22" fmla="*/ 1137271 h 1303327"/>
                  <a:gd name="connsiteX23" fmla="*/ 536494 w 1298722"/>
                  <a:gd name="connsiteY23" fmla="*/ 1117002 h 1303327"/>
                  <a:gd name="connsiteX24" fmla="*/ 535391 w 1298722"/>
                  <a:gd name="connsiteY24" fmla="*/ 1114436 h 1303327"/>
                  <a:gd name="connsiteX25" fmla="*/ 523644 w 1298722"/>
                  <a:gd name="connsiteY25" fmla="*/ 1129706 h 1303327"/>
                  <a:gd name="connsiteX26" fmla="*/ 492881 w 1298722"/>
                  <a:gd name="connsiteY26" fmla="*/ 1153391 h 1303327"/>
                  <a:gd name="connsiteX27" fmla="*/ 315847 w 1298722"/>
                  <a:gd name="connsiteY27" fmla="*/ 1089314 h 1303327"/>
                  <a:gd name="connsiteX28" fmla="*/ 358765 w 1298722"/>
                  <a:gd name="connsiteY28" fmla="*/ 854364 h 1303327"/>
                  <a:gd name="connsiteX29" fmla="*/ 374859 w 1298722"/>
                  <a:gd name="connsiteY29" fmla="*/ 699510 h 1303327"/>
                  <a:gd name="connsiteX30" fmla="*/ 219284 w 1298722"/>
                  <a:gd name="connsiteY30" fmla="*/ 1073295 h 1303327"/>
                  <a:gd name="connsiteX31" fmla="*/ 42250 w 1298722"/>
                  <a:gd name="connsiteY31" fmla="*/ 1035916 h 1303327"/>
                  <a:gd name="connsiteX32" fmla="*/ 4697 w 1298722"/>
                  <a:gd name="connsiteY32" fmla="*/ 843684 h 1303327"/>
                  <a:gd name="connsiteX33" fmla="*/ 10062 w 1298722"/>
                  <a:gd name="connsiteY33" fmla="*/ 806306 h 1303327"/>
                  <a:gd name="connsiteX34" fmla="*/ 26156 w 1298722"/>
                  <a:gd name="connsiteY34" fmla="*/ 571356 h 1303327"/>
                  <a:gd name="connsiteX35" fmla="*/ 42250 w 1298722"/>
                  <a:gd name="connsiteY35" fmla="*/ 154853 h 1303327"/>
                  <a:gd name="connsiteX36" fmla="*/ 47615 w 1298722"/>
                  <a:gd name="connsiteY36" fmla="*/ 117475 h 1303327"/>
                  <a:gd name="connsiteX37" fmla="*/ 256836 w 1298722"/>
                  <a:gd name="connsiteY37" fmla="*/ 0 h 130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8722" h="1303327">
                    <a:moveTo>
                      <a:pt x="256836" y="0"/>
                    </a:moveTo>
                    <a:cubicBezTo>
                      <a:pt x="396317" y="0"/>
                      <a:pt x="423140" y="112135"/>
                      <a:pt x="428505" y="144174"/>
                    </a:cubicBezTo>
                    <a:cubicBezTo>
                      <a:pt x="428505" y="154853"/>
                      <a:pt x="444599" y="106795"/>
                      <a:pt x="444599" y="106795"/>
                    </a:cubicBezTo>
                    <a:cubicBezTo>
                      <a:pt x="476787" y="85436"/>
                      <a:pt x="530434" y="58737"/>
                      <a:pt x="610904" y="58737"/>
                    </a:cubicBezTo>
                    <a:cubicBezTo>
                      <a:pt x="728926" y="58737"/>
                      <a:pt x="750385" y="138834"/>
                      <a:pt x="755750" y="165533"/>
                    </a:cubicBezTo>
                    <a:cubicBezTo>
                      <a:pt x="757761" y="175545"/>
                      <a:pt x="753738" y="221601"/>
                      <a:pt x="746791" y="282862"/>
                    </a:cubicBezTo>
                    <a:lnTo>
                      <a:pt x="739377" y="345131"/>
                    </a:lnTo>
                    <a:lnTo>
                      <a:pt x="750635" y="312994"/>
                    </a:lnTo>
                    <a:cubicBezTo>
                      <a:pt x="754642" y="301807"/>
                      <a:pt x="758334" y="291797"/>
                      <a:pt x="761690" y="283122"/>
                    </a:cubicBezTo>
                    <a:cubicBezTo>
                      <a:pt x="772429" y="261768"/>
                      <a:pt x="777799" y="251091"/>
                      <a:pt x="777799" y="245753"/>
                    </a:cubicBezTo>
                    <a:cubicBezTo>
                      <a:pt x="799278" y="229738"/>
                      <a:pt x="874455" y="160338"/>
                      <a:pt x="992591" y="208384"/>
                    </a:cubicBezTo>
                    <a:cubicBezTo>
                      <a:pt x="1105357" y="256430"/>
                      <a:pt x="1094617" y="368537"/>
                      <a:pt x="1089247" y="400568"/>
                    </a:cubicBezTo>
                    <a:cubicBezTo>
                      <a:pt x="1089247" y="411244"/>
                      <a:pt x="1078508" y="448613"/>
                      <a:pt x="1057028" y="507336"/>
                    </a:cubicBezTo>
                    <a:cubicBezTo>
                      <a:pt x="1083877" y="496659"/>
                      <a:pt x="1137575" y="491321"/>
                      <a:pt x="1207383" y="518013"/>
                    </a:cubicBezTo>
                    <a:cubicBezTo>
                      <a:pt x="1304039" y="555382"/>
                      <a:pt x="1298669" y="635459"/>
                      <a:pt x="1298669" y="667489"/>
                    </a:cubicBezTo>
                    <a:cubicBezTo>
                      <a:pt x="1293300" y="694181"/>
                      <a:pt x="1244971" y="811627"/>
                      <a:pt x="1185904" y="939749"/>
                    </a:cubicBezTo>
                    <a:cubicBezTo>
                      <a:pt x="1175164" y="961103"/>
                      <a:pt x="1169794" y="982457"/>
                      <a:pt x="1159055" y="1003811"/>
                    </a:cubicBezTo>
                    <a:cubicBezTo>
                      <a:pt x="1089247" y="1153287"/>
                      <a:pt x="997961" y="1297424"/>
                      <a:pt x="922784" y="1302763"/>
                    </a:cubicBezTo>
                    <a:cubicBezTo>
                      <a:pt x="863716" y="1308101"/>
                      <a:pt x="793908" y="1276071"/>
                      <a:pt x="793908" y="1185317"/>
                    </a:cubicBezTo>
                    <a:cubicBezTo>
                      <a:pt x="793908" y="1147948"/>
                      <a:pt x="799278" y="1105241"/>
                      <a:pt x="826127" y="1046518"/>
                    </a:cubicBezTo>
                    <a:cubicBezTo>
                      <a:pt x="847606" y="1003811"/>
                      <a:pt x="863716" y="955765"/>
                      <a:pt x="885195" y="907719"/>
                    </a:cubicBezTo>
                    <a:cubicBezTo>
                      <a:pt x="810018" y="1062533"/>
                      <a:pt x="756320" y="1222686"/>
                      <a:pt x="675773" y="1228025"/>
                    </a:cubicBezTo>
                    <a:cubicBezTo>
                      <a:pt x="622075" y="1233363"/>
                      <a:pt x="563007" y="1212009"/>
                      <a:pt x="541528" y="1137271"/>
                    </a:cubicBezTo>
                    <a:cubicBezTo>
                      <a:pt x="541528" y="1131933"/>
                      <a:pt x="539514" y="1124926"/>
                      <a:pt x="536494" y="1117002"/>
                    </a:cubicBezTo>
                    <a:lnTo>
                      <a:pt x="535391" y="1114436"/>
                    </a:lnTo>
                    <a:lnTo>
                      <a:pt x="523644" y="1129706"/>
                    </a:lnTo>
                    <a:cubicBezTo>
                      <a:pt x="513250" y="1140626"/>
                      <a:pt x="502940" y="1148719"/>
                      <a:pt x="492881" y="1153391"/>
                    </a:cubicBezTo>
                    <a:cubicBezTo>
                      <a:pt x="433870" y="1174750"/>
                      <a:pt x="348035" y="1174750"/>
                      <a:pt x="315847" y="1089314"/>
                    </a:cubicBezTo>
                    <a:cubicBezTo>
                      <a:pt x="299753" y="1057275"/>
                      <a:pt x="348035" y="918441"/>
                      <a:pt x="358765" y="854364"/>
                    </a:cubicBezTo>
                    <a:cubicBezTo>
                      <a:pt x="364129" y="806306"/>
                      <a:pt x="369494" y="752908"/>
                      <a:pt x="374859" y="699510"/>
                    </a:cubicBezTo>
                    <a:cubicBezTo>
                      <a:pt x="348035" y="875723"/>
                      <a:pt x="299753" y="1041256"/>
                      <a:pt x="219284" y="1073295"/>
                    </a:cubicBezTo>
                    <a:cubicBezTo>
                      <a:pt x="165637" y="1099993"/>
                      <a:pt x="85167" y="1099993"/>
                      <a:pt x="42250" y="1035916"/>
                    </a:cubicBezTo>
                    <a:cubicBezTo>
                      <a:pt x="42250" y="1035916"/>
                      <a:pt x="-16761" y="902422"/>
                      <a:pt x="4697" y="843684"/>
                    </a:cubicBezTo>
                    <a:cubicBezTo>
                      <a:pt x="4697" y="833005"/>
                      <a:pt x="4697" y="822325"/>
                      <a:pt x="10062" y="806306"/>
                    </a:cubicBezTo>
                    <a:cubicBezTo>
                      <a:pt x="15427" y="731549"/>
                      <a:pt x="20791" y="651452"/>
                      <a:pt x="26156" y="571356"/>
                    </a:cubicBezTo>
                    <a:cubicBezTo>
                      <a:pt x="36885" y="395143"/>
                      <a:pt x="36885" y="234950"/>
                      <a:pt x="42250" y="154853"/>
                    </a:cubicBezTo>
                    <a:cubicBezTo>
                      <a:pt x="42250" y="133494"/>
                      <a:pt x="47615" y="117475"/>
                      <a:pt x="47615" y="117475"/>
                    </a:cubicBezTo>
                    <a:cubicBezTo>
                      <a:pt x="63709" y="90776"/>
                      <a:pt x="122720" y="0"/>
                      <a:pt x="256836" y="0"/>
                    </a:cubicBezTo>
                    <a:close/>
                  </a:path>
                </a:pathLst>
              </a:custGeom>
              <a:solidFill>
                <a:srgbClr val="F0B78C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Freeform 262">
                <a:extLst>
                  <a:ext uri="{FF2B5EF4-FFF2-40B4-BE49-F238E27FC236}">
                    <a16:creationId xmlns:a16="http://schemas.microsoft.com/office/drawing/2014/main" id="{84B6131D-CBC5-184C-889C-7149C09C5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677" y="3252788"/>
                <a:ext cx="923925" cy="1030288"/>
              </a:xfrm>
              <a:custGeom>
                <a:avLst/>
                <a:gdLst>
                  <a:gd name="T0" fmla="*/ 170 w 172"/>
                  <a:gd name="T1" fmla="*/ 74 h 193"/>
                  <a:gd name="T2" fmla="*/ 167 w 172"/>
                  <a:gd name="T3" fmla="*/ 60 h 193"/>
                  <a:gd name="T4" fmla="*/ 162 w 172"/>
                  <a:gd name="T5" fmla="*/ 57 h 193"/>
                  <a:gd name="T6" fmla="*/ 152 w 172"/>
                  <a:gd name="T7" fmla="*/ 52 h 193"/>
                  <a:gd name="T8" fmla="*/ 102 w 172"/>
                  <a:gd name="T9" fmla="*/ 20 h 193"/>
                  <a:gd name="T10" fmla="*/ 80 w 172"/>
                  <a:gd name="T11" fmla="*/ 7 h 193"/>
                  <a:gd name="T12" fmla="*/ 66 w 172"/>
                  <a:gd name="T13" fmla="*/ 2 h 193"/>
                  <a:gd name="T14" fmla="*/ 42 w 172"/>
                  <a:gd name="T15" fmla="*/ 2 h 193"/>
                  <a:gd name="T16" fmla="*/ 7 w 172"/>
                  <a:gd name="T17" fmla="*/ 43 h 193"/>
                  <a:gd name="T18" fmla="*/ 29 w 172"/>
                  <a:gd name="T19" fmla="*/ 144 h 193"/>
                  <a:gd name="T20" fmla="*/ 67 w 172"/>
                  <a:gd name="T21" fmla="*/ 193 h 193"/>
                  <a:gd name="T22" fmla="*/ 52 w 172"/>
                  <a:gd name="T23" fmla="*/ 65 h 193"/>
                  <a:gd name="T24" fmla="*/ 96 w 172"/>
                  <a:gd name="T25" fmla="*/ 88 h 193"/>
                  <a:gd name="T26" fmla="*/ 126 w 172"/>
                  <a:gd name="T27" fmla="*/ 96 h 193"/>
                  <a:gd name="T28" fmla="*/ 154 w 172"/>
                  <a:gd name="T29" fmla="*/ 94 h 193"/>
                  <a:gd name="T30" fmla="*/ 170 w 172"/>
                  <a:gd name="T31" fmla="*/ 7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2" h="193">
                    <a:moveTo>
                      <a:pt x="170" y="74"/>
                    </a:moveTo>
                    <a:cubicBezTo>
                      <a:pt x="172" y="57"/>
                      <a:pt x="168" y="64"/>
                      <a:pt x="167" y="60"/>
                    </a:cubicBezTo>
                    <a:cubicBezTo>
                      <a:pt x="165" y="59"/>
                      <a:pt x="163" y="58"/>
                      <a:pt x="162" y="57"/>
                    </a:cubicBezTo>
                    <a:cubicBezTo>
                      <a:pt x="159" y="56"/>
                      <a:pt x="155" y="54"/>
                      <a:pt x="152" y="52"/>
                    </a:cubicBezTo>
                    <a:cubicBezTo>
                      <a:pt x="141" y="46"/>
                      <a:pt x="120" y="31"/>
                      <a:pt x="102" y="20"/>
                    </a:cubicBezTo>
                    <a:cubicBezTo>
                      <a:pt x="94" y="14"/>
                      <a:pt x="86" y="10"/>
                      <a:pt x="80" y="7"/>
                    </a:cubicBezTo>
                    <a:cubicBezTo>
                      <a:pt x="75" y="5"/>
                      <a:pt x="70" y="3"/>
                      <a:pt x="66" y="2"/>
                    </a:cubicBezTo>
                    <a:cubicBezTo>
                      <a:pt x="56" y="0"/>
                      <a:pt x="50" y="1"/>
                      <a:pt x="42" y="2"/>
                    </a:cubicBezTo>
                    <a:cubicBezTo>
                      <a:pt x="29" y="4"/>
                      <a:pt x="16" y="8"/>
                      <a:pt x="7" y="43"/>
                    </a:cubicBezTo>
                    <a:cubicBezTo>
                      <a:pt x="0" y="71"/>
                      <a:pt x="14" y="114"/>
                      <a:pt x="29" y="144"/>
                    </a:cubicBezTo>
                    <a:cubicBezTo>
                      <a:pt x="46" y="176"/>
                      <a:pt x="67" y="193"/>
                      <a:pt x="67" y="193"/>
                    </a:cubicBezTo>
                    <a:cubicBezTo>
                      <a:pt x="129" y="120"/>
                      <a:pt x="52" y="65"/>
                      <a:pt x="52" y="65"/>
                    </a:cubicBezTo>
                    <a:cubicBezTo>
                      <a:pt x="65" y="71"/>
                      <a:pt x="80" y="81"/>
                      <a:pt x="96" y="88"/>
                    </a:cubicBezTo>
                    <a:cubicBezTo>
                      <a:pt x="106" y="92"/>
                      <a:pt x="116" y="95"/>
                      <a:pt x="126" y="96"/>
                    </a:cubicBezTo>
                    <a:cubicBezTo>
                      <a:pt x="133" y="97"/>
                      <a:pt x="144" y="97"/>
                      <a:pt x="154" y="94"/>
                    </a:cubicBezTo>
                    <a:cubicBezTo>
                      <a:pt x="154" y="94"/>
                      <a:pt x="168" y="91"/>
                      <a:pt x="170" y="74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64FECC47-1E82-F347-A8DB-E62599A977A4}"/>
                </a:ext>
              </a:extLst>
            </p:cNvPr>
            <p:cNvGrpSpPr/>
            <p:nvPr/>
          </p:nvGrpSpPr>
          <p:grpSpPr>
            <a:xfrm>
              <a:off x="6804254" y="4850028"/>
              <a:ext cx="693930" cy="1984624"/>
              <a:chOff x="6816369" y="4841772"/>
              <a:chExt cx="708115" cy="2025194"/>
            </a:xfrm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CCC52176-D51C-804C-9F77-B9D1EA462B16}"/>
                  </a:ext>
                </a:extLst>
              </p:cNvPr>
              <p:cNvSpPr/>
              <p:nvPr/>
            </p:nvSpPr>
            <p:spPr>
              <a:xfrm>
                <a:off x="6935232" y="4841772"/>
                <a:ext cx="494867" cy="16799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Rectangle 290">
                <a:extLst>
                  <a:ext uri="{FF2B5EF4-FFF2-40B4-BE49-F238E27FC236}">
                    <a16:creationId xmlns:a16="http://schemas.microsoft.com/office/drawing/2014/main" id="{F6EC264B-E45B-444A-BC3B-3859812448C0}"/>
                  </a:ext>
                </a:extLst>
              </p:cNvPr>
              <p:cNvSpPr/>
              <p:nvPr/>
            </p:nvSpPr>
            <p:spPr>
              <a:xfrm>
                <a:off x="6816369" y="4914012"/>
                <a:ext cx="708115" cy="1952954"/>
              </a:xfrm>
              <a:custGeom>
                <a:avLst/>
                <a:gdLst>
                  <a:gd name="connsiteX0" fmla="*/ 0 w 1143000"/>
                  <a:gd name="connsiteY0" fmla="*/ 0 h 3840161"/>
                  <a:gd name="connsiteX1" fmla="*/ 1143000 w 1143000"/>
                  <a:gd name="connsiteY1" fmla="*/ 0 h 3840161"/>
                  <a:gd name="connsiteX2" fmla="*/ 1143000 w 1143000"/>
                  <a:gd name="connsiteY2" fmla="*/ 3840161 h 3840161"/>
                  <a:gd name="connsiteX3" fmla="*/ 0 w 1143000"/>
                  <a:gd name="connsiteY3" fmla="*/ 3840161 h 3840161"/>
                  <a:gd name="connsiteX4" fmla="*/ 0 w 1143000"/>
                  <a:gd name="connsiteY4" fmla="*/ 0 h 3840161"/>
                  <a:gd name="connsiteX0" fmla="*/ 0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0 w 1143000"/>
                  <a:gd name="connsiteY4" fmla="*/ 37070 h 3877231"/>
                  <a:gd name="connsiteX0" fmla="*/ 135924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135924 w 1143000"/>
                  <a:gd name="connsiteY4" fmla="*/ 37070 h 3877231"/>
                  <a:gd name="connsiteX0" fmla="*/ 91045 w 1143000"/>
                  <a:gd name="connsiteY0" fmla="*/ 1634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91045 w 1143000"/>
                  <a:gd name="connsiteY4" fmla="*/ 1634 h 3877231"/>
                  <a:gd name="connsiteX0" fmla="*/ 130314 w 1182269"/>
                  <a:gd name="connsiteY0" fmla="*/ 1634 h 3877231"/>
                  <a:gd name="connsiteX1" fmla="*/ 1108129 w 1182269"/>
                  <a:gd name="connsiteY1" fmla="*/ 0 h 3877231"/>
                  <a:gd name="connsiteX2" fmla="*/ 1182269 w 1182269"/>
                  <a:gd name="connsiteY2" fmla="*/ 3877231 h 3877231"/>
                  <a:gd name="connsiteX3" fmla="*/ 0 w 1182269"/>
                  <a:gd name="connsiteY3" fmla="*/ 3877231 h 3877231"/>
                  <a:gd name="connsiteX4" fmla="*/ 130314 w 1182269"/>
                  <a:gd name="connsiteY4" fmla="*/ 1634 h 387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2269" h="3877231">
                    <a:moveTo>
                      <a:pt x="130314" y="1634"/>
                    </a:moveTo>
                    <a:lnTo>
                      <a:pt x="1108129" y="0"/>
                    </a:lnTo>
                    <a:lnTo>
                      <a:pt x="1182269" y="3877231"/>
                    </a:lnTo>
                    <a:lnTo>
                      <a:pt x="0" y="3877231"/>
                    </a:lnTo>
                    <a:lnTo>
                      <a:pt x="130314" y="1634"/>
                    </a:lnTo>
                    <a:close/>
                  </a:path>
                </a:pathLst>
              </a:custGeom>
              <a:solidFill>
                <a:srgbClr val="017397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7C1D2CF3-7045-0341-B431-46B7BCBFEC60}"/>
              </a:ext>
            </a:extLst>
          </p:cNvPr>
          <p:cNvSpPr txBox="1"/>
          <p:nvPr/>
        </p:nvSpPr>
        <p:spPr>
          <a:xfrm>
            <a:off x="3941357" y="1253232"/>
            <a:ext cx="43061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 ?</a:t>
            </a:r>
            <a:endParaRPr lang="en-IN" sz="66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8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Architecture Search has MANY Applications</a:t>
            </a:r>
            <a:endParaRPr lang="en-US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E5EADC-755E-4347-AC86-628F8132DD33}"/>
              </a:ext>
            </a:extLst>
          </p:cNvPr>
          <p:cNvGrpSpPr/>
          <p:nvPr/>
        </p:nvGrpSpPr>
        <p:grpSpPr>
          <a:xfrm>
            <a:off x="677465" y="1224969"/>
            <a:ext cx="3435747" cy="1136561"/>
            <a:chOff x="677465" y="1288961"/>
            <a:chExt cx="3435747" cy="113656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3FEB039-8340-CD49-A0BA-2524B756F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65" y="1288961"/>
              <a:ext cx="1644330" cy="1136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A199E4-194E-A247-B7F5-6B5B14474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265" y="1288961"/>
              <a:ext cx="1707947" cy="1136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C03DCC82-EC8C-CD40-8C94-6EA13E11EACF}"/>
              </a:ext>
            </a:extLst>
          </p:cNvPr>
          <p:cNvSpPr/>
          <p:nvPr/>
        </p:nvSpPr>
        <p:spPr>
          <a:xfrm>
            <a:off x="5161452" y="2800290"/>
            <a:ext cx="1951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Object Detection</a:t>
            </a:r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D0EDD7B-F982-9F43-BCCC-B9117E9E9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2" y="955049"/>
            <a:ext cx="298156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20E32F0-D8F6-0142-BFE9-441F52FC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2" y="955049"/>
            <a:ext cx="299056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AA7A46E-670A-B24C-9ECD-0FECBA1BD1C7}"/>
              </a:ext>
            </a:extLst>
          </p:cNvPr>
          <p:cNvSpPr/>
          <p:nvPr/>
        </p:nvSpPr>
        <p:spPr>
          <a:xfrm>
            <a:off x="8546965" y="2800290"/>
            <a:ext cx="2657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Semantic Segmentation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EF7167-813F-F04D-B976-9FD31B4A6A38}"/>
              </a:ext>
            </a:extLst>
          </p:cNvPr>
          <p:cNvSpPr/>
          <p:nvPr/>
        </p:nvSpPr>
        <p:spPr>
          <a:xfrm>
            <a:off x="1283900" y="2800290"/>
            <a:ext cx="2242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Image Classification</a:t>
            </a:r>
            <a:endParaRPr lang="en-US" dirty="0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8D733A87-F169-D64B-B41F-631CE2F2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3" y="3882490"/>
            <a:ext cx="298294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6CBA5F43-4DB2-504D-AE4B-D135B535F335}"/>
              </a:ext>
            </a:extLst>
          </p:cNvPr>
          <p:cNvSpPr/>
          <p:nvPr/>
        </p:nvSpPr>
        <p:spPr>
          <a:xfrm>
            <a:off x="9018620" y="6040925"/>
            <a:ext cx="1900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Medical Imaging</a:t>
            </a:r>
            <a:endParaRPr lang="en-US" dirty="0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CB5ECF39-3FC4-C341-918E-A58C65383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40" y="3777778"/>
            <a:ext cx="3125581" cy="1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95532CE3-0BBD-5A46-9923-763A81D7F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620" y="3604148"/>
            <a:ext cx="1951881" cy="223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ADA0409-AB4D-094C-8E28-114626219340}"/>
              </a:ext>
            </a:extLst>
          </p:cNvPr>
          <p:cNvSpPr/>
          <p:nvPr/>
        </p:nvSpPr>
        <p:spPr>
          <a:xfrm>
            <a:off x="4888606" y="6040925"/>
            <a:ext cx="25704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Instance Segmentation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5B10D81-37FC-8A4C-9335-0240A2E2D517}"/>
              </a:ext>
            </a:extLst>
          </p:cNvPr>
          <p:cNvSpPr/>
          <p:nvPr/>
        </p:nvSpPr>
        <p:spPr>
          <a:xfrm>
            <a:off x="1154815" y="6040925"/>
            <a:ext cx="20792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Video Recognition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1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Trends in Neural Architecture Search</a:t>
            </a:r>
            <a:endParaRPr lang="en-US" sz="28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CFE04CC-9EF9-1440-9290-EF6226B82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33" y="772863"/>
            <a:ext cx="3195443" cy="3345336"/>
          </a:xfrm>
          <a:prstGeom prst="rect">
            <a:avLst/>
          </a:prstGeom>
        </p:spPr>
      </p:pic>
      <p:grpSp>
        <p:nvGrpSpPr>
          <p:cNvPr id="399" name="Group 398">
            <a:extLst>
              <a:ext uri="{FF2B5EF4-FFF2-40B4-BE49-F238E27FC236}">
                <a16:creationId xmlns:a16="http://schemas.microsoft.com/office/drawing/2014/main" id="{D982DB82-BE4D-7546-BC98-FF3BC0D501E3}"/>
              </a:ext>
            </a:extLst>
          </p:cNvPr>
          <p:cNvGrpSpPr/>
          <p:nvPr/>
        </p:nvGrpSpPr>
        <p:grpSpPr>
          <a:xfrm>
            <a:off x="4173850" y="823224"/>
            <a:ext cx="3727693" cy="2639293"/>
            <a:chOff x="4173850" y="823224"/>
            <a:chExt cx="3727693" cy="2639293"/>
          </a:xfrm>
        </p:grpSpPr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D4B60C04-B928-E344-8772-9C90ECCB0596}"/>
                </a:ext>
              </a:extLst>
            </p:cNvPr>
            <p:cNvGrpSpPr/>
            <p:nvPr/>
          </p:nvGrpSpPr>
          <p:grpSpPr>
            <a:xfrm>
              <a:off x="4173850" y="823224"/>
              <a:ext cx="3727693" cy="2639293"/>
              <a:chOff x="4173850" y="823224"/>
              <a:chExt cx="3727693" cy="2639293"/>
            </a:xfrm>
          </p:grpSpPr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1FE8B14F-3323-404D-BBE1-46503FE7EAB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05216911"/>
                  </p:ext>
                </p:extLst>
              </p:nvPr>
            </p:nvGraphicFramePr>
            <p:xfrm>
              <a:off x="4173850" y="1007890"/>
              <a:ext cx="3681940" cy="245462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B246AEB3-ECC5-3F4D-9424-5F0454D6BA5B}"/>
                  </a:ext>
                </a:extLst>
              </p:cNvPr>
              <p:cNvSpPr/>
              <p:nvPr/>
            </p:nvSpPr>
            <p:spPr>
              <a:xfrm>
                <a:off x="6731543" y="823224"/>
                <a:ext cx="11700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Year: 2019</a:t>
                </a:r>
                <a:endPara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EBC7EE9-1788-4D4F-9C19-2EEB8FA3685D}"/>
                </a:ext>
              </a:extLst>
            </p:cNvPr>
            <p:cNvSpPr/>
            <p:nvPr/>
          </p:nvSpPr>
          <p:spPr>
            <a:xfrm>
              <a:off x="5561012" y="2315812"/>
              <a:ext cx="6319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75.5%</a:t>
              </a:r>
              <a:endParaRPr lang="en-IN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4FB71720-D971-D541-8D90-C2C2139285C9}"/>
                </a:ext>
              </a:extLst>
            </p:cNvPr>
            <p:cNvSpPr/>
            <p:nvPr/>
          </p:nvSpPr>
          <p:spPr>
            <a:xfrm>
              <a:off x="6057639" y="1558575"/>
              <a:ext cx="6319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24.5%</a:t>
              </a:r>
              <a:endParaRPr lang="en-IN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1" name="Rectangle 370">
            <a:extLst>
              <a:ext uri="{FF2B5EF4-FFF2-40B4-BE49-F238E27FC236}">
                <a16:creationId xmlns:a16="http://schemas.microsoft.com/office/drawing/2014/main" id="{32443BB5-A4F6-3741-B023-2FDC3E441D90}"/>
              </a:ext>
            </a:extLst>
          </p:cNvPr>
          <p:cNvSpPr/>
          <p:nvPr/>
        </p:nvSpPr>
        <p:spPr>
          <a:xfrm>
            <a:off x="760412" y="4007584"/>
            <a:ext cx="487351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2000" i="1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 increase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interest of NAS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Primarily driven by </a:t>
            </a:r>
            <a:r>
              <a:rPr lang="en-US" sz="2000" i="1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Industries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 products/service</a:t>
            </a:r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06E04AEE-2302-2940-B673-F108BE7AA748}"/>
              </a:ext>
            </a:extLst>
          </p:cNvPr>
          <p:cNvSpPr/>
          <p:nvPr/>
        </p:nvSpPr>
        <p:spPr>
          <a:xfrm>
            <a:off x="800082" y="3164099"/>
            <a:ext cx="2467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2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2017        2018         2019          2020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359" name="Straight Arrow Connector 358">
            <a:extLst>
              <a:ext uri="{FF2B5EF4-FFF2-40B4-BE49-F238E27FC236}">
                <a16:creationId xmlns:a16="http://schemas.microsoft.com/office/drawing/2014/main" id="{2DCF386F-A2FF-2741-A7D5-D7B8E2E6D9C9}"/>
              </a:ext>
            </a:extLst>
          </p:cNvPr>
          <p:cNvCxnSpPr>
            <a:cxnSpLocks/>
          </p:cNvCxnSpPr>
          <p:nvPr/>
        </p:nvCxnSpPr>
        <p:spPr>
          <a:xfrm flipH="1">
            <a:off x="760412" y="3135135"/>
            <a:ext cx="2598487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F09AC0AF-49D2-E24B-9B81-6C1B6B1CEDC8}"/>
              </a:ext>
            </a:extLst>
          </p:cNvPr>
          <p:cNvCxnSpPr>
            <a:cxnSpLocks/>
          </p:cNvCxnSpPr>
          <p:nvPr/>
        </p:nvCxnSpPr>
        <p:spPr>
          <a:xfrm>
            <a:off x="760412" y="1223535"/>
            <a:ext cx="0" cy="190665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Rectangle 362">
            <a:extLst>
              <a:ext uri="{FF2B5EF4-FFF2-40B4-BE49-F238E27FC236}">
                <a16:creationId xmlns:a16="http://schemas.microsoft.com/office/drawing/2014/main" id="{7D54D78F-4477-AD48-A85F-39771B44E051}"/>
              </a:ext>
            </a:extLst>
          </p:cNvPr>
          <p:cNvSpPr/>
          <p:nvPr/>
        </p:nvSpPr>
        <p:spPr>
          <a:xfrm>
            <a:off x="760412" y="816726"/>
            <a:ext cx="1926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Papers published in</a:t>
            </a:r>
          </a:p>
          <a:p>
            <a:r>
              <a:rPr lang="en-IN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Top-tier conferences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B61221-CFCE-C54D-9E50-8DB8B760839B}"/>
              </a:ext>
            </a:extLst>
          </p:cNvPr>
          <p:cNvGrpSpPr/>
          <p:nvPr/>
        </p:nvGrpSpPr>
        <p:grpSpPr>
          <a:xfrm>
            <a:off x="956002" y="2615119"/>
            <a:ext cx="303109" cy="534499"/>
            <a:chOff x="956002" y="2615119"/>
            <a:chExt cx="303109" cy="534499"/>
          </a:xfrm>
        </p:grpSpPr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A028610C-96B5-284D-A453-B045F5C2B13E}"/>
                </a:ext>
              </a:extLst>
            </p:cNvPr>
            <p:cNvSpPr/>
            <p:nvPr/>
          </p:nvSpPr>
          <p:spPr>
            <a:xfrm>
              <a:off x="956002" y="2966738"/>
              <a:ext cx="274320" cy="18288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26D2B382-DF9B-4240-BD30-704D3A4DEC73}"/>
                </a:ext>
              </a:extLst>
            </p:cNvPr>
            <p:cNvSpPr/>
            <p:nvPr/>
          </p:nvSpPr>
          <p:spPr>
            <a:xfrm>
              <a:off x="970249" y="2615119"/>
              <a:ext cx="28886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7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E6881CB-A82D-354C-9966-5EA424D2C1D1}"/>
              </a:ext>
            </a:extLst>
          </p:cNvPr>
          <p:cNvGrpSpPr/>
          <p:nvPr/>
        </p:nvGrpSpPr>
        <p:grpSpPr>
          <a:xfrm>
            <a:off x="1091190" y="2392855"/>
            <a:ext cx="829059" cy="756763"/>
            <a:chOff x="1091190" y="2392855"/>
            <a:chExt cx="829059" cy="756763"/>
          </a:xfrm>
        </p:grpSpPr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E4845D61-7601-764A-B698-C23EF0678843}"/>
                </a:ext>
              </a:extLst>
            </p:cNvPr>
            <p:cNvSpPr/>
            <p:nvPr/>
          </p:nvSpPr>
          <p:spPr>
            <a:xfrm>
              <a:off x="1584589" y="2738138"/>
              <a:ext cx="274320" cy="41148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2AD06175-F88A-954A-9DAE-EBCD9D74F9EA}"/>
                </a:ext>
              </a:extLst>
            </p:cNvPr>
            <p:cNvSpPr/>
            <p:nvPr/>
          </p:nvSpPr>
          <p:spPr>
            <a:xfrm>
              <a:off x="1527193" y="2392855"/>
              <a:ext cx="3930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16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B5DCE2D-66E8-6E4F-B3A5-0030BF4B8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190" y="2958623"/>
              <a:ext cx="623288" cy="112619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diamon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D90036D-3727-C840-A2BC-534878A4F6BD}"/>
              </a:ext>
            </a:extLst>
          </p:cNvPr>
          <p:cNvGrpSpPr/>
          <p:nvPr/>
        </p:nvGrpSpPr>
        <p:grpSpPr>
          <a:xfrm>
            <a:off x="1714478" y="1712464"/>
            <a:ext cx="832386" cy="1437154"/>
            <a:chOff x="1714478" y="1712464"/>
            <a:chExt cx="832386" cy="1437154"/>
          </a:xfrm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88163CA7-2EC6-1340-9543-0603EF79F088}"/>
                </a:ext>
              </a:extLst>
            </p:cNvPr>
            <p:cNvSpPr/>
            <p:nvPr/>
          </p:nvSpPr>
          <p:spPr>
            <a:xfrm>
              <a:off x="2213176" y="2052338"/>
              <a:ext cx="274320" cy="109728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6C207B64-08D0-434C-9E93-84583CA57ECF}"/>
                </a:ext>
              </a:extLst>
            </p:cNvPr>
            <p:cNvSpPr/>
            <p:nvPr/>
          </p:nvSpPr>
          <p:spPr>
            <a:xfrm>
              <a:off x="2153808" y="1712464"/>
              <a:ext cx="3930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49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9F6AC19D-82D3-8540-9B22-A13C3A8D15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4478" y="2600978"/>
              <a:ext cx="635858" cy="35764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028B61C-3096-B442-B5AF-F259792F4385}"/>
              </a:ext>
            </a:extLst>
          </p:cNvPr>
          <p:cNvGrpSpPr/>
          <p:nvPr/>
        </p:nvGrpSpPr>
        <p:grpSpPr>
          <a:xfrm>
            <a:off x="2352308" y="1256584"/>
            <a:ext cx="821171" cy="1893034"/>
            <a:chOff x="2352308" y="1256584"/>
            <a:chExt cx="821171" cy="1893034"/>
          </a:xfrm>
        </p:grpSpPr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460D0CF4-305C-8D4D-8532-97534CAFE56F}"/>
                </a:ext>
              </a:extLst>
            </p:cNvPr>
            <p:cNvSpPr/>
            <p:nvPr/>
          </p:nvSpPr>
          <p:spPr>
            <a:xfrm>
              <a:off x="2839791" y="1595138"/>
              <a:ext cx="274320" cy="155448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2C8658EF-4151-FA48-B7C5-A9D176EED4B4}"/>
                </a:ext>
              </a:extLst>
            </p:cNvPr>
            <p:cNvSpPr/>
            <p:nvPr/>
          </p:nvSpPr>
          <p:spPr>
            <a:xfrm>
              <a:off x="2780423" y="1256584"/>
              <a:ext cx="3930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60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CEA94FC1-FCCF-654F-B978-1324FAC4AA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2308" y="2176860"/>
              <a:ext cx="624643" cy="422798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66444E2E-EAA4-8E4F-A0C8-349E0607DC15}"/>
              </a:ext>
            </a:extLst>
          </p:cNvPr>
          <p:cNvGrpSpPr/>
          <p:nvPr/>
        </p:nvGrpSpPr>
        <p:grpSpPr>
          <a:xfrm>
            <a:off x="6225087" y="4263074"/>
            <a:ext cx="2601430" cy="1294341"/>
            <a:chOff x="6225087" y="4263074"/>
            <a:chExt cx="2601430" cy="1294341"/>
          </a:xfrm>
        </p:grpSpPr>
        <p:pic>
          <p:nvPicPr>
            <p:cNvPr id="383" name="Picture 382">
              <a:extLst>
                <a:ext uri="{FF2B5EF4-FFF2-40B4-BE49-F238E27FC236}">
                  <a16:creationId xmlns:a16="http://schemas.microsoft.com/office/drawing/2014/main" id="{11466EE3-A45B-E246-A1CD-3AE1B477F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850" b="30743"/>
            <a:stretch/>
          </p:blipFill>
          <p:spPr>
            <a:xfrm>
              <a:off x="6225087" y="4621659"/>
              <a:ext cx="2601430" cy="935756"/>
            </a:xfrm>
            <a:prstGeom prst="rect">
              <a:avLst/>
            </a:prstGeom>
          </p:spPr>
        </p:pic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8A703EB-1495-094B-AC2D-1D807E83B930}"/>
                </a:ext>
              </a:extLst>
            </p:cNvPr>
            <p:cNvSpPr/>
            <p:nvPr/>
          </p:nvSpPr>
          <p:spPr>
            <a:xfrm>
              <a:off x="7067873" y="4263074"/>
              <a:ext cx="8467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Google</a:t>
              </a:r>
              <a:r>
                <a:rPr lang="en-US" sz="16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4E9800FA-00E8-514A-8E5D-30EC6744FD70}"/>
              </a:ext>
            </a:extLst>
          </p:cNvPr>
          <p:cNvGrpSpPr/>
          <p:nvPr/>
        </p:nvGrpSpPr>
        <p:grpSpPr>
          <a:xfrm>
            <a:off x="9261254" y="4252327"/>
            <a:ext cx="1871512" cy="1305088"/>
            <a:chOff x="9261254" y="4252327"/>
            <a:chExt cx="1871512" cy="1305088"/>
          </a:xfrm>
        </p:grpSpPr>
        <p:pic>
          <p:nvPicPr>
            <p:cNvPr id="386" name="Picture 385">
              <a:extLst>
                <a:ext uri="{FF2B5EF4-FFF2-40B4-BE49-F238E27FC236}">
                  <a16:creationId xmlns:a16="http://schemas.microsoft.com/office/drawing/2014/main" id="{B424F88C-7848-0240-86D7-FC5D22560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1254" y="4621659"/>
              <a:ext cx="1871512" cy="935756"/>
            </a:xfrm>
            <a:prstGeom prst="rect">
              <a:avLst/>
            </a:prstGeom>
          </p:spPr>
        </p:pic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0E152C03-15A8-E941-A4C9-63C8472673B6}"/>
                </a:ext>
              </a:extLst>
            </p:cNvPr>
            <p:cNvSpPr/>
            <p:nvPr/>
          </p:nvSpPr>
          <p:spPr>
            <a:xfrm>
              <a:off x="9669303" y="4252327"/>
              <a:ext cx="105977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Microsoft</a:t>
              </a:r>
              <a:r>
                <a:rPr lang="en-US" sz="16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88" name="Straight Arrow Connector 387">
            <a:extLst>
              <a:ext uri="{FF2B5EF4-FFF2-40B4-BE49-F238E27FC236}">
                <a16:creationId xmlns:a16="http://schemas.microsoft.com/office/drawing/2014/main" id="{DCD2A073-3BA1-C644-A829-A97B0D51FF58}"/>
              </a:ext>
            </a:extLst>
          </p:cNvPr>
          <p:cNvCxnSpPr>
            <a:cxnSpLocks/>
          </p:cNvCxnSpPr>
          <p:nvPr/>
        </p:nvCxnSpPr>
        <p:spPr>
          <a:xfrm flipH="1">
            <a:off x="811230" y="5943600"/>
            <a:ext cx="2393897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" name="Rectangle 388">
            <a:extLst>
              <a:ext uri="{FF2B5EF4-FFF2-40B4-BE49-F238E27FC236}">
                <a16:creationId xmlns:a16="http://schemas.microsoft.com/office/drawing/2014/main" id="{3262425E-CA82-5342-852D-04558A44590B}"/>
              </a:ext>
            </a:extLst>
          </p:cNvPr>
          <p:cNvSpPr/>
          <p:nvPr/>
        </p:nvSpPr>
        <p:spPr>
          <a:xfrm>
            <a:off x="811230" y="6033009"/>
            <a:ext cx="744530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1</a:t>
            </a:r>
            <a:r>
              <a:rPr lang="en-IN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Google’s Cloud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AutoML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: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https://cloud.google.com/automl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Microsoft’s Azure: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https://azure.microsoft.com/en-us/services/machine-learning/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sz="14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平安科技</a:t>
            </a:r>
            <a:r>
              <a:rPr lang="en-US" altLang="zh-CN" sz="1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AutoML</a:t>
            </a: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获得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CCF</a:t>
            </a: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科学技术奖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https://www.ccf.org.cn/c/2019-10-23/669567.shtml</a:t>
            </a:r>
            <a:endParaRPr lang="en-US" sz="1400" baseline="30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2E1A90-E483-9A44-B46F-4171953E3D1D}"/>
              </a:ext>
            </a:extLst>
          </p:cNvPr>
          <p:cNvGrpSpPr/>
          <p:nvPr/>
        </p:nvGrpSpPr>
        <p:grpSpPr>
          <a:xfrm>
            <a:off x="7855790" y="5715000"/>
            <a:ext cx="3362786" cy="1033994"/>
            <a:chOff x="7855790" y="5715000"/>
            <a:chExt cx="3362786" cy="1033994"/>
          </a:xfrm>
        </p:grpSpPr>
        <p:pic>
          <p:nvPicPr>
            <p:cNvPr id="390" name="Picture 389">
              <a:extLst>
                <a:ext uri="{FF2B5EF4-FFF2-40B4-BE49-F238E27FC236}">
                  <a16:creationId xmlns:a16="http://schemas.microsoft.com/office/drawing/2014/main" id="{2C2A766C-1F0C-8946-B1D7-1C220B6A7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59" b="15304"/>
            <a:stretch/>
          </p:blipFill>
          <p:spPr>
            <a:xfrm>
              <a:off x="8938664" y="5715000"/>
              <a:ext cx="2279912" cy="1033994"/>
            </a:xfrm>
            <a:prstGeom prst="rect">
              <a:avLst/>
            </a:prstGeom>
          </p:spPr>
        </p:pic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D5A089EC-5B6E-794D-99FD-F30C716BBE4A}"/>
                </a:ext>
              </a:extLst>
            </p:cNvPr>
            <p:cNvSpPr/>
            <p:nvPr/>
          </p:nvSpPr>
          <p:spPr>
            <a:xfrm>
              <a:off x="7855790" y="5949387"/>
              <a:ext cx="10743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平安科技</a:t>
              </a:r>
              <a:r>
                <a:rPr lang="en-US" altLang="zh-CN" sz="16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74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Architecture Search Pipeline</a:t>
            </a:r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63C417-8AA4-0C4C-ADD1-82361442B93B}"/>
              </a:ext>
            </a:extLst>
          </p:cNvPr>
          <p:cNvGrpSpPr/>
          <p:nvPr/>
        </p:nvGrpSpPr>
        <p:grpSpPr>
          <a:xfrm>
            <a:off x="1344420" y="1295400"/>
            <a:ext cx="9499984" cy="3810000"/>
            <a:chOff x="1335657" y="188408"/>
            <a:chExt cx="7464003" cy="299346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17A12D-A5BF-324A-853C-E35F8962FB23}"/>
                </a:ext>
              </a:extLst>
            </p:cNvPr>
            <p:cNvSpPr/>
            <p:nvPr/>
          </p:nvSpPr>
          <p:spPr>
            <a:xfrm>
              <a:off x="1335657" y="1186249"/>
              <a:ext cx="1463040" cy="914400"/>
            </a:xfrm>
            <a:prstGeom prst="rect">
              <a:avLst/>
            </a:prstGeom>
            <a:solidFill>
              <a:srgbClr val="99FE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Search Space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6FDDFA-059D-9346-8FB2-F34C64EB6269}"/>
                </a:ext>
              </a:extLst>
            </p:cNvPr>
            <p:cNvSpPr/>
            <p:nvPr/>
          </p:nvSpPr>
          <p:spPr>
            <a:xfrm>
              <a:off x="3389870" y="1186248"/>
              <a:ext cx="1828800" cy="914400"/>
            </a:xfrm>
            <a:prstGeom prst="rect">
              <a:avLst/>
            </a:prstGeom>
            <a:solidFill>
              <a:srgbClr val="FF999B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Search Algorithm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906B13-6419-404D-9E27-8EDA8E443DBB}"/>
                </a:ext>
              </a:extLst>
            </p:cNvPr>
            <p:cNvSpPr/>
            <p:nvPr/>
          </p:nvSpPr>
          <p:spPr>
            <a:xfrm>
              <a:off x="6787980" y="1186247"/>
              <a:ext cx="2011680" cy="914400"/>
            </a:xfrm>
            <a:prstGeom prst="rect">
              <a:avLst/>
            </a:prstGeom>
            <a:solidFill>
              <a:srgbClr val="FFF7AA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Performance Evaluation</a:t>
              </a: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96CED006-55D0-D044-9EBD-31CC4CD38329}"/>
                </a:ext>
              </a:extLst>
            </p:cNvPr>
            <p:cNvSpPr/>
            <p:nvPr/>
          </p:nvSpPr>
          <p:spPr>
            <a:xfrm rot="19018511">
              <a:off x="5026451" y="1302949"/>
              <a:ext cx="1876189" cy="1878922"/>
            </a:xfrm>
            <a:prstGeom prst="arc">
              <a:avLst/>
            </a:pr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  <a:tailEnd type="stealt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F87BF24-1C55-1D4A-8C70-0D740BF2D32E}"/>
                </a:ext>
              </a:extLst>
            </p:cNvPr>
            <p:cNvSpPr/>
            <p:nvPr/>
          </p:nvSpPr>
          <p:spPr>
            <a:xfrm rot="8116651">
              <a:off x="5065231" y="188408"/>
              <a:ext cx="1876189" cy="1878922"/>
            </a:xfrm>
            <a:prstGeom prst="arc">
              <a:avLst/>
            </a:pr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  <a:tailEnd type="stealt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CD172C7-8507-A74C-AFAB-97EBD9BB7146}"/>
                    </a:ext>
                  </a:extLst>
                </p:cNvPr>
                <p:cNvSpPr/>
                <p:nvPr/>
              </p:nvSpPr>
              <p:spPr>
                <a:xfrm>
                  <a:off x="5085914" y="769072"/>
                  <a:ext cx="1918405" cy="4629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dirty="0">
                      <a:solidFill>
                        <a:schemeClr val="bg1">
                          <a:lumMod val="85000"/>
                        </a:schemeClr>
                      </a:solidFill>
                      <a:latin typeface="SimSun" panose="02010600030101010101" pitchFamily="2" charset="-122"/>
                      <a:ea typeface="SimSun" panose="02010600030101010101" pitchFamily="2" charset="-122"/>
                    </a:rPr>
                    <a:t>Candidate Architecture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16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8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16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CD172C7-8507-A74C-AFAB-97EBD9BB71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5914" y="769072"/>
                  <a:ext cx="1918405" cy="462926"/>
                </a:xfrm>
                <a:prstGeom prst="rect">
                  <a:avLst/>
                </a:prstGeom>
                <a:blipFill>
                  <a:blip r:embed="rId3"/>
                  <a:stretch>
                    <a:fillRect l="-518" t="-4255" r="-10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94009A-CFD1-F348-B4A3-284AC45CF906}"/>
                    </a:ext>
                  </a:extLst>
                </p:cNvPr>
                <p:cNvSpPr/>
                <p:nvPr/>
              </p:nvSpPr>
              <p:spPr>
                <a:xfrm>
                  <a:off x="5124730" y="2208818"/>
                  <a:ext cx="1757194" cy="4843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dirty="0">
                      <a:solidFill>
                        <a:schemeClr val="bg1">
                          <a:lumMod val="85000"/>
                        </a:schemeClr>
                      </a:solidFill>
                      <a:latin typeface="SimSun" panose="02010600030101010101" pitchFamily="2" charset="-122"/>
                      <a:ea typeface="SimSun" panose="02010600030101010101" pitchFamily="2" charset="-122"/>
                    </a:rPr>
                    <a:t>Performance feedback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6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p>
                              </m:e>
                            </m:d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6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94009A-CFD1-F348-B4A3-284AC45CF9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4730" y="2208818"/>
                  <a:ext cx="1757194" cy="484387"/>
                </a:xfrm>
                <a:prstGeom prst="rect">
                  <a:avLst/>
                </a:prstGeom>
                <a:blipFill>
                  <a:blip r:embed="rId4"/>
                  <a:stretch>
                    <a:fillRect l="-1130" t="-4082" r="-1130" b="-4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CBC4327-1C55-AB4C-B580-F7826195A1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5816" y="1643448"/>
              <a:ext cx="457200" cy="1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dash"/>
              <a:miter lim="800000"/>
              <a:tailEnd type="triangle"/>
            </a:ln>
            <a:effectLst/>
          </p:spPr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525799B-E450-9E4C-8764-82CE1DCCD972}"/>
              </a:ext>
            </a:extLst>
          </p:cNvPr>
          <p:cNvCxnSpPr>
            <a:cxnSpLocks/>
          </p:cNvCxnSpPr>
          <p:nvPr/>
        </p:nvCxnSpPr>
        <p:spPr>
          <a:xfrm flipH="1">
            <a:off x="811230" y="6248400"/>
            <a:ext cx="2393897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07408B1-3FD3-E04D-8233-6B028906CF98}"/>
              </a:ext>
            </a:extLst>
          </p:cNvPr>
          <p:cNvSpPr/>
          <p:nvPr/>
        </p:nvSpPr>
        <p:spPr>
          <a:xfrm>
            <a:off x="811230" y="6304002"/>
            <a:ext cx="854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Elsken, Thomas, Jan Hendrik Metzen, and Frank </a:t>
            </a:r>
            <a:r>
              <a:rPr lang="en-IN" sz="1800" baseline="30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Hutter</a:t>
            </a:r>
            <a:r>
              <a:rPr lang="en-IN" sz="18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 "Neural architecture search: A survey." J. Mach. Learn. Res. 20.55 (2019): 1-21.</a:t>
            </a:r>
            <a:endParaRPr lang="en-US" sz="1800" baseline="30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46D24A-641D-9D4F-B718-BFC664876CDA}"/>
              </a:ext>
            </a:extLst>
          </p:cNvPr>
          <p:cNvSpPr/>
          <p:nvPr/>
        </p:nvSpPr>
        <p:spPr>
          <a:xfrm>
            <a:off x="1099764" y="2381489"/>
            <a:ext cx="2327648" cy="1504711"/>
          </a:xfrm>
          <a:prstGeom prst="roundRect">
            <a:avLst>
              <a:gd name="adj" fmla="val 8574"/>
            </a:avLst>
          </a:prstGeom>
          <a:noFill/>
          <a:ln w="38100">
            <a:solidFill>
              <a:srgbClr val="9999F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1983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 Search Space</a:t>
            </a:r>
            <a:endParaRPr lang="en-US" sz="2800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FD7F598-BD85-9D45-9E12-A2CD78D864A1}"/>
              </a:ext>
            </a:extLst>
          </p:cNvPr>
          <p:cNvSpPr/>
          <p:nvPr/>
        </p:nvSpPr>
        <p:spPr>
          <a:xfrm>
            <a:off x="4437922" y="1284685"/>
            <a:ext cx="466563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Minimal priors, </a:t>
            </a:r>
            <a:r>
              <a:rPr lang="en-US" sz="20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degree-of-freedom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search space, </a:t>
            </a: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poor performance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FD7620-0B36-C446-BA0D-C4B98F9DE546}"/>
              </a:ext>
            </a:extLst>
          </p:cNvPr>
          <p:cNvGrpSpPr/>
          <p:nvPr/>
        </p:nvGrpSpPr>
        <p:grpSpPr>
          <a:xfrm>
            <a:off x="684212" y="742890"/>
            <a:ext cx="5890904" cy="5838111"/>
            <a:chOff x="684212" y="742890"/>
            <a:chExt cx="5890904" cy="58381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80B9DA-DBC5-2643-A446-97A5B2FC49B3}"/>
                </a:ext>
              </a:extLst>
            </p:cNvPr>
            <p:cNvGrpSpPr/>
            <p:nvPr/>
          </p:nvGrpSpPr>
          <p:grpSpPr>
            <a:xfrm>
              <a:off x="684212" y="742890"/>
              <a:ext cx="2895598" cy="5353110"/>
              <a:chOff x="760414" y="971490"/>
              <a:chExt cx="2895598" cy="535311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5520093-3422-0A40-B221-4D1E0284807F}"/>
                  </a:ext>
                </a:extLst>
              </p:cNvPr>
              <p:cNvGrpSpPr/>
              <p:nvPr/>
            </p:nvGrpSpPr>
            <p:grpSpPr>
              <a:xfrm>
                <a:off x="760414" y="1572461"/>
                <a:ext cx="2895598" cy="4752139"/>
                <a:chOff x="760414" y="1052930"/>
                <a:chExt cx="2895598" cy="4752139"/>
              </a:xfrm>
            </p:grpSpPr>
            <p:sp>
              <p:nvSpPr>
                <p:cNvPr id="105" name="Rounded Rectangle 104">
                  <a:extLst>
                    <a:ext uri="{FF2B5EF4-FFF2-40B4-BE49-F238E27FC236}">
                      <a16:creationId xmlns:a16="http://schemas.microsoft.com/office/drawing/2014/main" id="{A01DC089-6275-114F-8C61-BB5EBA0633F0}"/>
                    </a:ext>
                  </a:extLst>
                </p:cNvPr>
                <p:cNvSpPr/>
                <p:nvPr/>
              </p:nvSpPr>
              <p:spPr>
                <a:xfrm>
                  <a:off x="760414" y="1464409"/>
                  <a:ext cx="2895598" cy="3945791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72E2CE78-503D-DA46-A777-6EC54CA3E3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82073" y="3846034"/>
                      <a:ext cx="731520" cy="274320"/>
                    </a:xfrm>
                    <a:prstGeom prst="rect">
                      <a:avLst/>
                    </a:prstGeom>
                    <a:noFill/>
                    <a:ln w="1905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zh-CN" altLang="en-US" sz="1600" b="1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   </m:t>
                            </m:r>
                            <m:r>
                              <a:rPr kumimoji="0" lang="en-US" sz="1600" b="1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⋮</m:t>
                            </m:r>
                          </m:oMath>
                        </m:oMathPara>
                      </a14:m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72E2CE78-503D-DA46-A777-6EC54CA3E37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82073" y="3846034"/>
                      <a:ext cx="731520" cy="274320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b="-30435"/>
                      </a:stretch>
                    </a:blipFill>
                    <a:ln w="1905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78AF8CB4-BA53-434B-8AD9-3448376154D4}"/>
                    </a:ext>
                  </a:extLst>
                </p:cNvPr>
                <p:cNvSpPr/>
                <p:nvPr/>
              </p:nvSpPr>
              <p:spPr>
                <a:xfrm>
                  <a:off x="1782073" y="5530749"/>
                  <a:ext cx="731520" cy="27432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Output</a:t>
                  </a:r>
                </a:p>
              </p:txBody>
            </p: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74E0A309-FE4A-E84D-B6C0-540C26CC2AE9}"/>
                    </a:ext>
                  </a:extLst>
                </p:cNvPr>
                <p:cNvCxnSpPr>
                  <a:cxnSpLocks/>
                  <a:stCxn id="81" idx="2"/>
                  <a:endCxn id="103" idx="0"/>
                </p:cNvCxnSpPr>
                <p:nvPr/>
              </p:nvCxnSpPr>
              <p:spPr>
                <a:xfrm>
                  <a:off x="2147833" y="4961591"/>
                  <a:ext cx="0" cy="56915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49FA50B-06F0-3D43-8052-EE3822FFCA36}"/>
                    </a:ext>
                  </a:extLst>
                </p:cNvPr>
                <p:cNvSpPr/>
                <p:nvPr/>
              </p:nvSpPr>
              <p:spPr>
                <a:xfrm>
                  <a:off x="1782073" y="1052930"/>
                  <a:ext cx="731520" cy="27432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Input</a:t>
                  </a: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13D5ED5-05BB-7F41-9D3D-0678539C637B}"/>
                    </a:ext>
                  </a:extLst>
                </p:cNvPr>
                <p:cNvSpPr/>
                <p:nvPr/>
              </p:nvSpPr>
              <p:spPr>
                <a:xfrm>
                  <a:off x="1782073" y="1608453"/>
                  <a:ext cx="731520" cy="274320"/>
                </a:xfrm>
                <a:prstGeom prst="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945C9F3A-2583-5345-905A-01F4671240E2}"/>
                    </a:ext>
                  </a:extLst>
                </p:cNvPr>
                <p:cNvSpPr/>
                <p:nvPr/>
              </p:nvSpPr>
              <p:spPr>
                <a:xfrm>
                  <a:off x="1782073" y="2163976"/>
                  <a:ext cx="731520" cy="274320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B8045FA7-8CD7-AD40-BE6F-925D309F0F75}"/>
                    </a:ext>
                  </a:extLst>
                </p:cNvPr>
                <p:cNvCxnSpPr>
                  <a:stCxn id="85" idx="2"/>
                  <a:endCxn id="86" idx="0"/>
                </p:cNvCxnSpPr>
                <p:nvPr/>
              </p:nvCxnSpPr>
              <p:spPr>
                <a:xfrm>
                  <a:off x="2147833" y="1327250"/>
                  <a:ext cx="0" cy="281203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2FA021E9-0732-0D41-85ED-F72C1C417833}"/>
                    </a:ext>
                  </a:extLst>
                </p:cNvPr>
                <p:cNvCxnSpPr>
                  <a:cxnSpLocks/>
                  <a:stCxn id="86" idx="2"/>
                  <a:endCxn id="87" idx="0"/>
                </p:cNvCxnSpPr>
                <p:nvPr/>
              </p:nvCxnSpPr>
              <p:spPr>
                <a:xfrm>
                  <a:off x="2147833" y="1882773"/>
                  <a:ext cx="0" cy="281203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D7778C31-180C-9041-B99F-9F3BD3FD2786}"/>
                    </a:ext>
                  </a:extLst>
                </p:cNvPr>
                <p:cNvSpPr/>
                <p:nvPr/>
              </p:nvSpPr>
              <p:spPr>
                <a:xfrm>
                  <a:off x="1782073" y="2717533"/>
                  <a:ext cx="731520" cy="274320"/>
                </a:xfrm>
                <a:prstGeom prst="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9E447BFB-7F78-B945-9B09-4441310479F9}"/>
                    </a:ext>
                  </a:extLst>
                </p:cNvPr>
                <p:cNvSpPr/>
                <p:nvPr/>
              </p:nvSpPr>
              <p:spPr>
                <a:xfrm>
                  <a:off x="1782073" y="3273056"/>
                  <a:ext cx="731520" cy="274320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F939A36E-0A6A-8441-8B9C-474C09C72494}"/>
                    </a:ext>
                  </a:extLst>
                </p:cNvPr>
                <p:cNvCxnSpPr>
                  <a:endCxn id="90" idx="0"/>
                </p:cNvCxnSpPr>
                <p:nvPr/>
              </p:nvCxnSpPr>
              <p:spPr>
                <a:xfrm>
                  <a:off x="2147833" y="2436330"/>
                  <a:ext cx="0" cy="281203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27ED0617-D1F3-7F4C-8370-965785258005}"/>
                    </a:ext>
                  </a:extLst>
                </p:cNvPr>
                <p:cNvCxnSpPr>
                  <a:cxnSpLocks/>
                  <a:stCxn id="90" idx="2"/>
                  <a:endCxn id="91" idx="0"/>
                </p:cNvCxnSpPr>
                <p:nvPr/>
              </p:nvCxnSpPr>
              <p:spPr>
                <a:xfrm>
                  <a:off x="2147833" y="2991853"/>
                  <a:ext cx="0" cy="281203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0E4F4374-A101-474E-B192-DD336D28FBA5}"/>
                    </a:ext>
                  </a:extLst>
                </p:cNvPr>
                <p:cNvCxnSpPr>
                  <a:cxnSpLocks/>
                  <a:stCxn id="91" idx="2"/>
                  <a:endCxn id="77" idx="0"/>
                </p:cNvCxnSpPr>
                <p:nvPr/>
              </p:nvCxnSpPr>
              <p:spPr>
                <a:xfrm>
                  <a:off x="2147833" y="3547376"/>
                  <a:ext cx="0" cy="29865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AD1F37E5-781B-1D41-9E13-6CFDDF54767B}"/>
                    </a:ext>
                  </a:extLst>
                </p:cNvPr>
                <p:cNvSpPr/>
                <p:nvPr/>
              </p:nvSpPr>
              <p:spPr>
                <a:xfrm>
                  <a:off x="2795710" y="1889656"/>
                  <a:ext cx="731520" cy="274320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ED7A8BED-A998-8A41-996F-F00B72DCD37D}"/>
                    </a:ext>
                  </a:extLst>
                </p:cNvPr>
                <p:cNvSpPr/>
                <p:nvPr/>
              </p:nvSpPr>
              <p:spPr>
                <a:xfrm>
                  <a:off x="2795710" y="2439771"/>
                  <a:ext cx="731520" cy="274320"/>
                </a:xfrm>
                <a:prstGeom prst="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FF542FD9-EAC1-E44F-A23E-53B54523F19F}"/>
                    </a:ext>
                  </a:extLst>
                </p:cNvPr>
                <p:cNvSpPr/>
                <p:nvPr/>
              </p:nvSpPr>
              <p:spPr>
                <a:xfrm>
                  <a:off x="912812" y="2717533"/>
                  <a:ext cx="731520" cy="274320"/>
                </a:xfrm>
                <a:prstGeom prst="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654E83C6-486C-6A41-BCFF-9D79A9EE22B1}"/>
                    </a:ext>
                  </a:extLst>
                </p:cNvPr>
                <p:cNvCxnSpPr>
                  <a:cxnSpLocks/>
                  <a:stCxn id="85" idx="2"/>
                  <a:endCxn id="95" idx="0"/>
                </p:cNvCxnSpPr>
                <p:nvPr/>
              </p:nvCxnSpPr>
              <p:spPr>
                <a:xfrm>
                  <a:off x="2147833" y="1327250"/>
                  <a:ext cx="1013637" cy="56240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637A348C-BD68-3240-A4CD-8CC7AFBE8521}"/>
                    </a:ext>
                  </a:extLst>
                </p:cNvPr>
                <p:cNvCxnSpPr>
                  <a:cxnSpLocks/>
                  <a:stCxn id="95" idx="2"/>
                  <a:endCxn id="96" idx="0"/>
                </p:cNvCxnSpPr>
                <p:nvPr/>
              </p:nvCxnSpPr>
              <p:spPr>
                <a:xfrm>
                  <a:off x="3161470" y="2163976"/>
                  <a:ext cx="0" cy="275795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B162A99F-8061-2149-B4FF-84E8827D78C6}"/>
                    </a:ext>
                  </a:extLst>
                </p:cNvPr>
                <p:cNvCxnSpPr>
                  <a:cxnSpLocks/>
                  <a:stCxn id="96" idx="2"/>
                </p:cNvCxnSpPr>
                <p:nvPr/>
              </p:nvCxnSpPr>
              <p:spPr>
                <a:xfrm flipH="1">
                  <a:off x="2147833" y="2714091"/>
                  <a:ext cx="1013637" cy="558965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4FDE56F0-3D55-B54D-ACB1-34E16FD99B1C}"/>
                    </a:ext>
                  </a:extLst>
                </p:cNvPr>
                <p:cNvCxnSpPr>
                  <a:cxnSpLocks/>
                  <a:stCxn id="87" idx="2"/>
                  <a:endCxn id="97" idx="0"/>
                </p:cNvCxnSpPr>
                <p:nvPr/>
              </p:nvCxnSpPr>
              <p:spPr>
                <a:xfrm flipH="1">
                  <a:off x="1278572" y="2438296"/>
                  <a:ext cx="869261" cy="279237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93B5578F-B5B1-0448-83BA-A83C8037C5B2}"/>
                    </a:ext>
                  </a:extLst>
                </p:cNvPr>
                <p:cNvCxnSpPr>
                  <a:cxnSpLocks/>
                  <a:stCxn id="97" idx="2"/>
                  <a:endCxn id="91" idx="0"/>
                </p:cNvCxnSpPr>
                <p:nvPr/>
              </p:nvCxnSpPr>
              <p:spPr>
                <a:xfrm>
                  <a:off x="1278572" y="2991853"/>
                  <a:ext cx="869261" cy="281203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C27ECC83-12C6-A34F-899C-8725E7F2BB5D}"/>
                    </a:ext>
                  </a:extLst>
                </p:cNvPr>
                <p:cNvSpPr/>
                <p:nvPr/>
              </p:nvSpPr>
              <p:spPr>
                <a:xfrm>
                  <a:off x="1782073" y="4133714"/>
                  <a:ext cx="731520" cy="274320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0AC80F33-D912-AB44-94CA-B63C17CDB8C4}"/>
                    </a:ext>
                  </a:extLst>
                </p:cNvPr>
                <p:cNvSpPr/>
                <p:nvPr/>
              </p:nvSpPr>
              <p:spPr>
                <a:xfrm>
                  <a:off x="1782073" y="4687271"/>
                  <a:ext cx="731520" cy="274320"/>
                </a:xfrm>
                <a:prstGeom prst="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82" name="Elbow Connector 81">
                  <a:extLst>
                    <a:ext uri="{FF2B5EF4-FFF2-40B4-BE49-F238E27FC236}">
                      <a16:creationId xmlns:a16="http://schemas.microsoft.com/office/drawing/2014/main" id="{BD481C19-D4D0-BE4E-B2E3-A23607847B1B}"/>
                    </a:ext>
                  </a:extLst>
                </p:cNvPr>
                <p:cNvCxnSpPr>
                  <a:cxnSpLocks/>
                  <a:stCxn id="80" idx="3"/>
                </p:cNvCxnSpPr>
                <p:nvPr/>
              </p:nvCxnSpPr>
              <p:spPr>
                <a:xfrm flipH="1">
                  <a:off x="2147833" y="4270874"/>
                  <a:ext cx="365760" cy="1082197"/>
                </a:xfrm>
                <a:prstGeom prst="bentConnector4">
                  <a:avLst>
                    <a:gd name="adj1" fmla="val -62500"/>
                    <a:gd name="adj2" fmla="val 100549"/>
                  </a:avLst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83" name="Elbow Connector 82">
                  <a:extLst>
                    <a:ext uri="{FF2B5EF4-FFF2-40B4-BE49-F238E27FC236}">
                      <a16:creationId xmlns:a16="http://schemas.microsoft.com/office/drawing/2014/main" id="{EC42BC5C-EC83-EC45-9021-A6FD209349E7}"/>
                    </a:ext>
                  </a:extLst>
                </p:cNvPr>
                <p:cNvCxnSpPr>
                  <a:cxnSpLocks/>
                  <a:stCxn id="91" idx="1"/>
                  <a:endCxn id="81" idx="1"/>
                </p:cNvCxnSpPr>
                <p:nvPr/>
              </p:nvCxnSpPr>
              <p:spPr>
                <a:xfrm rot="10800000" flipV="1">
                  <a:off x="1782073" y="3410215"/>
                  <a:ext cx="12700" cy="1414215"/>
                </a:xfrm>
                <a:prstGeom prst="bentConnector3">
                  <a:avLst>
                    <a:gd name="adj1" fmla="val 3390701"/>
                  </a:avLst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C9A98FC7-CAB8-CF4E-9D35-98FE8F039CB2}"/>
                    </a:ext>
                  </a:extLst>
                </p:cNvPr>
                <p:cNvCxnSpPr>
                  <a:cxnSpLocks/>
                  <a:stCxn id="80" idx="2"/>
                  <a:endCxn id="81" idx="0"/>
                </p:cNvCxnSpPr>
                <p:nvPr/>
              </p:nvCxnSpPr>
              <p:spPr>
                <a:xfrm>
                  <a:off x="2147833" y="4408034"/>
                  <a:ext cx="0" cy="279237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</p:grp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C76AB8B-C940-784B-BD5C-A9C0D0C69638}"/>
                  </a:ext>
                </a:extLst>
              </p:cNvPr>
              <p:cNvSpPr/>
              <p:nvPr/>
            </p:nvSpPr>
            <p:spPr>
              <a:xfrm>
                <a:off x="1610581" y="971490"/>
                <a:ext cx="128022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2000" dirty="0">
                    <a:solidFill>
                      <a:schemeClr val="bg1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(a) Macro</a:t>
                </a:r>
                <a:r>
                  <a:rPr lang="en-IN" sz="2000" baseline="30000" dirty="0">
                    <a:solidFill>
                      <a:schemeClr val="bg1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*</a:t>
                </a:r>
                <a:endParaRPr lang="en-US" dirty="0"/>
              </a:p>
            </p:txBody>
          </p:sp>
        </p:grp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51C774A7-DCDD-5B40-82C2-C374299AB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248400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51854C5-8CBC-504C-87A9-ABBD1AFF8A03}"/>
                </a:ext>
              </a:extLst>
            </p:cNvPr>
            <p:cNvSpPr/>
            <p:nvPr/>
          </p:nvSpPr>
          <p:spPr>
            <a:xfrm>
              <a:off x="811230" y="6304002"/>
              <a:ext cx="57638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Baker et al, MIT, ICLR ’17;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Zoph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et al, Google, ICLR ’17; Real et al, Google, ICML ’17; ….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E2499F-412C-014B-9452-3CDAF59997F4}"/>
              </a:ext>
            </a:extLst>
          </p:cNvPr>
          <p:cNvGrpSpPr/>
          <p:nvPr/>
        </p:nvGrpSpPr>
        <p:grpSpPr>
          <a:xfrm>
            <a:off x="4467081" y="2778189"/>
            <a:ext cx="6885130" cy="3230719"/>
            <a:chOff x="4467081" y="2778189"/>
            <a:chExt cx="6885130" cy="32307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69ACD0-BF7C-324B-B577-C79C8BE514F8}"/>
                </a:ext>
              </a:extLst>
            </p:cNvPr>
            <p:cNvGrpSpPr/>
            <p:nvPr/>
          </p:nvGrpSpPr>
          <p:grpSpPr>
            <a:xfrm>
              <a:off x="4467081" y="2778189"/>
              <a:ext cx="3039550" cy="3230719"/>
              <a:chOff x="4467081" y="2778189"/>
              <a:chExt cx="3039550" cy="323071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91C64F6-D41B-7942-9BED-BD622F669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7954" y="2778189"/>
                <a:ext cx="2717800" cy="229870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626805E-4DD1-D54A-B71F-5A557DA0A482}"/>
                  </a:ext>
                </a:extLst>
              </p:cNvPr>
              <p:cNvSpPr/>
              <p:nvPr/>
            </p:nvSpPr>
            <p:spPr>
              <a:xfrm>
                <a:off x="4467081" y="5177911"/>
                <a:ext cx="30395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RNN</a:t>
                </a: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Perplexity = 64 vs. 52 SOTA on PTB</a:t>
                </a: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IN" sz="1600" dirty="0" err="1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Zoph</a:t>
                </a:r>
                <a:r>
                  <a:rPr lang="en-IN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et al, ICLR 2017</a:t>
                </a:r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sz="1600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4B4E52-57FE-2143-8BFF-5066B18A7D50}"/>
                </a:ext>
              </a:extLst>
            </p:cNvPr>
            <p:cNvGrpSpPr/>
            <p:nvPr/>
          </p:nvGrpSpPr>
          <p:grpSpPr>
            <a:xfrm>
              <a:off x="8011580" y="2778189"/>
              <a:ext cx="3340631" cy="3230719"/>
              <a:chOff x="8011580" y="2778189"/>
              <a:chExt cx="3340631" cy="323071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701F5CB-23E3-1E4A-B89C-C0F5A508E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8532547" y="2257222"/>
                <a:ext cx="2298698" cy="3340631"/>
              </a:xfrm>
              <a:prstGeom prst="rect">
                <a:avLst/>
              </a:prstGeom>
            </p:spPr>
          </p:pic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7584D060-B344-0144-940C-0FD5E49A0D0B}"/>
                  </a:ext>
                </a:extLst>
              </p:cNvPr>
              <p:cNvSpPr/>
              <p:nvPr/>
            </p:nvSpPr>
            <p:spPr>
              <a:xfrm>
                <a:off x="8247853" y="5177911"/>
                <a:ext cx="286809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CNN</a:t>
                </a: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Acc. = 91.8 vs. 96.7 SOTA on C10</a:t>
                </a: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IN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Real et al, ICML 2017</a:t>
                </a:r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365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 Search Space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520093-3422-0A40-B221-4D1E0284807F}"/>
              </a:ext>
            </a:extLst>
          </p:cNvPr>
          <p:cNvGrpSpPr/>
          <p:nvPr/>
        </p:nvGrpSpPr>
        <p:grpSpPr>
          <a:xfrm>
            <a:off x="684212" y="1343861"/>
            <a:ext cx="2895598" cy="4752139"/>
            <a:chOff x="760414" y="1052930"/>
            <a:chExt cx="2895598" cy="4752139"/>
          </a:xfrm>
        </p:grpSpPr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A01DC089-6275-114F-8C61-BB5EBA0633F0}"/>
                </a:ext>
              </a:extLst>
            </p:cNvPr>
            <p:cNvSpPr/>
            <p:nvPr/>
          </p:nvSpPr>
          <p:spPr>
            <a:xfrm>
              <a:off x="760414" y="1464409"/>
              <a:ext cx="2895598" cy="394579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2E2CE78-503D-DA46-A777-6EC54CA3E37C}"/>
                    </a:ext>
                  </a:extLst>
                </p:cNvPr>
                <p:cNvSpPr/>
                <p:nvPr/>
              </p:nvSpPr>
              <p:spPr>
                <a:xfrm>
                  <a:off x="1782073" y="3846034"/>
                  <a:ext cx="731520" cy="274320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zh-CN" alt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  </m:t>
                        </m:r>
                        <m:r>
                          <a:rPr kumimoji="0" 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⋮</m:t>
                        </m:r>
                      </m:oMath>
                    </m:oMathPara>
                  </a14:m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2E2CE78-503D-DA46-A777-6EC54CA3E3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2073" y="3846034"/>
                  <a:ext cx="731520" cy="274320"/>
                </a:xfrm>
                <a:prstGeom prst="rect">
                  <a:avLst/>
                </a:prstGeom>
                <a:blipFill>
                  <a:blip r:embed="rId3"/>
                  <a:stretch>
                    <a:fillRect b="-30435"/>
                  </a:stretch>
                </a:blip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8AF8CB4-BA53-434B-8AD9-3448376154D4}"/>
                </a:ext>
              </a:extLst>
            </p:cNvPr>
            <p:cNvSpPr/>
            <p:nvPr/>
          </p:nvSpPr>
          <p:spPr>
            <a:xfrm>
              <a:off x="1782073" y="5530749"/>
              <a:ext cx="7315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Output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74E0A309-FE4A-E84D-B6C0-540C26CC2AE9}"/>
                </a:ext>
              </a:extLst>
            </p:cNvPr>
            <p:cNvCxnSpPr>
              <a:cxnSpLocks/>
              <a:stCxn id="81" idx="2"/>
              <a:endCxn id="103" idx="0"/>
            </p:cNvCxnSpPr>
            <p:nvPr/>
          </p:nvCxnSpPr>
          <p:spPr>
            <a:xfrm>
              <a:off x="2147833" y="4961591"/>
              <a:ext cx="0" cy="56915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49FA50B-06F0-3D43-8052-EE3822FFCA36}"/>
                </a:ext>
              </a:extLst>
            </p:cNvPr>
            <p:cNvSpPr/>
            <p:nvPr/>
          </p:nvSpPr>
          <p:spPr>
            <a:xfrm>
              <a:off x="1782073" y="1052930"/>
              <a:ext cx="7315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Input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3D5ED5-05BB-7F41-9D3D-0678539C637B}"/>
                </a:ext>
              </a:extLst>
            </p:cNvPr>
            <p:cNvSpPr/>
            <p:nvPr/>
          </p:nvSpPr>
          <p:spPr>
            <a:xfrm>
              <a:off x="1782073" y="1608453"/>
              <a:ext cx="731520" cy="274320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45C9F3A-2583-5345-905A-01F4671240E2}"/>
                </a:ext>
              </a:extLst>
            </p:cNvPr>
            <p:cNvSpPr/>
            <p:nvPr/>
          </p:nvSpPr>
          <p:spPr>
            <a:xfrm>
              <a:off x="1782073" y="2163976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8045FA7-8CD7-AD40-BE6F-925D309F0F75}"/>
                </a:ext>
              </a:extLst>
            </p:cNvPr>
            <p:cNvCxnSpPr>
              <a:stCxn id="85" idx="2"/>
              <a:endCxn id="86" idx="0"/>
            </p:cNvCxnSpPr>
            <p:nvPr/>
          </p:nvCxnSpPr>
          <p:spPr>
            <a:xfrm>
              <a:off x="2147833" y="1327250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2FA021E9-0732-0D41-85ED-F72C1C417833}"/>
                </a:ext>
              </a:extLst>
            </p:cNvPr>
            <p:cNvCxnSpPr>
              <a:cxnSpLocks/>
              <a:stCxn id="86" idx="2"/>
              <a:endCxn id="87" idx="0"/>
            </p:cNvCxnSpPr>
            <p:nvPr/>
          </p:nvCxnSpPr>
          <p:spPr>
            <a:xfrm>
              <a:off x="2147833" y="1882773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7778C31-180C-9041-B99F-9F3BD3FD2786}"/>
                </a:ext>
              </a:extLst>
            </p:cNvPr>
            <p:cNvSpPr/>
            <p:nvPr/>
          </p:nvSpPr>
          <p:spPr>
            <a:xfrm>
              <a:off x="1782073" y="2717533"/>
              <a:ext cx="7315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E447BFB-7F78-B945-9B09-4441310479F9}"/>
                </a:ext>
              </a:extLst>
            </p:cNvPr>
            <p:cNvSpPr/>
            <p:nvPr/>
          </p:nvSpPr>
          <p:spPr>
            <a:xfrm>
              <a:off x="1782073" y="3273056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F939A36E-0A6A-8441-8B9C-474C09C72494}"/>
                </a:ext>
              </a:extLst>
            </p:cNvPr>
            <p:cNvCxnSpPr>
              <a:endCxn id="90" idx="0"/>
            </p:cNvCxnSpPr>
            <p:nvPr/>
          </p:nvCxnSpPr>
          <p:spPr>
            <a:xfrm>
              <a:off x="2147833" y="2436330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27ED0617-D1F3-7F4C-8370-965785258005}"/>
                </a:ext>
              </a:extLst>
            </p:cNvPr>
            <p:cNvCxnSpPr>
              <a:cxnSpLocks/>
              <a:stCxn id="90" idx="2"/>
              <a:endCxn id="91" idx="0"/>
            </p:cNvCxnSpPr>
            <p:nvPr/>
          </p:nvCxnSpPr>
          <p:spPr>
            <a:xfrm>
              <a:off x="2147833" y="2991853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0E4F4374-A101-474E-B192-DD336D28FBA5}"/>
                </a:ext>
              </a:extLst>
            </p:cNvPr>
            <p:cNvCxnSpPr>
              <a:cxnSpLocks/>
              <a:stCxn id="91" idx="2"/>
              <a:endCxn id="77" idx="0"/>
            </p:cNvCxnSpPr>
            <p:nvPr/>
          </p:nvCxnSpPr>
          <p:spPr>
            <a:xfrm>
              <a:off x="2147833" y="3547376"/>
              <a:ext cx="0" cy="29865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D1F37E5-781B-1D41-9E13-6CFDDF54767B}"/>
                </a:ext>
              </a:extLst>
            </p:cNvPr>
            <p:cNvSpPr/>
            <p:nvPr/>
          </p:nvSpPr>
          <p:spPr>
            <a:xfrm>
              <a:off x="2795710" y="1889656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D7A8BED-A998-8A41-996F-F00B72DCD37D}"/>
                </a:ext>
              </a:extLst>
            </p:cNvPr>
            <p:cNvSpPr/>
            <p:nvPr/>
          </p:nvSpPr>
          <p:spPr>
            <a:xfrm>
              <a:off x="2795710" y="2439771"/>
              <a:ext cx="7315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F542FD9-EAC1-E44F-A23E-53B54523F19F}"/>
                </a:ext>
              </a:extLst>
            </p:cNvPr>
            <p:cNvSpPr/>
            <p:nvPr/>
          </p:nvSpPr>
          <p:spPr>
            <a:xfrm>
              <a:off x="912812" y="2717533"/>
              <a:ext cx="731520" cy="274320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654E83C6-486C-6A41-BCFF-9D79A9EE22B1}"/>
                </a:ext>
              </a:extLst>
            </p:cNvPr>
            <p:cNvCxnSpPr>
              <a:cxnSpLocks/>
              <a:stCxn id="85" idx="2"/>
              <a:endCxn id="95" idx="0"/>
            </p:cNvCxnSpPr>
            <p:nvPr/>
          </p:nvCxnSpPr>
          <p:spPr>
            <a:xfrm>
              <a:off x="2147833" y="1327250"/>
              <a:ext cx="1013637" cy="56240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37A348C-BD68-3240-A4CD-8CC7AFBE8521}"/>
                </a:ext>
              </a:extLst>
            </p:cNvPr>
            <p:cNvCxnSpPr>
              <a:cxnSpLocks/>
              <a:stCxn id="95" idx="2"/>
              <a:endCxn id="96" idx="0"/>
            </p:cNvCxnSpPr>
            <p:nvPr/>
          </p:nvCxnSpPr>
          <p:spPr>
            <a:xfrm>
              <a:off x="3161470" y="2163976"/>
              <a:ext cx="0" cy="27579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B162A99F-8061-2149-B4FF-84E8827D78C6}"/>
                </a:ext>
              </a:extLst>
            </p:cNvPr>
            <p:cNvCxnSpPr>
              <a:cxnSpLocks/>
              <a:stCxn id="96" idx="2"/>
            </p:cNvCxnSpPr>
            <p:nvPr/>
          </p:nvCxnSpPr>
          <p:spPr>
            <a:xfrm flipH="1">
              <a:off x="2147833" y="2714091"/>
              <a:ext cx="1013637" cy="55896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FDE56F0-3D55-B54D-ACB1-34E16FD99B1C}"/>
                </a:ext>
              </a:extLst>
            </p:cNvPr>
            <p:cNvCxnSpPr>
              <a:cxnSpLocks/>
              <a:stCxn id="87" idx="2"/>
              <a:endCxn id="97" idx="0"/>
            </p:cNvCxnSpPr>
            <p:nvPr/>
          </p:nvCxnSpPr>
          <p:spPr>
            <a:xfrm flipH="1">
              <a:off x="1278572" y="2438296"/>
              <a:ext cx="869261" cy="2792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93B5578F-B5B1-0448-83BA-A83C8037C5B2}"/>
                </a:ext>
              </a:extLst>
            </p:cNvPr>
            <p:cNvCxnSpPr>
              <a:cxnSpLocks/>
              <a:stCxn id="97" idx="2"/>
              <a:endCxn id="91" idx="0"/>
            </p:cNvCxnSpPr>
            <p:nvPr/>
          </p:nvCxnSpPr>
          <p:spPr>
            <a:xfrm>
              <a:off x="1278572" y="2991853"/>
              <a:ext cx="869261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27ECC83-12C6-A34F-899C-8725E7F2BB5D}"/>
                </a:ext>
              </a:extLst>
            </p:cNvPr>
            <p:cNvSpPr/>
            <p:nvPr/>
          </p:nvSpPr>
          <p:spPr>
            <a:xfrm>
              <a:off x="1782073" y="4133714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AC80F33-D912-AB44-94CA-B63C17CDB8C4}"/>
                </a:ext>
              </a:extLst>
            </p:cNvPr>
            <p:cNvSpPr/>
            <p:nvPr/>
          </p:nvSpPr>
          <p:spPr>
            <a:xfrm>
              <a:off x="1782073" y="4687271"/>
              <a:ext cx="731520" cy="274320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D481C19-D4D0-BE4E-B2E3-A23607847B1B}"/>
                </a:ext>
              </a:extLst>
            </p:cNvPr>
            <p:cNvCxnSpPr>
              <a:cxnSpLocks/>
              <a:stCxn id="80" idx="3"/>
            </p:cNvCxnSpPr>
            <p:nvPr/>
          </p:nvCxnSpPr>
          <p:spPr>
            <a:xfrm flipH="1">
              <a:off x="2147833" y="4270874"/>
              <a:ext cx="365760" cy="1082197"/>
            </a:xfrm>
            <a:prstGeom prst="bentConnector4">
              <a:avLst>
                <a:gd name="adj1" fmla="val -62500"/>
                <a:gd name="adj2" fmla="val 100549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83" name="Elbow Connector 82">
              <a:extLst>
                <a:ext uri="{FF2B5EF4-FFF2-40B4-BE49-F238E27FC236}">
                  <a16:creationId xmlns:a16="http://schemas.microsoft.com/office/drawing/2014/main" id="{EC42BC5C-EC83-EC45-9021-A6FD209349E7}"/>
                </a:ext>
              </a:extLst>
            </p:cNvPr>
            <p:cNvCxnSpPr>
              <a:cxnSpLocks/>
              <a:stCxn id="91" idx="1"/>
              <a:endCxn id="81" idx="1"/>
            </p:cNvCxnSpPr>
            <p:nvPr/>
          </p:nvCxnSpPr>
          <p:spPr>
            <a:xfrm rot="10800000" flipV="1">
              <a:off x="1782073" y="3410215"/>
              <a:ext cx="12700" cy="1414215"/>
            </a:xfrm>
            <a:prstGeom prst="bentConnector3">
              <a:avLst>
                <a:gd name="adj1" fmla="val 3390701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9A98FC7-CAB8-CF4E-9D35-98FE8F039CB2}"/>
                </a:ext>
              </a:extLst>
            </p:cNvPr>
            <p:cNvCxnSpPr>
              <a:cxnSpLocks/>
              <a:stCxn id="80" idx="2"/>
              <a:endCxn id="81" idx="0"/>
            </p:cNvCxnSpPr>
            <p:nvPr/>
          </p:nvCxnSpPr>
          <p:spPr>
            <a:xfrm>
              <a:off x="2147833" y="4408034"/>
              <a:ext cx="0" cy="2792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C76AB8B-C940-784B-BD5C-A9C0D0C69638}"/>
              </a:ext>
            </a:extLst>
          </p:cNvPr>
          <p:cNvSpPr/>
          <p:nvPr/>
        </p:nvSpPr>
        <p:spPr>
          <a:xfrm>
            <a:off x="1534379" y="742890"/>
            <a:ext cx="1195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(a) Macro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25D993-71D4-884D-837A-4FDEECFDF8C5}"/>
              </a:ext>
            </a:extLst>
          </p:cNvPr>
          <p:cNvGrpSpPr/>
          <p:nvPr/>
        </p:nvGrpSpPr>
        <p:grpSpPr>
          <a:xfrm>
            <a:off x="811230" y="6248400"/>
            <a:ext cx="5547609" cy="332601"/>
            <a:chOff x="811230" y="6248400"/>
            <a:chExt cx="5547609" cy="332601"/>
          </a:xfrm>
        </p:grpSpPr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51C774A7-DCDD-5B40-82C2-C374299AB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248400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51854C5-8CBC-504C-87A9-ABBD1AFF8A03}"/>
                </a:ext>
              </a:extLst>
            </p:cNvPr>
            <p:cNvSpPr/>
            <p:nvPr/>
          </p:nvSpPr>
          <p:spPr>
            <a:xfrm>
              <a:off x="811230" y="6304002"/>
              <a:ext cx="55476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NASNet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CVPR ’18; Block-QNN, CVPR ’18;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AmoebaNet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AAAI ’19; DARTS, ICLR ’19; …..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D5F93CC-0280-FE4C-896A-770A66BB0D18}"/>
              </a:ext>
            </a:extLst>
          </p:cNvPr>
          <p:cNvGrpSpPr/>
          <p:nvPr/>
        </p:nvGrpSpPr>
        <p:grpSpPr>
          <a:xfrm>
            <a:off x="4429584" y="741600"/>
            <a:ext cx="1940377" cy="5354400"/>
            <a:chOff x="4429584" y="741600"/>
            <a:chExt cx="1940377" cy="535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D82578-8700-804C-B789-F459A769B686}"/>
                </a:ext>
              </a:extLst>
            </p:cNvPr>
            <p:cNvGrpSpPr/>
            <p:nvPr/>
          </p:nvGrpSpPr>
          <p:grpSpPr>
            <a:xfrm>
              <a:off x="4429584" y="1343861"/>
              <a:ext cx="1940377" cy="4752139"/>
              <a:chOff x="4449071" y="1343861"/>
              <a:chExt cx="1940377" cy="4752139"/>
            </a:xfrm>
          </p:grpSpPr>
          <p:sp>
            <p:nvSpPr>
              <p:cNvPr id="146" name="Rounded Rectangle 145">
                <a:extLst>
                  <a:ext uri="{FF2B5EF4-FFF2-40B4-BE49-F238E27FC236}">
                    <a16:creationId xmlns:a16="http://schemas.microsoft.com/office/drawing/2014/main" id="{E28E1529-A948-5644-A6AE-84C30A2FC391}"/>
                  </a:ext>
                </a:extLst>
              </p:cNvPr>
              <p:cNvSpPr/>
              <p:nvPr/>
            </p:nvSpPr>
            <p:spPr>
              <a:xfrm>
                <a:off x="4449071" y="4568823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Rounded Rectangle 144">
                <a:extLst>
                  <a:ext uri="{FF2B5EF4-FFF2-40B4-BE49-F238E27FC236}">
                    <a16:creationId xmlns:a16="http://schemas.microsoft.com/office/drawing/2014/main" id="{E120C9EE-F0F1-CB4A-97A1-E281A55C8081}"/>
                  </a:ext>
                </a:extLst>
              </p:cNvPr>
              <p:cNvSpPr/>
              <p:nvPr/>
            </p:nvSpPr>
            <p:spPr>
              <a:xfrm>
                <a:off x="4449071" y="3011005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Rounded Rectangle 143">
                <a:extLst>
                  <a:ext uri="{FF2B5EF4-FFF2-40B4-BE49-F238E27FC236}">
                    <a16:creationId xmlns:a16="http://schemas.microsoft.com/office/drawing/2014/main" id="{0404A849-5911-F840-BC71-59DA1C07CEA5}"/>
                  </a:ext>
                </a:extLst>
              </p:cNvPr>
              <p:cNvSpPr/>
              <p:nvPr/>
            </p:nvSpPr>
            <p:spPr>
              <a:xfrm>
                <a:off x="4449072" y="1755340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3E8AD06-4861-7C4E-80DC-380F0D9A065E}"/>
                  </a:ext>
                </a:extLst>
              </p:cNvPr>
              <p:cNvSpPr/>
              <p:nvPr/>
            </p:nvSpPr>
            <p:spPr>
              <a:xfrm>
                <a:off x="4641970" y="1343861"/>
                <a:ext cx="731520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 defTabSz="914400"/>
                <a:r>
                  <a:rPr lang="en-US" sz="1200" kern="0" dirty="0">
                    <a:solidFill>
                      <a:prstClr val="black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Input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F685B5A-E096-C241-99FC-CE169F06DED6}"/>
                  </a:ext>
                </a:extLst>
              </p:cNvPr>
              <p:cNvSpPr/>
              <p:nvPr/>
            </p:nvSpPr>
            <p:spPr>
              <a:xfrm>
                <a:off x="4659935" y="5821680"/>
                <a:ext cx="731520" cy="274320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rPr>
                  <a:t>Output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3A68D8F-DDA8-284D-AA19-0EEEFD78196C}"/>
                  </a:ext>
                </a:extLst>
              </p:cNvPr>
              <p:cNvSpPr/>
              <p:nvPr/>
            </p:nvSpPr>
            <p:spPr>
              <a:xfrm>
                <a:off x="4641970" y="1899384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B0E14806-2D87-C248-947A-98B2EA627B56}"/>
                  </a:ext>
                </a:extLst>
              </p:cNvPr>
              <p:cNvSpPr/>
              <p:nvPr/>
            </p:nvSpPr>
            <p:spPr>
              <a:xfrm>
                <a:off x="4641970" y="2454907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2D1526A7-E884-744C-9B99-2467BAD0C89B}"/>
                  </a:ext>
                </a:extLst>
              </p:cNvPr>
              <p:cNvCxnSpPr>
                <a:stCxn id="108" idx="2"/>
                <a:endCxn id="137" idx="0"/>
              </p:cNvCxnSpPr>
              <p:nvPr/>
            </p:nvCxnSpPr>
            <p:spPr>
              <a:xfrm>
                <a:off x="5007730" y="1618181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03FAE294-AEB9-1149-B1B4-6292F374F433}"/>
                  </a:ext>
                </a:extLst>
              </p:cNvPr>
              <p:cNvCxnSpPr>
                <a:cxnSpLocks/>
                <a:stCxn id="137" idx="2"/>
                <a:endCxn id="138" idx="0"/>
              </p:cNvCxnSpPr>
              <p:nvPr/>
            </p:nvCxnSpPr>
            <p:spPr>
              <a:xfrm>
                <a:off x="5007730" y="2173704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64D3122-981B-2242-ABF6-7579421969EF}"/>
                  </a:ext>
                </a:extLst>
              </p:cNvPr>
              <p:cNvSpPr/>
              <p:nvPr/>
            </p:nvSpPr>
            <p:spPr>
              <a:xfrm>
                <a:off x="5568172" y="2173704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42" name="Elbow Connector 141">
                <a:extLst>
                  <a:ext uri="{FF2B5EF4-FFF2-40B4-BE49-F238E27FC236}">
                    <a16:creationId xmlns:a16="http://schemas.microsoft.com/office/drawing/2014/main" id="{7AA10748-D4BE-2A4C-B418-75DA4D5FC56D}"/>
                  </a:ext>
                </a:extLst>
              </p:cNvPr>
              <p:cNvCxnSpPr>
                <a:stCxn id="137" idx="3"/>
                <a:endCxn id="141" idx="0"/>
              </p:cNvCxnSpPr>
              <p:nvPr/>
            </p:nvCxnSpPr>
            <p:spPr>
              <a:xfrm>
                <a:off x="5373490" y="2036544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43" name="Elbow Connector 142">
                <a:extLst>
                  <a:ext uri="{FF2B5EF4-FFF2-40B4-BE49-F238E27FC236}">
                    <a16:creationId xmlns:a16="http://schemas.microsoft.com/office/drawing/2014/main" id="{530F6CD3-EF26-344F-A869-5D7C23A5E956}"/>
                  </a:ext>
                </a:extLst>
              </p:cNvPr>
              <p:cNvCxnSpPr>
                <a:cxnSpLocks/>
                <a:stCxn id="141" idx="2"/>
              </p:cNvCxnSpPr>
              <p:nvPr/>
            </p:nvCxnSpPr>
            <p:spPr>
              <a:xfrm rot="5400000">
                <a:off x="5590673" y="2248807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8B6ECB6-91B7-A340-8262-E2B4E39D6DA2}"/>
                  </a:ext>
                </a:extLst>
              </p:cNvPr>
              <p:cNvSpPr/>
              <p:nvPr/>
            </p:nvSpPr>
            <p:spPr>
              <a:xfrm>
                <a:off x="4641969" y="3132101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E381A9F-5903-DF48-ADDB-3FDE4B2AC78C}"/>
                  </a:ext>
                </a:extLst>
              </p:cNvPr>
              <p:cNvSpPr/>
              <p:nvPr/>
            </p:nvSpPr>
            <p:spPr>
              <a:xfrm>
                <a:off x="4641969" y="3687624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27534713-0C4D-3B41-8C90-F296CCDEE0A2}"/>
                  </a:ext>
                </a:extLst>
              </p:cNvPr>
              <p:cNvCxnSpPr>
                <a:cxnSpLocks/>
                <a:endCxn id="129" idx="0"/>
              </p:cNvCxnSpPr>
              <p:nvPr/>
            </p:nvCxnSpPr>
            <p:spPr>
              <a:xfrm>
                <a:off x="5007729" y="2850898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33CA1B9B-1003-F849-A8EC-79ABB29F9521}"/>
                  </a:ext>
                </a:extLst>
              </p:cNvPr>
              <p:cNvCxnSpPr>
                <a:cxnSpLocks/>
                <a:stCxn id="129" idx="2"/>
                <a:endCxn id="130" idx="0"/>
              </p:cNvCxnSpPr>
              <p:nvPr/>
            </p:nvCxnSpPr>
            <p:spPr>
              <a:xfrm>
                <a:off x="5007729" y="3406421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E25220E-13F7-074F-ABB9-6D70C655BBDA}"/>
                  </a:ext>
                </a:extLst>
              </p:cNvPr>
              <p:cNvSpPr/>
              <p:nvPr/>
            </p:nvSpPr>
            <p:spPr>
              <a:xfrm>
                <a:off x="5568171" y="3406421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34" name="Elbow Connector 133">
                <a:extLst>
                  <a:ext uri="{FF2B5EF4-FFF2-40B4-BE49-F238E27FC236}">
                    <a16:creationId xmlns:a16="http://schemas.microsoft.com/office/drawing/2014/main" id="{8F2E5DA9-C877-F844-840D-08281F10B76D}"/>
                  </a:ext>
                </a:extLst>
              </p:cNvPr>
              <p:cNvCxnSpPr>
                <a:cxnSpLocks/>
                <a:stCxn id="129" idx="3"/>
                <a:endCxn id="133" idx="0"/>
              </p:cNvCxnSpPr>
              <p:nvPr/>
            </p:nvCxnSpPr>
            <p:spPr>
              <a:xfrm>
                <a:off x="5373489" y="3269261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35" name="Elbow Connector 134">
                <a:extLst>
                  <a:ext uri="{FF2B5EF4-FFF2-40B4-BE49-F238E27FC236}">
                    <a16:creationId xmlns:a16="http://schemas.microsoft.com/office/drawing/2014/main" id="{6B0E79B3-0644-4E4E-8196-BFB6A8B466B7}"/>
                  </a:ext>
                </a:extLst>
              </p:cNvPr>
              <p:cNvCxnSpPr>
                <a:cxnSpLocks/>
                <a:stCxn id="133" idx="2"/>
              </p:cNvCxnSpPr>
              <p:nvPr/>
            </p:nvCxnSpPr>
            <p:spPr>
              <a:xfrm rot="5400000">
                <a:off x="5590672" y="3481524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092CC9EE-5B8E-E544-885E-C17908CCD3F7}"/>
                      </a:ext>
                    </a:extLst>
                  </p:cNvPr>
                  <p:cNvSpPr/>
                  <p:nvPr/>
                </p:nvSpPr>
                <p:spPr>
                  <a:xfrm>
                    <a:off x="4641969" y="4136965"/>
                    <a:ext cx="731520" cy="274320"/>
                  </a:xfrm>
                  <a:prstGeom prst="rect">
                    <a:avLst/>
                  </a:prstGeom>
                  <a:noFill/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zh-CN" alt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  </m:t>
                          </m:r>
                          <m:r>
                            <a:rPr kumimoji="0" 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⋮</m:t>
                          </m:r>
                        </m:oMath>
                      </m:oMathPara>
                    </a14:m>
                    <a:endPara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092CC9EE-5B8E-E544-885E-C17908CCD3F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1969" y="4136965"/>
                    <a:ext cx="731520" cy="2743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30435"/>
                    </a:stretch>
                  </a:blip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0246C9E7-886F-8140-841B-2A8D1CD6E356}"/>
                  </a:ext>
                </a:extLst>
              </p:cNvPr>
              <p:cNvSpPr/>
              <p:nvPr/>
            </p:nvSpPr>
            <p:spPr>
              <a:xfrm>
                <a:off x="4641969" y="4700086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0F8855C4-A589-1343-B4D3-BB08971F7F36}"/>
                  </a:ext>
                </a:extLst>
              </p:cNvPr>
              <p:cNvSpPr/>
              <p:nvPr/>
            </p:nvSpPr>
            <p:spPr>
              <a:xfrm>
                <a:off x="4641969" y="5255609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E28B20CC-8A6A-F04A-9D3E-579BEC833E6D}"/>
                  </a:ext>
                </a:extLst>
              </p:cNvPr>
              <p:cNvCxnSpPr>
                <a:endCxn id="121" idx="0"/>
              </p:cNvCxnSpPr>
              <p:nvPr/>
            </p:nvCxnSpPr>
            <p:spPr>
              <a:xfrm>
                <a:off x="5007729" y="4418883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2BCC3FB3-09A0-5048-801D-B4ADE65152D4}"/>
                  </a:ext>
                </a:extLst>
              </p:cNvPr>
              <p:cNvCxnSpPr>
                <a:cxnSpLocks/>
                <a:stCxn id="121" idx="2"/>
                <a:endCxn id="122" idx="0"/>
              </p:cNvCxnSpPr>
              <p:nvPr/>
            </p:nvCxnSpPr>
            <p:spPr>
              <a:xfrm>
                <a:off x="5007729" y="4974406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DC34192D-3485-D244-A894-8AE2C273128B}"/>
                  </a:ext>
                </a:extLst>
              </p:cNvPr>
              <p:cNvSpPr/>
              <p:nvPr/>
            </p:nvSpPr>
            <p:spPr>
              <a:xfrm>
                <a:off x="5568171" y="4974406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26" name="Elbow Connector 125">
                <a:extLst>
                  <a:ext uri="{FF2B5EF4-FFF2-40B4-BE49-F238E27FC236}">
                    <a16:creationId xmlns:a16="http://schemas.microsoft.com/office/drawing/2014/main" id="{DE0FC4E1-1AD7-F143-8AAE-FA14CDC4EEE5}"/>
                  </a:ext>
                </a:extLst>
              </p:cNvPr>
              <p:cNvCxnSpPr>
                <a:stCxn id="121" idx="3"/>
                <a:endCxn id="125" idx="0"/>
              </p:cNvCxnSpPr>
              <p:nvPr/>
            </p:nvCxnSpPr>
            <p:spPr>
              <a:xfrm>
                <a:off x="5373489" y="4837246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27" name="Elbow Connector 126">
                <a:extLst>
                  <a:ext uri="{FF2B5EF4-FFF2-40B4-BE49-F238E27FC236}">
                    <a16:creationId xmlns:a16="http://schemas.microsoft.com/office/drawing/2014/main" id="{F173EF66-D90D-FF47-AA7A-BC5DDDA49CD9}"/>
                  </a:ext>
                </a:extLst>
              </p:cNvPr>
              <p:cNvCxnSpPr>
                <a:cxnSpLocks/>
                <a:stCxn id="125" idx="2"/>
              </p:cNvCxnSpPr>
              <p:nvPr/>
            </p:nvCxnSpPr>
            <p:spPr>
              <a:xfrm rot="5400000">
                <a:off x="5590672" y="5049509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443EB58B-EFD3-1C4E-AEBB-4803C8EE3949}"/>
                  </a:ext>
                </a:extLst>
              </p:cNvPr>
              <p:cNvCxnSpPr/>
              <p:nvPr/>
            </p:nvCxnSpPr>
            <p:spPr>
              <a:xfrm>
                <a:off x="5007729" y="5529929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947669DC-23A9-134B-A502-4C1E43ACE6B8}"/>
                  </a:ext>
                </a:extLst>
              </p:cNvPr>
              <p:cNvCxnSpPr>
                <a:cxnSpLocks/>
                <a:stCxn id="130" idx="2"/>
                <a:endCxn id="117" idx="0"/>
              </p:cNvCxnSpPr>
              <p:nvPr/>
            </p:nvCxnSpPr>
            <p:spPr>
              <a:xfrm>
                <a:off x="5007729" y="3961944"/>
                <a:ext cx="0" cy="17502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</p:grp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56D6E24-91EA-C042-A946-248B03FF2DA9}"/>
                </a:ext>
              </a:extLst>
            </p:cNvPr>
            <p:cNvSpPr/>
            <p:nvPr/>
          </p:nvSpPr>
          <p:spPr>
            <a:xfrm>
              <a:off x="4802140" y="741600"/>
              <a:ext cx="1291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(b) Micro</a:t>
              </a:r>
              <a:r>
                <a:rPr lang="en-IN" baseline="30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endParaRPr lang="en-US" dirty="0"/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00C52D1-5592-8F45-B905-E1F7D7FE7AFB}"/>
              </a:ext>
            </a:extLst>
          </p:cNvPr>
          <p:cNvSpPr/>
          <p:nvPr/>
        </p:nvSpPr>
        <p:spPr>
          <a:xfrm>
            <a:off x="6856413" y="1284685"/>
            <a:ext cx="53324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priors, </a:t>
            </a:r>
            <a:r>
              <a:rPr lang="en-US" sz="20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scalability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0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performance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 search space, no layer-wise diversity</a:t>
            </a: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poor hardware performance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A2DBA8-EFCF-EC49-8F83-D79CF0B28532}"/>
              </a:ext>
            </a:extLst>
          </p:cNvPr>
          <p:cNvGrpSpPr/>
          <p:nvPr/>
        </p:nvGrpSpPr>
        <p:grpSpPr>
          <a:xfrm>
            <a:off x="6685975" y="2948354"/>
            <a:ext cx="5142615" cy="3845703"/>
            <a:chOff x="6685975" y="2948354"/>
            <a:chExt cx="5142615" cy="38457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4D79BA-C577-AC4E-9652-1DE2D30EC047}"/>
                </a:ext>
              </a:extLst>
            </p:cNvPr>
            <p:cNvGrpSpPr/>
            <p:nvPr/>
          </p:nvGrpSpPr>
          <p:grpSpPr>
            <a:xfrm>
              <a:off x="6685975" y="2948354"/>
              <a:ext cx="5142615" cy="3553173"/>
              <a:chOff x="6685975" y="2948354"/>
              <a:chExt cx="5142615" cy="3553173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BAEE547-7F8D-6147-8256-011D449A0134}"/>
                  </a:ext>
                </a:extLst>
              </p:cNvPr>
              <p:cNvSpPr/>
              <p:nvPr/>
            </p:nvSpPr>
            <p:spPr>
              <a:xfrm>
                <a:off x="6685975" y="5670530"/>
                <a:ext cx="444320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Normal cell</a:t>
                </a: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ImageNet Acc. = </a:t>
                </a:r>
                <a:r>
                  <a:rPr lang="en-US" sz="1600" dirty="0">
                    <a:solidFill>
                      <a:srgbClr val="FF999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78.6</a:t>
                </a:r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@ </a:t>
                </a:r>
                <a:r>
                  <a:rPr lang="en-US" sz="1600" dirty="0">
                    <a:solidFill>
                      <a:srgbClr val="FF999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2.4 GFLOPs</a:t>
                </a:r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@ </a:t>
                </a:r>
                <a:r>
                  <a:rPr lang="en-US" sz="1600" dirty="0">
                    <a:solidFill>
                      <a:srgbClr val="9999F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24ms Lat.</a:t>
                </a: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vs. ResNet-50 Acc. = </a:t>
                </a:r>
                <a:r>
                  <a:rPr lang="en-US" sz="1600" dirty="0">
                    <a:solidFill>
                      <a:srgbClr val="9999F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76.2</a:t>
                </a:r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@ </a:t>
                </a:r>
                <a:r>
                  <a:rPr lang="en-US" sz="1600" dirty="0">
                    <a:solidFill>
                      <a:srgbClr val="9999F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4.0 GFLOPs</a:t>
                </a:r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@ </a:t>
                </a:r>
                <a:r>
                  <a:rPr lang="en-US" sz="1600" dirty="0">
                    <a:solidFill>
                      <a:srgbClr val="FF999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5ms Lat.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7D9A041-DA7B-1A41-A220-0FE966DB9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63819" y="2948354"/>
                <a:ext cx="3287495" cy="265981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32F67D1-63EC-B54D-91F1-F60802475089}"/>
                  </a:ext>
                </a:extLst>
              </p:cNvPr>
              <p:cNvSpPr/>
              <p:nvPr/>
            </p:nvSpPr>
            <p:spPr>
              <a:xfrm>
                <a:off x="10666412" y="3838307"/>
                <a:ext cx="116217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800" dirty="0" err="1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NASNet</a:t>
                </a:r>
                <a:r>
                  <a:rPr lang="en-IN" sz="1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-A </a:t>
                </a:r>
              </a:p>
              <a:p>
                <a:r>
                  <a:rPr lang="en-IN" sz="1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CVPR ’18</a:t>
                </a:r>
                <a:endParaRPr lang="en-US" sz="1800" dirty="0"/>
              </a:p>
            </p:txBody>
          </p:sp>
        </p:grp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9545636-0E27-4448-877D-277D7FCBF288}"/>
                </a:ext>
              </a:extLst>
            </p:cNvPr>
            <p:cNvSpPr/>
            <p:nvPr/>
          </p:nvSpPr>
          <p:spPr>
            <a:xfrm>
              <a:off x="9067151" y="6537577"/>
              <a:ext cx="2344168" cy="256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16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(https://</a:t>
              </a:r>
              <a:r>
                <a:rPr lang="en-IN" sz="1600" baseline="300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arxiv.org</a:t>
              </a:r>
              <a:r>
                <a:rPr lang="en-IN" sz="16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/pdf/1810.00736.pdf)</a:t>
              </a:r>
              <a:endParaRPr lang="en-US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</p:bldLst>
  </p:timing>
</p:sld>
</file>

<file path=ppt/theme/theme1.xml><?xml version="1.0" encoding="utf-8"?>
<a:theme xmlns:a="http://schemas.openxmlformats.org/drawingml/2006/main" name="1_Office Theme">
  <a:themeElements>
    <a:clrScheme name="SlideModelTheme-3">
      <a:dk1>
        <a:sysClr val="windowText" lastClr="000000"/>
      </a:dk1>
      <a:lt1>
        <a:sysClr val="window" lastClr="FFFFFF"/>
      </a:lt1>
      <a:dk2>
        <a:srgbClr val="EAEEEE"/>
      </a:dk2>
      <a:lt2>
        <a:srgbClr val="EEECE1"/>
      </a:lt2>
      <a:accent1>
        <a:srgbClr val="1F6AA1"/>
      </a:accent1>
      <a:accent2>
        <a:srgbClr val="008971"/>
      </a:accent2>
      <a:accent3>
        <a:srgbClr val="83B000"/>
      </a:accent3>
      <a:accent4>
        <a:srgbClr val="CB2027"/>
      </a:accent4>
      <a:accent5>
        <a:srgbClr val="FCE220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17376</TotalTime>
  <Words>3114</Words>
  <Application>Microsoft Office PowerPoint</Application>
  <PresentationFormat>Custom</PresentationFormat>
  <Paragraphs>995</Paragraphs>
  <Slides>48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1_Office Theme</vt:lpstr>
      <vt:lpstr>Multi-Objective Neural Architecture Search</vt:lpstr>
      <vt:lpstr>&gt;&gt;&gt; Designing a DNN involves…</vt:lpstr>
      <vt:lpstr>&gt;&gt;&gt; Early DNN Architectural Development </vt:lpstr>
      <vt:lpstr>&gt;&gt;&gt; Automating DNN Design </vt:lpstr>
      <vt:lpstr>&gt;&gt;&gt; Neural Architecture Search has MANY Applications</vt:lpstr>
      <vt:lpstr>&gt;&gt;&gt; Trends in Neural Architecture Search</vt:lpstr>
      <vt:lpstr>&gt;&gt;&gt; Neural Architecture Search Pipeline</vt:lpstr>
      <vt:lpstr>&gt;&gt;&gt; NAS Search Space</vt:lpstr>
      <vt:lpstr>&gt;&gt;&gt; NAS Search Space</vt:lpstr>
      <vt:lpstr>&gt;&gt;&gt; NAS Search Space</vt:lpstr>
      <vt:lpstr>&gt;&gt;&gt; Neural Architecture Search Pipeline</vt:lpstr>
      <vt:lpstr>&gt;&gt;&gt; Limited Hardware Resources in Real World</vt:lpstr>
      <vt:lpstr>&gt;&gt;&gt; Practical Evaluation of DNN involves Multiple Perspectives</vt:lpstr>
      <vt:lpstr>&gt;&gt;&gt; Solve NAS as a Multi-objective Problem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Evaluating a DNN Architecture is Expensive</vt:lpstr>
      <vt:lpstr>&gt;&gt;&gt; NSGANetV2 Pipeline</vt:lpstr>
      <vt:lpstr>&gt;&gt;&gt; A Sample Bi-Obj. Run (↓Err. + ↓#MAdds)</vt:lpstr>
      <vt:lpstr>&gt;&gt;&gt; Results on ImageNet</vt:lpstr>
      <vt:lpstr>&gt;&gt;&gt; Results Beyond Standard Datasets</vt:lpstr>
      <vt:lpstr>&gt;&gt;&gt; EvoXBench: A NAS Benchmark Generator Tailored for EMO </vt:lpstr>
      <vt:lpstr>&gt;&gt;&gt; EvoXBench: A NAS Benchmark Generator Tailored for EMO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SlideModel PowerPoint Wide</dc:title>
  <dc:creator>Julian</dc:creator>
  <cp:lastModifiedBy>Microsoft Office User</cp:lastModifiedBy>
  <cp:revision>382</cp:revision>
  <dcterms:created xsi:type="dcterms:W3CDTF">2013-09-12T13:05:01Z</dcterms:created>
  <dcterms:modified xsi:type="dcterms:W3CDTF">2023-06-19T13:11:51Z</dcterms:modified>
</cp:coreProperties>
</file>