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4"/>
  </p:notesMasterIdLst>
  <p:sldIdLst>
    <p:sldId id="276" r:id="rId2"/>
    <p:sldId id="282" r:id="rId3"/>
    <p:sldId id="284" r:id="rId4"/>
    <p:sldId id="285" r:id="rId5"/>
    <p:sldId id="371" r:id="rId6"/>
    <p:sldId id="287" r:id="rId7"/>
    <p:sldId id="407" r:id="rId8"/>
    <p:sldId id="379" r:id="rId9"/>
    <p:sldId id="380" r:id="rId10"/>
    <p:sldId id="381" r:id="rId11"/>
    <p:sldId id="408" r:id="rId12"/>
    <p:sldId id="372" r:id="rId13"/>
    <p:sldId id="290" r:id="rId14"/>
    <p:sldId id="291" r:id="rId15"/>
    <p:sldId id="397" r:id="rId16"/>
    <p:sldId id="283" r:id="rId17"/>
    <p:sldId id="398" r:id="rId18"/>
    <p:sldId id="286" r:id="rId19"/>
    <p:sldId id="400" r:id="rId20"/>
    <p:sldId id="429" r:id="rId21"/>
    <p:sldId id="430" r:id="rId22"/>
    <p:sldId id="357" r:id="rId2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AA"/>
    <a:srgbClr val="FF999B"/>
    <a:srgbClr val="99FEFF"/>
    <a:srgbClr val="9999FD"/>
    <a:srgbClr val="69A0C4"/>
    <a:srgbClr val="8FEA8D"/>
    <a:srgbClr val="99CD99"/>
    <a:srgbClr val="CB1F26"/>
    <a:srgbClr val="E5E9C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5"/>
    <p:restoredTop sz="87755"/>
  </p:normalViewPr>
  <p:slideViewPr>
    <p:cSldViewPr>
      <p:cViewPr varScale="1">
        <p:scale>
          <a:sx n="112" d="100"/>
          <a:sy n="112" d="100"/>
        </p:scale>
        <p:origin x="728" y="17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chao Lu" userId="9f30ab96-1a55-4d64-b6fa-cee73f08f98f" providerId="ADAL" clId="{49E745AB-7566-984B-B64D-6677BCE713A3}"/>
    <pc:docChg chg="delSld modSld">
      <pc:chgData name="Zhichao Lu" userId="9f30ab96-1a55-4d64-b6fa-cee73f08f98f" providerId="ADAL" clId="{49E745AB-7566-984B-B64D-6677BCE713A3}" dt="2024-06-27T04:04:53.984" v="39" actId="2696"/>
      <pc:docMkLst>
        <pc:docMk/>
      </pc:docMkLst>
      <pc:sldChg chg="modSp mod">
        <pc:chgData name="Zhichao Lu" userId="9f30ab96-1a55-4d64-b6fa-cee73f08f98f" providerId="ADAL" clId="{49E745AB-7566-984B-B64D-6677BCE713A3}" dt="2024-06-27T04:04:36.763" v="13" actId="20577"/>
        <pc:sldMkLst>
          <pc:docMk/>
          <pc:sldMk cId="1257885027" sldId="276"/>
        </pc:sldMkLst>
        <pc:spChg chg="mod">
          <ac:chgData name="Zhichao Lu" userId="9f30ab96-1a55-4d64-b6fa-cee73f08f98f" providerId="ADAL" clId="{49E745AB-7566-984B-B64D-6677BCE713A3}" dt="2024-06-27T04:04:36.763" v="13" actId="20577"/>
          <ac:spMkLst>
            <pc:docMk/>
            <pc:sldMk cId="1257885027" sldId="276"/>
            <ac:spMk id="29" creationId="{5AB99A7B-8EB5-AD43-8459-9A2F1A980AE5}"/>
          </ac:spMkLst>
        </pc:spChg>
      </pc:sldChg>
      <pc:sldChg chg="del">
        <pc:chgData name="Zhichao Lu" userId="9f30ab96-1a55-4d64-b6fa-cee73f08f98f" providerId="ADAL" clId="{49E745AB-7566-984B-B64D-6677BCE713A3}" dt="2024-06-27T04:04:52.427" v="22" actId="2696"/>
        <pc:sldMkLst>
          <pc:docMk/>
          <pc:sldMk cId="2595727371" sldId="382"/>
        </pc:sldMkLst>
      </pc:sldChg>
      <pc:sldChg chg="del">
        <pc:chgData name="Zhichao Lu" userId="9f30ab96-1a55-4d64-b6fa-cee73f08f98f" providerId="ADAL" clId="{49E745AB-7566-984B-B64D-6677BCE713A3}" dt="2024-06-27T04:04:52.603" v="23" actId="2696"/>
        <pc:sldMkLst>
          <pc:docMk/>
          <pc:sldMk cId="3065539137" sldId="384"/>
        </pc:sldMkLst>
      </pc:sldChg>
      <pc:sldChg chg="del">
        <pc:chgData name="Zhichao Lu" userId="9f30ab96-1a55-4d64-b6fa-cee73f08f98f" providerId="ADAL" clId="{49E745AB-7566-984B-B64D-6677BCE713A3}" dt="2024-06-27T04:04:53.628" v="35" actId="2696"/>
        <pc:sldMkLst>
          <pc:docMk/>
          <pc:sldMk cId="1290634014" sldId="386"/>
        </pc:sldMkLst>
      </pc:sldChg>
      <pc:sldChg chg="del">
        <pc:chgData name="Zhichao Lu" userId="9f30ab96-1a55-4d64-b6fa-cee73f08f98f" providerId="ADAL" clId="{49E745AB-7566-984B-B64D-6677BCE713A3}" dt="2024-06-27T04:04:52.319" v="21" actId="2696"/>
        <pc:sldMkLst>
          <pc:docMk/>
          <pc:sldMk cId="3421945195" sldId="387"/>
        </pc:sldMkLst>
      </pc:sldChg>
      <pc:sldChg chg="del">
        <pc:chgData name="Zhichao Lu" userId="9f30ab96-1a55-4d64-b6fa-cee73f08f98f" providerId="ADAL" clId="{49E745AB-7566-984B-B64D-6677BCE713A3}" dt="2024-06-27T04:04:52.715" v="24" actId="2696"/>
        <pc:sldMkLst>
          <pc:docMk/>
          <pc:sldMk cId="2381778163" sldId="388"/>
        </pc:sldMkLst>
      </pc:sldChg>
      <pc:sldChg chg="del">
        <pc:chgData name="Zhichao Lu" userId="9f30ab96-1a55-4d64-b6fa-cee73f08f98f" providerId="ADAL" clId="{49E745AB-7566-984B-B64D-6677BCE713A3}" dt="2024-06-27T04:04:52.006" v="17" actId="2696"/>
        <pc:sldMkLst>
          <pc:docMk/>
          <pc:sldMk cId="676153557" sldId="389"/>
        </pc:sldMkLst>
      </pc:sldChg>
      <pc:sldChg chg="del">
        <pc:chgData name="Zhichao Lu" userId="9f30ab96-1a55-4d64-b6fa-cee73f08f98f" providerId="ADAL" clId="{49E745AB-7566-984B-B64D-6677BCE713A3}" dt="2024-06-27T04:04:52.822" v="25" actId="2696"/>
        <pc:sldMkLst>
          <pc:docMk/>
          <pc:sldMk cId="2646916753" sldId="390"/>
        </pc:sldMkLst>
      </pc:sldChg>
      <pc:sldChg chg="del">
        <pc:chgData name="Zhichao Lu" userId="9f30ab96-1a55-4d64-b6fa-cee73f08f98f" providerId="ADAL" clId="{49E745AB-7566-984B-B64D-6677BCE713A3}" dt="2024-06-27T04:04:53.172" v="31" actId="2696"/>
        <pc:sldMkLst>
          <pc:docMk/>
          <pc:sldMk cId="8060545" sldId="392"/>
        </pc:sldMkLst>
      </pc:sldChg>
      <pc:sldChg chg="del">
        <pc:chgData name="Zhichao Lu" userId="9f30ab96-1a55-4d64-b6fa-cee73f08f98f" providerId="ADAL" clId="{49E745AB-7566-984B-B64D-6677BCE713A3}" dt="2024-06-27T04:04:53.764" v="36" actId="2696"/>
        <pc:sldMkLst>
          <pc:docMk/>
          <pc:sldMk cId="3574321345" sldId="394"/>
        </pc:sldMkLst>
      </pc:sldChg>
      <pc:sldChg chg="del">
        <pc:chgData name="Zhichao Lu" userId="9f30ab96-1a55-4d64-b6fa-cee73f08f98f" providerId="ADAL" clId="{49E745AB-7566-984B-B64D-6677BCE713A3}" dt="2024-06-27T04:04:52.118" v="18" actId="2696"/>
        <pc:sldMkLst>
          <pc:docMk/>
          <pc:sldMk cId="2596961060" sldId="395"/>
        </pc:sldMkLst>
      </pc:sldChg>
      <pc:sldChg chg="del">
        <pc:chgData name="Zhichao Lu" userId="9f30ab96-1a55-4d64-b6fa-cee73f08f98f" providerId="ADAL" clId="{49E745AB-7566-984B-B64D-6677BCE713A3}" dt="2024-06-27T04:04:52.206" v="20" actId="2696"/>
        <pc:sldMkLst>
          <pc:docMk/>
          <pc:sldMk cId="3423585120" sldId="396"/>
        </pc:sldMkLst>
      </pc:sldChg>
      <pc:sldChg chg="del">
        <pc:chgData name="Zhichao Lu" userId="9f30ab96-1a55-4d64-b6fa-cee73f08f98f" providerId="ADAL" clId="{49E745AB-7566-984B-B64D-6677BCE713A3}" dt="2024-06-27T04:04:51.773" v="14" actId="2696"/>
        <pc:sldMkLst>
          <pc:docMk/>
          <pc:sldMk cId="1102761422" sldId="411"/>
        </pc:sldMkLst>
      </pc:sldChg>
      <pc:sldChg chg="del">
        <pc:chgData name="Zhichao Lu" userId="9f30ab96-1a55-4d64-b6fa-cee73f08f98f" providerId="ADAL" clId="{49E745AB-7566-984B-B64D-6677BCE713A3}" dt="2024-06-27T04:04:53.036" v="28" actId="2696"/>
        <pc:sldMkLst>
          <pc:docMk/>
          <pc:sldMk cId="1148824411" sldId="412"/>
        </pc:sldMkLst>
      </pc:sldChg>
      <pc:sldChg chg="del">
        <pc:chgData name="Zhichao Lu" userId="9f30ab96-1a55-4d64-b6fa-cee73f08f98f" providerId="ADAL" clId="{49E745AB-7566-984B-B64D-6677BCE713A3}" dt="2024-06-27T04:04:53.984" v="39" actId="2696"/>
        <pc:sldMkLst>
          <pc:docMk/>
          <pc:sldMk cId="2594045169" sldId="413"/>
        </pc:sldMkLst>
      </pc:sldChg>
      <pc:sldChg chg="del">
        <pc:chgData name="Zhichao Lu" userId="9f30ab96-1a55-4d64-b6fa-cee73f08f98f" providerId="ADAL" clId="{49E745AB-7566-984B-B64D-6677BCE713A3}" dt="2024-06-27T04:04:53.510" v="34" actId="2696"/>
        <pc:sldMkLst>
          <pc:docMk/>
          <pc:sldMk cId="3739822385" sldId="414"/>
        </pc:sldMkLst>
      </pc:sldChg>
      <pc:sldChg chg="del">
        <pc:chgData name="Zhichao Lu" userId="9f30ab96-1a55-4d64-b6fa-cee73f08f98f" providerId="ADAL" clId="{49E745AB-7566-984B-B64D-6677BCE713A3}" dt="2024-06-27T04:04:52.199" v="19" actId="2696"/>
        <pc:sldMkLst>
          <pc:docMk/>
          <pc:sldMk cId="1021482541" sldId="415"/>
        </pc:sldMkLst>
      </pc:sldChg>
      <pc:sldChg chg="del">
        <pc:chgData name="Zhichao Lu" userId="9f30ab96-1a55-4d64-b6fa-cee73f08f98f" providerId="ADAL" clId="{49E745AB-7566-984B-B64D-6677BCE713A3}" dt="2024-06-27T04:04:51.868" v="15" actId="2696"/>
        <pc:sldMkLst>
          <pc:docMk/>
          <pc:sldMk cId="3651330681" sldId="416"/>
        </pc:sldMkLst>
      </pc:sldChg>
      <pc:sldChg chg="del">
        <pc:chgData name="Zhichao Lu" userId="9f30ab96-1a55-4d64-b6fa-cee73f08f98f" providerId="ADAL" clId="{49E745AB-7566-984B-B64D-6677BCE713A3}" dt="2024-06-27T04:04:53.372" v="33" actId="2696"/>
        <pc:sldMkLst>
          <pc:docMk/>
          <pc:sldMk cId="3449663462" sldId="417"/>
        </pc:sldMkLst>
      </pc:sldChg>
      <pc:sldChg chg="del">
        <pc:chgData name="Zhichao Lu" userId="9f30ab96-1a55-4d64-b6fa-cee73f08f98f" providerId="ADAL" clId="{49E745AB-7566-984B-B64D-6677BCE713A3}" dt="2024-06-27T04:04:53.822" v="38" actId="2696"/>
        <pc:sldMkLst>
          <pc:docMk/>
          <pc:sldMk cId="4164518484" sldId="418"/>
        </pc:sldMkLst>
      </pc:sldChg>
      <pc:sldChg chg="del">
        <pc:chgData name="Zhichao Lu" userId="9f30ab96-1a55-4d64-b6fa-cee73f08f98f" providerId="ADAL" clId="{49E745AB-7566-984B-B64D-6677BCE713A3}" dt="2024-06-27T04:04:53.794" v="37" actId="2696"/>
        <pc:sldMkLst>
          <pc:docMk/>
          <pc:sldMk cId="204864763" sldId="419"/>
        </pc:sldMkLst>
      </pc:sldChg>
      <pc:sldChg chg="del">
        <pc:chgData name="Zhichao Lu" userId="9f30ab96-1a55-4d64-b6fa-cee73f08f98f" providerId="ADAL" clId="{49E745AB-7566-984B-B64D-6677BCE713A3}" dt="2024-06-27T04:04:53.040" v="29" actId="2696"/>
        <pc:sldMkLst>
          <pc:docMk/>
          <pc:sldMk cId="514912911" sldId="420"/>
        </pc:sldMkLst>
      </pc:sldChg>
      <pc:sldChg chg="del">
        <pc:chgData name="Zhichao Lu" userId="9f30ab96-1a55-4d64-b6fa-cee73f08f98f" providerId="ADAL" clId="{49E745AB-7566-984B-B64D-6677BCE713A3}" dt="2024-06-27T04:04:53.066" v="30" actId="2696"/>
        <pc:sldMkLst>
          <pc:docMk/>
          <pc:sldMk cId="649449527" sldId="423"/>
        </pc:sldMkLst>
      </pc:sldChg>
      <pc:sldChg chg="del">
        <pc:chgData name="Zhichao Lu" userId="9f30ab96-1a55-4d64-b6fa-cee73f08f98f" providerId="ADAL" clId="{49E745AB-7566-984B-B64D-6677BCE713A3}" dt="2024-06-27T04:04:51.896" v="16" actId="2696"/>
        <pc:sldMkLst>
          <pc:docMk/>
          <pc:sldMk cId="677061200" sldId="424"/>
        </pc:sldMkLst>
      </pc:sldChg>
      <pc:sldChg chg="del">
        <pc:chgData name="Zhichao Lu" userId="9f30ab96-1a55-4d64-b6fa-cee73f08f98f" providerId="ADAL" clId="{49E745AB-7566-984B-B64D-6677BCE713A3}" dt="2024-06-27T04:04:52.889" v="27" actId="2696"/>
        <pc:sldMkLst>
          <pc:docMk/>
          <pc:sldMk cId="1703550085" sldId="425"/>
        </pc:sldMkLst>
      </pc:sldChg>
      <pc:sldChg chg="del">
        <pc:chgData name="Zhichao Lu" userId="9f30ab96-1a55-4d64-b6fa-cee73f08f98f" providerId="ADAL" clId="{49E745AB-7566-984B-B64D-6677BCE713A3}" dt="2024-06-27T04:04:53.208" v="32" actId="2696"/>
        <pc:sldMkLst>
          <pc:docMk/>
          <pc:sldMk cId="1767554533" sldId="426"/>
        </pc:sldMkLst>
      </pc:sldChg>
      <pc:sldChg chg="del">
        <pc:chgData name="Zhichao Lu" userId="9f30ab96-1a55-4d64-b6fa-cee73f08f98f" providerId="ADAL" clId="{49E745AB-7566-984B-B64D-6677BCE713A3}" dt="2024-06-27T04:04:52.856" v="26" actId="2696"/>
        <pc:sldMkLst>
          <pc:docMk/>
          <pc:sldMk cId="2334066459" sldId="42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3834-6D41-BCC2-62977ABE5A8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3834-6D41-BCC2-62977ABE5A8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3834-6D41-BCC2-62977ABE5A8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3834-6D41-BCC2-62977ABE5A8A}"/>
              </c:ext>
            </c:extLst>
          </c:dPt>
          <c:cat>
            <c:strRef>
              <c:f>Sheet1!$A$2:$A$5</c:f>
              <c:strCache>
                <c:ptCount val="4"/>
                <c:pt idx="0">
                  <c:v>Academia</c:v>
                </c:pt>
                <c:pt idx="3">
                  <c:v>Industries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66-F745-8852-C466A48CD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1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2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71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4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36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6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08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14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03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6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95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9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10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8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7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2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2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12188825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3887117"/>
            <a:ext cx="10360501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399020"/>
            <a:ext cx="8532178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0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98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834" y="2870633"/>
            <a:ext cx="5930678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6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2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3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5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8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bg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10" Type="http://schemas.openxmlformats.org/officeDocument/2006/relationships/image" Target="../media/image31.tif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0.png"/><Relationship Id="rId18" Type="http://schemas.openxmlformats.org/officeDocument/2006/relationships/image" Target="../media/image230.png"/><Relationship Id="rId3" Type="http://schemas.openxmlformats.org/officeDocument/2006/relationships/image" Target="../media/image32.tiff"/><Relationship Id="rId7" Type="http://schemas.openxmlformats.org/officeDocument/2006/relationships/image" Target="../media/image36.emf"/><Relationship Id="rId12" Type="http://schemas.openxmlformats.org/officeDocument/2006/relationships/image" Target="../media/image170.png"/><Relationship Id="rId17" Type="http://schemas.openxmlformats.org/officeDocument/2006/relationships/image" Target="../media/image22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11" Type="http://schemas.openxmlformats.org/officeDocument/2006/relationships/image" Target="../media/image160.png"/><Relationship Id="rId5" Type="http://schemas.openxmlformats.org/officeDocument/2006/relationships/image" Target="../media/image34.emf"/><Relationship Id="rId15" Type="http://schemas.openxmlformats.org/officeDocument/2006/relationships/image" Target="../media/image201.png"/><Relationship Id="rId10" Type="http://schemas.openxmlformats.org/officeDocument/2006/relationships/image" Target="../media/image150.png"/><Relationship Id="rId4" Type="http://schemas.openxmlformats.org/officeDocument/2006/relationships/image" Target="../media/image33.emf"/><Relationship Id="rId9" Type="http://schemas.openxmlformats.org/officeDocument/2006/relationships/image" Target="../media/image78.png"/><Relationship Id="rId14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5.png"/><Relationship Id="rId26" Type="http://schemas.openxmlformats.org/officeDocument/2006/relationships/image" Target="../media/image330.png"/><Relationship Id="rId21" Type="http://schemas.openxmlformats.org/officeDocument/2006/relationships/image" Target="../media/image44.png"/><Relationship Id="rId17" Type="http://schemas.openxmlformats.org/officeDocument/2006/relationships/image" Target="../media/image42.emf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00.png"/><Relationship Id="rId20" Type="http://schemas.openxmlformats.org/officeDocument/2006/relationships/image" Target="../media/image270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10.png"/><Relationship Id="rId32" Type="http://schemas.openxmlformats.org/officeDocument/2006/relationships/image" Target="../media/image390.png"/><Relationship Id="rId23" Type="http://schemas.openxmlformats.org/officeDocument/2006/relationships/image" Target="../media/image45.png"/><Relationship Id="rId28" Type="http://schemas.openxmlformats.org/officeDocument/2006/relationships/image" Target="../media/image350.png"/><Relationship Id="rId19" Type="http://schemas.openxmlformats.org/officeDocument/2006/relationships/image" Target="../media/image43.emf"/><Relationship Id="rId31" Type="http://schemas.openxmlformats.org/officeDocument/2006/relationships/image" Target="../media/image49.png"/><Relationship Id="rId22" Type="http://schemas.openxmlformats.org/officeDocument/2006/relationships/image" Target="../media/image291.png"/><Relationship Id="rId27" Type="http://schemas.openxmlformats.org/officeDocument/2006/relationships/image" Target="../media/image47.emf"/><Relationship Id="rId30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zure.microsoft.com/en-us/services/machine-learning/" TargetMode="External"/><Relationship Id="rId3" Type="http://schemas.openxmlformats.org/officeDocument/2006/relationships/image" Target="../media/image16.emf"/><Relationship Id="rId7" Type="http://schemas.openxmlformats.org/officeDocument/2006/relationships/hyperlink" Target="https://cloud.google.com/auto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10" Type="http://schemas.openxmlformats.org/officeDocument/2006/relationships/image" Target="../media/image19.tiff"/><Relationship Id="rId4" Type="http://schemas.openxmlformats.org/officeDocument/2006/relationships/chart" Target="../charts/chart1.xml"/><Relationship Id="rId9" Type="http://schemas.openxmlformats.org/officeDocument/2006/relationships/hyperlink" Target="https://www.ccf.org.cn/c/2019-10-23/669567.s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570185"/>
          </a:xfrm>
        </p:spPr>
        <p:txBody>
          <a:bodyPr/>
          <a:lstStyle/>
          <a:p>
            <a:r>
              <a:rPr lang="en-IN" sz="44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Multi-Objective Neural Architecture Search</a:t>
            </a:r>
            <a:endParaRPr lang="en-IN" sz="4400" dirty="0">
              <a:solidFill>
                <a:srgbClr val="92D050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AB99A7B-8EB5-AD43-8459-9A2F1A980AE5}"/>
              </a:ext>
            </a:extLst>
          </p:cNvPr>
          <p:cNvSpPr txBox="1">
            <a:spLocks/>
          </p:cNvSpPr>
          <p:nvPr/>
        </p:nvSpPr>
        <p:spPr>
          <a:xfrm>
            <a:off x="609441" y="3068960"/>
            <a:ext cx="10969943" cy="1731640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IN" sz="32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WCCI 2024 Tutorial</a:t>
            </a:r>
          </a:p>
          <a:p>
            <a:pPr algn="ctr">
              <a:lnSpc>
                <a:spcPts val="6000"/>
              </a:lnSpc>
            </a:pPr>
            <a:r>
              <a:rPr lang="en-IN" sz="3200" dirty="0" err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Zhichao</a:t>
            </a:r>
            <a:r>
              <a:rPr lang="en-IN" sz="32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Lu</a:t>
            </a:r>
            <a:endParaRPr lang="en-IN" sz="24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6000"/>
              </a:lnSpc>
            </a:pPr>
            <a:r>
              <a:rPr lang="en-IN" sz="24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June 30, 2024</a:t>
            </a:r>
          </a:p>
        </p:txBody>
      </p:sp>
    </p:spTree>
    <p:extLst>
      <p:ext uri="{BB962C8B-B14F-4D97-AF65-F5344CB8AC3E}">
        <p14:creationId xmlns:p14="http://schemas.microsoft.com/office/powerpoint/2010/main" val="125788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 Search Space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20093-3422-0A40-B221-4D1E0284807F}"/>
              </a:ext>
            </a:extLst>
          </p:cNvPr>
          <p:cNvGrpSpPr/>
          <p:nvPr/>
        </p:nvGrpSpPr>
        <p:grpSpPr>
          <a:xfrm>
            <a:off x="684212" y="1343861"/>
            <a:ext cx="2895598" cy="4752139"/>
            <a:chOff x="760414" y="1052930"/>
            <a:chExt cx="2895598" cy="4752139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A01DC089-6275-114F-8C61-BB5EBA0633F0}"/>
                </a:ext>
              </a:extLst>
            </p:cNvPr>
            <p:cNvSpPr/>
            <p:nvPr/>
          </p:nvSpPr>
          <p:spPr>
            <a:xfrm>
              <a:off x="760414" y="1464409"/>
              <a:ext cx="2895598" cy="394579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/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  </m:t>
                        </m:r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⋮</m:t>
                        </m:r>
                      </m:oMath>
                    </m:oMathPara>
                  </a14:m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blipFill>
                  <a:blip r:embed="rId3"/>
                  <a:stretch>
                    <a:fillRect b="-30435"/>
                  </a:stretch>
                </a:blip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8AF8CB4-BA53-434B-8AD9-3448376154D4}"/>
                </a:ext>
              </a:extLst>
            </p:cNvPr>
            <p:cNvSpPr/>
            <p:nvPr/>
          </p:nvSpPr>
          <p:spPr>
            <a:xfrm>
              <a:off x="1782073" y="5530749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Output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74E0A309-FE4A-E84D-B6C0-540C26CC2AE9}"/>
                </a:ext>
              </a:extLst>
            </p:cNvPr>
            <p:cNvCxnSpPr>
              <a:cxnSpLocks/>
              <a:stCxn id="81" idx="2"/>
              <a:endCxn id="103" idx="0"/>
            </p:cNvCxnSpPr>
            <p:nvPr/>
          </p:nvCxnSpPr>
          <p:spPr>
            <a:xfrm>
              <a:off x="2147833" y="4961591"/>
              <a:ext cx="0" cy="5691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9FA50B-06F0-3D43-8052-EE3822FFCA36}"/>
                </a:ext>
              </a:extLst>
            </p:cNvPr>
            <p:cNvSpPr/>
            <p:nvPr/>
          </p:nvSpPr>
          <p:spPr>
            <a:xfrm>
              <a:off x="1782073" y="1052930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Input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3D5ED5-05BB-7F41-9D3D-0678539C637B}"/>
                </a:ext>
              </a:extLst>
            </p:cNvPr>
            <p:cNvSpPr/>
            <p:nvPr/>
          </p:nvSpPr>
          <p:spPr>
            <a:xfrm>
              <a:off x="1782073" y="160845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45C9F3A-2583-5345-905A-01F4671240E2}"/>
                </a:ext>
              </a:extLst>
            </p:cNvPr>
            <p:cNvSpPr/>
            <p:nvPr/>
          </p:nvSpPr>
          <p:spPr>
            <a:xfrm>
              <a:off x="1782073" y="216397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8045FA7-8CD7-AD40-BE6F-925D309F0F75}"/>
                </a:ext>
              </a:extLst>
            </p:cNvPr>
            <p:cNvCxnSpPr>
              <a:stCxn id="85" idx="2"/>
              <a:endCxn id="86" idx="0"/>
            </p:cNvCxnSpPr>
            <p:nvPr/>
          </p:nvCxnSpPr>
          <p:spPr>
            <a:xfrm>
              <a:off x="2147833" y="132725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2FA021E9-0732-0D41-85ED-F72C1C417833}"/>
                </a:ext>
              </a:extLst>
            </p:cNvPr>
            <p:cNvCxnSpPr>
              <a:cxnSpLocks/>
              <a:stCxn id="86" idx="2"/>
              <a:endCxn id="87" idx="0"/>
            </p:cNvCxnSpPr>
            <p:nvPr/>
          </p:nvCxnSpPr>
          <p:spPr>
            <a:xfrm>
              <a:off x="2147833" y="188277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7778C31-180C-9041-B99F-9F3BD3FD2786}"/>
                </a:ext>
              </a:extLst>
            </p:cNvPr>
            <p:cNvSpPr/>
            <p:nvPr/>
          </p:nvSpPr>
          <p:spPr>
            <a:xfrm>
              <a:off x="1782073" y="2717533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E447BFB-7F78-B945-9B09-4441310479F9}"/>
                </a:ext>
              </a:extLst>
            </p:cNvPr>
            <p:cNvSpPr/>
            <p:nvPr/>
          </p:nvSpPr>
          <p:spPr>
            <a:xfrm>
              <a:off x="1782073" y="32730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F939A36E-0A6A-8441-8B9C-474C09C72494}"/>
                </a:ext>
              </a:extLst>
            </p:cNvPr>
            <p:cNvCxnSpPr>
              <a:endCxn id="90" idx="0"/>
            </p:cNvCxnSpPr>
            <p:nvPr/>
          </p:nvCxnSpPr>
          <p:spPr>
            <a:xfrm>
              <a:off x="2147833" y="243633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7ED0617-D1F3-7F4C-8370-965785258005}"/>
                </a:ext>
              </a:extLst>
            </p:cNvPr>
            <p:cNvCxnSpPr>
              <a:cxnSpLocks/>
              <a:stCxn id="90" idx="2"/>
              <a:endCxn id="91" idx="0"/>
            </p:cNvCxnSpPr>
            <p:nvPr/>
          </p:nvCxnSpPr>
          <p:spPr>
            <a:xfrm>
              <a:off x="2147833" y="299185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E4F4374-A101-474E-B192-DD336D28FBA5}"/>
                </a:ext>
              </a:extLst>
            </p:cNvPr>
            <p:cNvCxnSpPr>
              <a:cxnSpLocks/>
              <a:stCxn id="91" idx="2"/>
              <a:endCxn id="77" idx="0"/>
            </p:cNvCxnSpPr>
            <p:nvPr/>
          </p:nvCxnSpPr>
          <p:spPr>
            <a:xfrm>
              <a:off x="2147833" y="3547376"/>
              <a:ext cx="0" cy="2986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D1F37E5-781B-1D41-9E13-6CFDDF54767B}"/>
                </a:ext>
              </a:extLst>
            </p:cNvPr>
            <p:cNvSpPr/>
            <p:nvPr/>
          </p:nvSpPr>
          <p:spPr>
            <a:xfrm>
              <a:off x="2795710" y="18896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D7A8BED-A998-8A41-996F-F00B72DCD37D}"/>
                </a:ext>
              </a:extLst>
            </p:cNvPr>
            <p:cNvSpPr/>
            <p:nvPr/>
          </p:nvSpPr>
          <p:spPr>
            <a:xfrm>
              <a:off x="2795710" y="2439771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F542FD9-EAC1-E44F-A23E-53B54523F19F}"/>
                </a:ext>
              </a:extLst>
            </p:cNvPr>
            <p:cNvSpPr/>
            <p:nvPr/>
          </p:nvSpPr>
          <p:spPr>
            <a:xfrm>
              <a:off x="912812" y="271753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54E83C6-486C-6A41-BCFF-9D79A9EE22B1}"/>
                </a:ext>
              </a:extLst>
            </p:cNvPr>
            <p:cNvCxnSpPr>
              <a:cxnSpLocks/>
              <a:stCxn id="85" idx="2"/>
              <a:endCxn id="95" idx="0"/>
            </p:cNvCxnSpPr>
            <p:nvPr/>
          </p:nvCxnSpPr>
          <p:spPr>
            <a:xfrm>
              <a:off x="2147833" y="1327250"/>
              <a:ext cx="1013637" cy="56240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37A348C-BD68-3240-A4CD-8CC7AFBE8521}"/>
                </a:ext>
              </a:extLst>
            </p:cNvPr>
            <p:cNvCxnSpPr>
              <a:cxnSpLocks/>
              <a:stCxn id="95" idx="2"/>
              <a:endCxn id="96" idx="0"/>
            </p:cNvCxnSpPr>
            <p:nvPr/>
          </p:nvCxnSpPr>
          <p:spPr>
            <a:xfrm>
              <a:off x="3161470" y="2163976"/>
              <a:ext cx="0" cy="2757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162A99F-8061-2149-B4FF-84E8827D78C6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>
              <a:off x="2147833" y="2714091"/>
              <a:ext cx="1013637" cy="55896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FDE56F0-3D55-B54D-ACB1-34E16FD99B1C}"/>
                </a:ext>
              </a:extLst>
            </p:cNvPr>
            <p:cNvCxnSpPr>
              <a:cxnSpLocks/>
              <a:stCxn id="87" idx="2"/>
              <a:endCxn id="97" idx="0"/>
            </p:cNvCxnSpPr>
            <p:nvPr/>
          </p:nvCxnSpPr>
          <p:spPr>
            <a:xfrm flipH="1">
              <a:off x="1278572" y="2438296"/>
              <a:ext cx="869261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3B5578F-B5B1-0448-83BA-A83C8037C5B2}"/>
                </a:ext>
              </a:extLst>
            </p:cNvPr>
            <p:cNvCxnSpPr>
              <a:cxnSpLocks/>
              <a:stCxn id="97" idx="2"/>
              <a:endCxn id="91" idx="0"/>
            </p:cNvCxnSpPr>
            <p:nvPr/>
          </p:nvCxnSpPr>
          <p:spPr>
            <a:xfrm>
              <a:off x="1278572" y="2991853"/>
              <a:ext cx="869261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27ECC83-12C6-A34F-899C-8725E7F2BB5D}"/>
                </a:ext>
              </a:extLst>
            </p:cNvPr>
            <p:cNvSpPr/>
            <p:nvPr/>
          </p:nvSpPr>
          <p:spPr>
            <a:xfrm>
              <a:off x="1782073" y="4133714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AC80F33-D912-AB44-94CA-B63C17CDB8C4}"/>
                </a:ext>
              </a:extLst>
            </p:cNvPr>
            <p:cNvSpPr/>
            <p:nvPr/>
          </p:nvSpPr>
          <p:spPr>
            <a:xfrm>
              <a:off x="1782073" y="4687271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D481C19-D4D0-BE4E-B2E3-A23607847B1B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 flipH="1">
              <a:off x="2147833" y="4270874"/>
              <a:ext cx="365760" cy="1082197"/>
            </a:xfrm>
            <a:prstGeom prst="bentConnector4">
              <a:avLst>
                <a:gd name="adj1" fmla="val -62500"/>
                <a:gd name="adj2" fmla="val 100549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3" name="Elbow Connector 82">
              <a:extLst>
                <a:ext uri="{FF2B5EF4-FFF2-40B4-BE49-F238E27FC236}">
                  <a16:creationId xmlns:a16="http://schemas.microsoft.com/office/drawing/2014/main" id="{EC42BC5C-EC83-EC45-9021-A6FD209349E7}"/>
                </a:ext>
              </a:extLst>
            </p:cNvPr>
            <p:cNvCxnSpPr>
              <a:cxnSpLocks/>
              <a:stCxn id="91" idx="1"/>
              <a:endCxn id="81" idx="1"/>
            </p:cNvCxnSpPr>
            <p:nvPr/>
          </p:nvCxnSpPr>
          <p:spPr>
            <a:xfrm rot="10800000" flipV="1">
              <a:off x="1782073" y="3410215"/>
              <a:ext cx="12700" cy="1414215"/>
            </a:xfrm>
            <a:prstGeom prst="bentConnector3">
              <a:avLst>
                <a:gd name="adj1" fmla="val 3390701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9A98FC7-CAB8-CF4E-9D35-98FE8F039CB2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2147833" y="4408034"/>
              <a:ext cx="0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76AB8B-C940-784B-BD5C-A9C0D0C69638}"/>
              </a:ext>
            </a:extLst>
          </p:cNvPr>
          <p:cNvSpPr/>
          <p:nvPr/>
        </p:nvSpPr>
        <p:spPr>
          <a:xfrm>
            <a:off x="1534379" y="742890"/>
            <a:ext cx="119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(a) Macro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25D993-71D4-884D-837A-4FDEECFDF8C5}"/>
              </a:ext>
            </a:extLst>
          </p:cNvPr>
          <p:cNvGrpSpPr/>
          <p:nvPr/>
        </p:nvGrpSpPr>
        <p:grpSpPr>
          <a:xfrm>
            <a:off x="811230" y="6248400"/>
            <a:ext cx="5596340" cy="332601"/>
            <a:chOff x="811230" y="6248400"/>
            <a:chExt cx="5596340" cy="332601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1C774A7-DCDD-5B40-82C2-C374299AB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51854C5-8CBC-504C-87A9-ABBD1AFF8A03}"/>
                </a:ext>
              </a:extLst>
            </p:cNvPr>
            <p:cNvSpPr/>
            <p:nvPr/>
          </p:nvSpPr>
          <p:spPr>
            <a:xfrm>
              <a:off x="811230" y="6304002"/>
              <a:ext cx="55963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MNasNet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CVPR ’19;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EfficientNet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ICML ’19; MobileNetV3, ICCV ’19; OFA, ICLR ’20; 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F93CC-0280-FE4C-896A-770A66BB0D18}"/>
              </a:ext>
            </a:extLst>
          </p:cNvPr>
          <p:cNvGrpSpPr/>
          <p:nvPr/>
        </p:nvGrpSpPr>
        <p:grpSpPr>
          <a:xfrm>
            <a:off x="4429584" y="741600"/>
            <a:ext cx="1940377" cy="5354400"/>
            <a:chOff x="4429584" y="741600"/>
            <a:chExt cx="1940377" cy="535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D82578-8700-804C-B789-F459A769B686}"/>
                </a:ext>
              </a:extLst>
            </p:cNvPr>
            <p:cNvGrpSpPr/>
            <p:nvPr/>
          </p:nvGrpSpPr>
          <p:grpSpPr>
            <a:xfrm>
              <a:off x="4429584" y="1343861"/>
              <a:ext cx="1940377" cy="4752139"/>
              <a:chOff x="4449071" y="1343861"/>
              <a:chExt cx="1940377" cy="4752139"/>
            </a:xfrm>
          </p:grpSpPr>
          <p:sp>
            <p:nvSpPr>
              <p:cNvPr id="146" name="Rounded Rectangle 145">
                <a:extLst>
                  <a:ext uri="{FF2B5EF4-FFF2-40B4-BE49-F238E27FC236}">
                    <a16:creationId xmlns:a16="http://schemas.microsoft.com/office/drawing/2014/main" id="{E28E1529-A948-5644-A6AE-84C30A2FC391}"/>
                  </a:ext>
                </a:extLst>
              </p:cNvPr>
              <p:cNvSpPr/>
              <p:nvPr/>
            </p:nvSpPr>
            <p:spPr>
              <a:xfrm>
                <a:off x="4449071" y="4568823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E120C9EE-F0F1-CB4A-97A1-E281A55C8081}"/>
                  </a:ext>
                </a:extLst>
              </p:cNvPr>
              <p:cNvSpPr/>
              <p:nvPr/>
            </p:nvSpPr>
            <p:spPr>
              <a:xfrm>
                <a:off x="4449071" y="3011005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id="{0404A849-5911-F840-BC71-59DA1C07CEA5}"/>
                  </a:ext>
                </a:extLst>
              </p:cNvPr>
              <p:cNvSpPr/>
              <p:nvPr/>
            </p:nvSpPr>
            <p:spPr>
              <a:xfrm>
                <a:off x="4449072" y="1755340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3E8AD06-4861-7C4E-80DC-380F0D9A065E}"/>
                  </a:ext>
                </a:extLst>
              </p:cNvPr>
              <p:cNvSpPr/>
              <p:nvPr/>
            </p:nvSpPr>
            <p:spPr>
              <a:xfrm>
                <a:off x="4641970" y="1343861"/>
                <a:ext cx="7315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 defTabSz="914400"/>
                <a:r>
                  <a:rPr lang="en-US" sz="1200" kern="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Input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F685B5A-E096-C241-99FC-CE169F06DED6}"/>
                  </a:ext>
                </a:extLst>
              </p:cNvPr>
              <p:cNvSpPr/>
              <p:nvPr/>
            </p:nvSpPr>
            <p:spPr>
              <a:xfrm>
                <a:off x="4659935" y="5821680"/>
                <a:ext cx="731520" cy="27432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Output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3A68D8F-DDA8-284D-AA19-0EEEFD78196C}"/>
                  </a:ext>
                </a:extLst>
              </p:cNvPr>
              <p:cNvSpPr/>
              <p:nvPr/>
            </p:nvSpPr>
            <p:spPr>
              <a:xfrm>
                <a:off x="4641970" y="189938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B0E14806-2D87-C248-947A-98B2EA627B56}"/>
                  </a:ext>
                </a:extLst>
              </p:cNvPr>
              <p:cNvSpPr/>
              <p:nvPr/>
            </p:nvSpPr>
            <p:spPr>
              <a:xfrm>
                <a:off x="4641970" y="2454907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2D1526A7-E884-744C-9B99-2467BAD0C89B}"/>
                  </a:ext>
                </a:extLst>
              </p:cNvPr>
              <p:cNvCxnSpPr>
                <a:stCxn id="108" idx="2"/>
                <a:endCxn id="137" idx="0"/>
              </p:cNvCxnSpPr>
              <p:nvPr/>
            </p:nvCxnSpPr>
            <p:spPr>
              <a:xfrm>
                <a:off x="5007730" y="161818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03FAE294-AEB9-1149-B1B4-6292F374F433}"/>
                  </a:ext>
                </a:extLst>
              </p:cNvPr>
              <p:cNvCxnSpPr>
                <a:cxnSpLocks/>
                <a:stCxn id="137" idx="2"/>
                <a:endCxn id="138" idx="0"/>
              </p:cNvCxnSpPr>
              <p:nvPr/>
            </p:nvCxnSpPr>
            <p:spPr>
              <a:xfrm>
                <a:off x="5007730" y="2173704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64D3122-981B-2242-ABF6-7579421969EF}"/>
                  </a:ext>
                </a:extLst>
              </p:cNvPr>
              <p:cNvSpPr/>
              <p:nvPr/>
            </p:nvSpPr>
            <p:spPr>
              <a:xfrm>
                <a:off x="5568172" y="2173704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42" name="Elbow Connector 141">
                <a:extLst>
                  <a:ext uri="{FF2B5EF4-FFF2-40B4-BE49-F238E27FC236}">
                    <a16:creationId xmlns:a16="http://schemas.microsoft.com/office/drawing/2014/main" id="{7AA10748-D4BE-2A4C-B418-75DA4D5FC56D}"/>
                  </a:ext>
                </a:extLst>
              </p:cNvPr>
              <p:cNvCxnSpPr>
                <a:stCxn id="137" idx="3"/>
                <a:endCxn id="141" idx="0"/>
              </p:cNvCxnSpPr>
              <p:nvPr/>
            </p:nvCxnSpPr>
            <p:spPr>
              <a:xfrm>
                <a:off x="5373490" y="2036544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3" name="Elbow Connector 142">
                <a:extLst>
                  <a:ext uri="{FF2B5EF4-FFF2-40B4-BE49-F238E27FC236}">
                    <a16:creationId xmlns:a16="http://schemas.microsoft.com/office/drawing/2014/main" id="{530F6CD3-EF26-344F-A869-5D7C23A5E956}"/>
                  </a:ext>
                </a:extLst>
              </p:cNvPr>
              <p:cNvCxnSpPr>
                <a:cxnSpLocks/>
                <a:stCxn id="141" idx="2"/>
              </p:cNvCxnSpPr>
              <p:nvPr/>
            </p:nvCxnSpPr>
            <p:spPr>
              <a:xfrm rot="5400000">
                <a:off x="5590673" y="2248807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8B6ECB6-91B7-A340-8262-E2B4E39D6DA2}"/>
                  </a:ext>
                </a:extLst>
              </p:cNvPr>
              <p:cNvSpPr/>
              <p:nvPr/>
            </p:nvSpPr>
            <p:spPr>
              <a:xfrm>
                <a:off x="4641969" y="3132101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E381A9F-5903-DF48-ADDB-3FDE4B2AC78C}"/>
                  </a:ext>
                </a:extLst>
              </p:cNvPr>
              <p:cNvSpPr/>
              <p:nvPr/>
            </p:nvSpPr>
            <p:spPr>
              <a:xfrm>
                <a:off x="4641969" y="368762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27534713-0C4D-3B41-8C90-F296CCDEE0A2}"/>
                  </a:ext>
                </a:extLst>
              </p:cNvPr>
              <p:cNvCxnSpPr>
                <a:cxnSpLocks/>
                <a:endCxn id="129" idx="0"/>
              </p:cNvCxnSpPr>
              <p:nvPr/>
            </p:nvCxnSpPr>
            <p:spPr>
              <a:xfrm>
                <a:off x="5007729" y="2850898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33CA1B9B-1003-F849-A8EC-79ABB29F9521}"/>
                  </a:ext>
                </a:extLst>
              </p:cNvPr>
              <p:cNvCxnSpPr>
                <a:cxnSpLocks/>
                <a:stCxn id="129" idx="2"/>
                <a:endCxn id="130" idx="0"/>
              </p:cNvCxnSpPr>
              <p:nvPr/>
            </p:nvCxnSpPr>
            <p:spPr>
              <a:xfrm>
                <a:off x="5007729" y="340642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E25220E-13F7-074F-ABB9-6D70C655BBDA}"/>
                  </a:ext>
                </a:extLst>
              </p:cNvPr>
              <p:cNvSpPr/>
              <p:nvPr/>
            </p:nvSpPr>
            <p:spPr>
              <a:xfrm>
                <a:off x="5568171" y="3406421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4" name="Elbow Connector 133">
                <a:extLst>
                  <a:ext uri="{FF2B5EF4-FFF2-40B4-BE49-F238E27FC236}">
                    <a16:creationId xmlns:a16="http://schemas.microsoft.com/office/drawing/2014/main" id="{8F2E5DA9-C877-F844-840D-08281F10B76D}"/>
                  </a:ext>
                </a:extLst>
              </p:cNvPr>
              <p:cNvCxnSpPr>
                <a:cxnSpLocks/>
                <a:stCxn id="129" idx="3"/>
                <a:endCxn id="133" idx="0"/>
              </p:cNvCxnSpPr>
              <p:nvPr/>
            </p:nvCxnSpPr>
            <p:spPr>
              <a:xfrm>
                <a:off x="5373489" y="3269261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5" name="Elbow Connector 134">
                <a:extLst>
                  <a:ext uri="{FF2B5EF4-FFF2-40B4-BE49-F238E27FC236}">
                    <a16:creationId xmlns:a16="http://schemas.microsoft.com/office/drawing/2014/main" id="{6B0E79B3-0644-4E4E-8196-BFB6A8B466B7}"/>
                  </a:ext>
                </a:extLst>
              </p:cNvPr>
              <p:cNvCxnSpPr>
                <a:cxnSpLocks/>
                <a:stCxn id="133" idx="2"/>
              </p:cNvCxnSpPr>
              <p:nvPr/>
            </p:nvCxnSpPr>
            <p:spPr>
              <a:xfrm rot="5400000">
                <a:off x="5590672" y="3481524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/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noFill/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zh-CN" alt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 </m:t>
                          </m:r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⋮</m:t>
                          </m:r>
                        </m:oMath>
                      </m:oMathPara>
                    </a14:m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0435"/>
                    </a:stretch>
                  </a:blip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246C9E7-886F-8140-841B-2A8D1CD6E356}"/>
                  </a:ext>
                </a:extLst>
              </p:cNvPr>
              <p:cNvSpPr/>
              <p:nvPr/>
            </p:nvSpPr>
            <p:spPr>
              <a:xfrm>
                <a:off x="4641969" y="4700086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0F8855C4-A589-1343-B4D3-BB08971F7F36}"/>
                  </a:ext>
                </a:extLst>
              </p:cNvPr>
              <p:cNvSpPr/>
              <p:nvPr/>
            </p:nvSpPr>
            <p:spPr>
              <a:xfrm>
                <a:off x="4641969" y="5255609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E28B20CC-8A6A-F04A-9D3E-579BEC833E6D}"/>
                  </a:ext>
                </a:extLst>
              </p:cNvPr>
              <p:cNvCxnSpPr>
                <a:endCxn id="121" idx="0"/>
              </p:cNvCxnSpPr>
              <p:nvPr/>
            </p:nvCxnSpPr>
            <p:spPr>
              <a:xfrm>
                <a:off x="5007729" y="4418883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2BCC3FB3-09A0-5048-801D-B4ADE65152D4}"/>
                  </a:ext>
                </a:extLst>
              </p:cNvPr>
              <p:cNvCxnSpPr>
                <a:cxnSpLocks/>
                <a:stCxn id="121" idx="2"/>
                <a:endCxn id="122" idx="0"/>
              </p:cNvCxnSpPr>
              <p:nvPr/>
            </p:nvCxnSpPr>
            <p:spPr>
              <a:xfrm>
                <a:off x="5007729" y="4974406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C34192D-3485-D244-A894-8AE2C273128B}"/>
                  </a:ext>
                </a:extLst>
              </p:cNvPr>
              <p:cNvSpPr/>
              <p:nvPr/>
            </p:nvSpPr>
            <p:spPr>
              <a:xfrm>
                <a:off x="5568171" y="4974406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6" name="Elbow Connector 125">
                <a:extLst>
                  <a:ext uri="{FF2B5EF4-FFF2-40B4-BE49-F238E27FC236}">
                    <a16:creationId xmlns:a16="http://schemas.microsoft.com/office/drawing/2014/main" id="{DE0FC4E1-1AD7-F143-8AAE-FA14CDC4EEE5}"/>
                  </a:ext>
                </a:extLst>
              </p:cNvPr>
              <p:cNvCxnSpPr>
                <a:stCxn id="121" idx="3"/>
                <a:endCxn id="125" idx="0"/>
              </p:cNvCxnSpPr>
              <p:nvPr/>
            </p:nvCxnSpPr>
            <p:spPr>
              <a:xfrm>
                <a:off x="5373489" y="4837246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7" name="Elbow Connector 126">
                <a:extLst>
                  <a:ext uri="{FF2B5EF4-FFF2-40B4-BE49-F238E27FC236}">
                    <a16:creationId xmlns:a16="http://schemas.microsoft.com/office/drawing/2014/main" id="{F173EF66-D90D-FF47-AA7A-BC5DDDA49CD9}"/>
                  </a:ext>
                </a:extLst>
              </p:cNvPr>
              <p:cNvCxnSpPr>
                <a:cxnSpLocks/>
                <a:stCxn id="125" idx="2"/>
              </p:cNvCxnSpPr>
              <p:nvPr/>
            </p:nvCxnSpPr>
            <p:spPr>
              <a:xfrm rot="5400000">
                <a:off x="5590672" y="5049509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43EB58B-EFD3-1C4E-AEBB-4803C8EE3949}"/>
                  </a:ext>
                </a:extLst>
              </p:cNvPr>
              <p:cNvCxnSpPr/>
              <p:nvPr/>
            </p:nvCxnSpPr>
            <p:spPr>
              <a:xfrm>
                <a:off x="5007729" y="5529929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947669DC-23A9-134B-A502-4C1E43ACE6B8}"/>
                  </a:ext>
                </a:extLst>
              </p:cNvPr>
              <p:cNvCxnSpPr>
                <a:cxnSpLocks/>
                <a:stCxn id="130" idx="2"/>
                <a:endCxn id="117" idx="0"/>
              </p:cNvCxnSpPr>
              <p:nvPr/>
            </p:nvCxnSpPr>
            <p:spPr>
              <a:xfrm>
                <a:off x="5007729" y="3961944"/>
                <a:ext cx="0" cy="17502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</p:grp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6D6E24-91EA-C042-A946-248B03FF2DA9}"/>
                </a:ext>
              </a:extLst>
            </p:cNvPr>
            <p:cNvSpPr/>
            <p:nvPr/>
          </p:nvSpPr>
          <p:spPr>
            <a:xfrm>
              <a:off x="4802140" y="741600"/>
              <a:ext cx="114236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(b) Micro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078552-6950-E348-BA48-ED3DFADBC860}"/>
              </a:ext>
            </a:extLst>
          </p:cNvPr>
          <p:cNvGrpSpPr/>
          <p:nvPr/>
        </p:nvGrpSpPr>
        <p:grpSpPr>
          <a:xfrm>
            <a:off x="7237412" y="736387"/>
            <a:ext cx="2274341" cy="5359613"/>
            <a:chOff x="7393284" y="736387"/>
            <a:chExt cx="2274341" cy="53596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92A38C-0D16-8343-B28A-EE238B87EF65}"/>
                </a:ext>
              </a:extLst>
            </p:cNvPr>
            <p:cNvGrpSpPr/>
            <p:nvPr/>
          </p:nvGrpSpPr>
          <p:grpSpPr>
            <a:xfrm>
              <a:off x="7558168" y="1343861"/>
              <a:ext cx="1944573" cy="4752139"/>
              <a:chOff x="7219097" y="1343861"/>
              <a:chExt cx="1944573" cy="4752139"/>
            </a:xfrm>
          </p:grpSpPr>
          <p:sp>
            <p:nvSpPr>
              <p:cNvPr id="207" name="Rounded Rectangle 206">
                <a:extLst>
                  <a:ext uri="{FF2B5EF4-FFF2-40B4-BE49-F238E27FC236}">
                    <a16:creationId xmlns:a16="http://schemas.microsoft.com/office/drawing/2014/main" id="{F370D2A0-784B-E841-8A74-298460319948}"/>
                  </a:ext>
                </a:extLst>
              </p:cNvPr>
              <p:cNvSpPr/>
              <p:nvPr/>
            </p:nvSpPr>
            <p:spPr>
              <a:xfrm>
                <a:off x="7223294" y="4557094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DF2FC47-B74F-1D4E-8BDE-6EA2A67CD534}"/>
                  </a:ext>
                </a:extLst>
              </p:cNvPr>
              <p:cNvSpPr/>
              <p:nvPr/>
            </p:nvSpPr>
            <p:spPr>
              <a:xfrm>
                <a:off x="7219097" y="3009456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Rounded Rectangle 204">
                <a:extLst>
                  <a:ext uri="{FF2B5EF4-FFF2-40B4-BE49-F238E27FC236}">
                    <a16:creationId xmlns:a16="http://schemas.microsoft.com/office/drawing/2014/main" id="{205A1D93-C644-2B48-B2A9-600AB082D49B}"/>
                  </a:ext>
                </a:extLst>
              </p:cNvPr>
              <p:cNvSpPr/>
              <p:nvPr/>
            </p:nvSpPr>
            <p:spPr>
              <a:xfrm>
                <a:off x="7219097" y="1760614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F5E05B22-8F6A-0347-9A6D-DDF7B89E1134}"/>
                  </a:ext>
                </a:extLst>
              </p:cNvPr>
              <p:cNvSpPr/>
              <p:nvPr/>
            </p:nvSpPr>
            <p:spPr>
              <a:xfrm>
                <a:off x="7430311" y="1343861"/>
                <a:ext cx="7315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Input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790385C3-ABDE-DA4F-A8F9-E8043B268247}"/>
                  </a:ext>
                </a:extLst>
              </p:cNvPr>
              <p:cNvSpPr/>
              <p:nvPr/>
            </p:nvSpPr>
            <p:spPr>
              <a:xfrm>
                <a:off x="7448276" y="5821680"/>
                <a:ext cx="731520" cy="27432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Output</a:t>
                </a: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5F87795-BD33-4841-BCE3-9F23424191B2}"/>
                  </a:ext>
                </a:extLst>
              </p:cNvPr>
              <p:cNvSpPr/>
              <p:nvPr/>
            </p:nvSpPr>
            <p:spPr>
              <a:xfrm>
                <a:off x="7430311" y="1899384"/>
                <a:ext cx="731520" cy="274320"/>
              </a:xfrm>
              <a:prstGeom prst="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4473F70-370C-8A4D-BD36-E0ED115EBEF4}"/>
                  </a:ext>
                </a:extLst>
              </p:cNvPr>
              <p:cNvSpPr/>
              <p:nvPr/>
            </p:nvSpPr>
            <p:spPr>
              <a:xfrm>
                <a:off x="7430311" y="2454907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2196B9C9-4723-2B49-AA5C-B864619A577B}"/>
                  </a:ext>
                </a:extLst>
              </p:cNvPr>
              <p:cNvCxnSpPr>
                <a:stCxn id="174" idx="2"/>
                <a:endCxn id="198" idx="0"/>
              </p:cNvCxnSpPr>
              <p:nvPr/>
            </p:nvCxnSpPr>
            <p:spPr>
              <a:xfrm>
                <a:off x="7796071" y="161818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0A27314E-CFDE-8D4A-9183-1EA401DEFBFA}"/>
                  </a:ext>
                </a:extLst>
              </p:cNvPr>
              <p:cNvCxnSpPr>
                <a:cxnSpLocks/>
                <a:stCxn id="198" idx="2"/>
                <a:endCxn id="199" idx="0"/>
              </p:cNvCxnSpPr>
              <p:nvPr/>
            </p:nvCxnSpPr>
            <p:spPr>
              <a:xfrm>
                <a:off x="7796071" y="2173704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0CB46A32-78C3-2B43-B7F7-F6083E734180}"/>
                  </a:ext>
                </a:extLst>
              </p:cNvPr>
              <p:cNvSpPr/>
              <p:nvPr/>
            </p:nvSpPr>
            <p:spPr>
              <a:xfrm>
                <a:off x="8356513" y="2173704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203" name="Elbow Connector 202">
                <a:extLst>
                  <a:ext uri="{FF2B5EF4-FFF2-40B4-BE49-F238E27FC236}">
                    <a16:creationId xmlns:a16="http://schemas.microsoft.com/office/drawing/2014/main" id="{10DAE1E9-9A9A-114E-A0AB-719FD4F2E38F}"/>
                  </a:ext>
                </a:extLst>
              </p:cNvPr>
              <p:cNvCxnSpPr>
                <a:stCxn id="198" idx="3"/>
                <a:endCxn id="202" idx="0"/>
              </p:cNvCxnSpPr>
              <p:nvPr/>
            </p:nvCxnSpPr>
            <p:spPr>
              <a:xfrm>
                <a:off x="8161831" y="2036544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204" name="Elbow Connector 203">
                <a:extLst>
                  <a:ext uri="{FF2B5EF4-FFF2-40B4-BE49-F238E27FC236}">
                    <a16:creationId xmlns:a16="http://schemas.microsoft.com/office/drawing/2014/main" id="{EDABE4E8-9C9B-B840-92DE-F90210EF6235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 rot="5400000">
                <a:off x="8379014" y="2248807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84D3E09-5405-034B-BFAA-782AD86E40BD}"/>
                  </a:ext>
                </a:extLst>
              </p:cNvPr>
              <p:cNvSpPr/>
              <p:nvPr/>
            </p:nvSpPr>
            <p:spPr>
              <a:xfrm>
                <a:off x="7430310" y="3132101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534B911A-A508-9746-904D-CCF07391BBD0}"/>
                  </a:ext>
                </a:extLst>
              </p:cNvPr>
              <p:cNvSpPr/>
              <p:nvPr/>
            </p:nvSpPr>
            <p:spPr>
              <a:xfrm>
                <a:off x="7567470" y="3687624"/>
                <a:ext cx="45720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977876B6-2786-C741-8FB2-E3909B34F7C7}"/>
                  </a:ext>
                </a:extLst>
              </p:cNvPr>
              <p:cNvCxnSpPr>
                <a:endCxn id="190" idx="0"/>
              </p:cNvCxnSpPr>
              <p:nvPr/>
            </p:nvCxnSpPr>
            <p:spPr>
              <a:xfrm>
                <a:off x="7796070" y="2850898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C0B4BD2C-95E8-5941-8E87-9A778A4671B0}"/>
                  </a:ext>
                </a:extLst>
              </p:cNvPr>
              <p:cNvCxnSpPr>
                <a:cxnSpLocks/>
                <a:stCxn id="190" idx="2"/>
                <a:endCxn id="191" idx="0"/>
              </p:cNvCxnSpPr>
              <p:nvPr/>
            </p:nvCxnSpPr>
            <p:spPr>
              <a:xfrm>
                <a:off x="7796070" y="340642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D243080-2CBD-A74B-BB32-247C5D5684E3}"/>
                  </a:ext>
                </a:extLst>
              </p:cNvPr>
              <p:cNvSpPr/>
              <p:nvPr/>
            </p:nvSpPr>
            <p:spPr>
              <a:xfrm>
                <a:off x="8356512" y="3502118"/>
                <a:ext cx="731520" cy="13716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8B8DF603-187A-C947-BFE3-B2F867639DDF}"/>
                  </a:ext>
                </a:extLst>
              </p:cNvPr>
              <p:cNvCxnSpPr>
                <a:stCxn id="190" idx="3"/>
                <a:endCxn id="194" idx="0"/>
              </p:cNvCxnSpPr>
              <p:nvPr/>
            </p:nvCxnSpPr>
            <p:spPr>
              <a:xfrm>
                <a:off x="8161830" y="3269261"/>
                <a:ext cx="560442" cy="232857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96" name="Elbow Connector 195">
                <a:extLst>
                  <a:ext uri="{FF2B5EF4-FFF2-40B4-BE49-F238E27FC236}">
                    <a16:creationId xmlns:a16="http://schemas.microsoft.com/office/drawing/2014/main" id="{6DB9A8D7-6866-4B42-82C9-95D977517B9D}"/>
                  </a:ext>
                </a:extLst>
              </p:cNvPr>
              <p:cNvCxnSpPr>
                <a:cxnSpLocks/>
                <a:stCxn id="194" idx="2"/>
                <a:endCxn id="191" idx="3"/>
              </p:cNvCxnSpPr>
              <p:nvPr/>
            </p:nvCxnSpPr>
            <p:spPr>
              <a:xfrm rot="5400000">
                <a:off x="8280718" y="3383230"/>
                <a:ext cx="185506" cy="697602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3B0BA6CD-2734-D946-ABC2-E14889914F75}"/>
                      </a:ext>
                    </a:extLst>
                  </p:cNvPr>
                  <p:cNvSpPr/>
                  <p:nvPr/>
                </p:nvSpPr>
                <p:spPr>
                  <a:xfrm>
                    <a:off x="7430310" y="4136965"/>
                    <a:ext cx="731520" cy="274320"/>
                  </a:xfrm>
                  <a:prstGeom prst="rect">
                    <a:avLst/>
                  </a:prstGeom>
                  <a:noFill/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zh-CN" alt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 </m:t>
                          </m:r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⋮</m:t>
                          </m:r>
                        </m:oMath>
                      </m:oMathPara>
                    </a14:m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3B0BA6CD-2734-D946-ABC2-E14889914F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30310" y="4136965"/>
                    <a:ext cx="731520" cy="2743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30435"/>
                    </a:stretch>
                  </a:blip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DD2FF13-B412-AB45-92E1-8FD9EC4AD4A4}"/>
                  </a:ext>
                </a:extLst>
              </p:cNvPr>
              <p:cNvSpPr/>
              <p:nvPr/>
            </p:nvSpPr>
            <p:spPr>
              <a:xfrm>
                <a:off x="7567470" y="4700086"/>
                <a:ext cx="457200" cy="18288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BBF14736-6892-9143-BA0C-9CF8407C8D2A}"/>
                  </a:ext>
                </a:extLst>
              </p:cNvPr>
              <p:cNvSpPr/>
              <p:nvPr/>
            </p:nvSpPr>
            <p:spPr>
              <a:xfrm>
                <a:off x="7430310" y="5255609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34B6FA3D-FF16-944A-AD2C-A618D96B273B}"/>
                  </a:ext>
                </a:extLst>
              </p:cNvPr>
              <p:cNvCxnSpPr>
                <a:endCxn id="182" idx="0"/>
              </p:cNvCxnSpPr>
              <p:nvPr/>
            </p:nvCxnSpPr>
            <p:spPr>
              <a:xfrm>
                <a:off x="7796070" y="4418883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EDFB1B5B-D151-0D4E-A7DE-AEA0B0CEA34D}"/>
                  </a:ext>
                </a:extLst>
              </p:cNvPr>
              <p:cNvCxnSpPr>
                <a:cxnSpLocks/>
                <a:stCxn id="182" idx="2"/>
                <a:endCxn id="183" idx="0"/>
              </p:cNvCxnSpPr>
              <p:nvPr/>
            </p:nvCxnSpPr>
            <p:spPr>
              <a:xfrm>
                <a:off x="7796070" y="4882966"/>
                <a:ext cx="0" cy="37264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DFE3BD8-2C6E-294B-80ED-8BEE3A938878}"/>
                  </a:ext>
                </a:extLst>
              </p:cNvPr>
              <p:cNvSpPr/>
              <p:nvPr/>
            </p:nvSpPr>
            <p:spPr>
              <a:xfrm>
                <a:off x="8356512" y="4974406"/>
                <a:ext cx="45720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257793D6-0DAB-7042-8F33-4E471F2B5624}"/>
                  </a:ext>
                </a:extLst>
              </p:cNvPr>
              <p:cNvCxnSpPr>
                <a:stCxn id="182" idx="3"/>
                <a:endCxn id="186" idx="0"/>
              </p:cNvCxnSpPr>
              <p:nvPr/>
            </p:nvCxnSpPr>
            <p:spPr>
              <a:xfrm>
                <a:off x="8024670" y="4791526"/>
                <a:ext cx="560442" cy="18288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44AC2190-045F-5245-AAE0-D1CF476E11CF}"/>
                  </a:ext>
                </a:extLst>
              </p:cNvPr>
              <p:cNvCxnSpPr>
                <a:cxnSpLocks/>
                <a:stCxn id="186" idx="2"/>
              </p:cNvCxnSpPr>
              <p:nvPr/>
            </p:nvCxnSpPr>
            <p:spPr>
              <a:xfrm rot="5400000">
                <a:off x="8310435" y="5118091"/>
                <a:ext cx="144042" cy="405313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EC694454-8454-FD44-BF5F-930CCBCDB944}"/>
                  </a:ext>
                </a:extLst>
              </p:cNvPr>
              <p:cNvCxnSpPr/>
              <p:nvPr/>
            </p:nvCxnSpPr>
            <p:spPr>
              <a:xfrm>
                <a:off x="7796070" y="5529929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809411B7-D740-9749-954D-09BF72D85F61}"/>
                  </a:ext>
                </a:extLst>
              </p:cNvPr>
              <p:cNvCxnSpPr>
                <a:cxnSpLocks/>
                <a:endCxn id="178" idx="0"/>
              </p:cNvCxnSpPr>
              <p:nvPr/>
            </p:nvCxnSpPr>
            <p:spPr>
              <a:xfrm flipH="1">
                <a:off x="7796070" y="3961944"/>
                <a:ext cx="2" cy="17502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</p:grp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5819464-E76D-A24F-832A-93D7A8A1B6FC}"/>
                </a:ext>
              </a:extLst>
            </p:cNvPr>
            <p:cNvSpPr/>
            <p:nvPr/>
          </p:nvSpPr>
          <p:spPr>
            <a:xfrm>
              <a:off x="7393284" y="736387"/>
              <a:ext cx="2274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(c) Template-based</a:t>
              </a:r>
              <a:r>
                <a:rPr lang="en-IN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endParaRPr lang="en-US" dirty="0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2677AB9F-A014-2945-B587-E745E30025EB}"/>
              </a:ext>
            </a:extLst>
          </p:cNvPr>
          <p:cNvSpPr/>
          <p:nvPr/>
        </p:nvSpPr>
        <p:spPr>
          <a:xfrm>
            <a:off x="9753600" y="1284685"/>
            <a:ext cx="221432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strong priors, 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performance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hardware friendly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to hyperparameter search,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scalability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so interesting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architectural perspective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rgbClr val="99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in most Hardware-aware NAS</a:t>
            </a:r>
          </a:p>
        </p:txBody>
      </p:sp>
    </p:spTree>
    <p:extLst>
      <p:ext uri="{BB962C8B-B14F-4D97-AF65-F5344CB8AC3E}">
        <p14:creationId xmlns:p14="http://schemas.microsoft.com/office/powerpoint/2010/main" val="14106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Pipeline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63C417-8AA4-0C4C-ADD1-82361442B93B}"/>
              </a:ext>
            </a:extLst>
          </p:cNvPr>
          <p:cNvGrpSpPr/>
          <p:nvPr/>
        </p:nvGrpSpPr>
        <p:grpSpPr>
          <a:xfrm>
            <a:off x="1344420" y="1295400"/>
            <a:ext cx="9499984" cy="3810000"/>
            <a:chOff x="1335657" y="188408"/>
            <a:chExt cx="7464003" cy="29934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17A12D-A5BF-324A-853C-E35F8962FB23}"/>
                </a:ext>
              </a:extLst>
            </p:cNvPr>
            <p:cNvSpPr/>
            <p:nvPr/>
          </p:nvSpPr>
          <p:spPr>
            <a:xfrm>
              <a:off x="1335657" y="1186249"/>
              <a:ext cx="1463040" cy="914400"/>
            </a:xfrm>
            <a:prstGeom prst="rect">
              <a:avLst/>
            </a:prstGeom>
            <a:solidFill>
              <a:srgbClr val="99FE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Space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6FDDFA-059D-9346-8FB2-F34C64EB6269}"/>
                </a:ext>
              </a:extLst>
            </p:cNvPr>
            <p:cNvSpPr/>
            <p:nvPr/>
          </p:nvSpPr>
          <p:spPr>
            <a:xfrm>
              <a:off x="3389870" y="1186248"/>
              <a:ext cx="1828800" cy="914400"/>
            </a:xfrm>
            <a:prstGeom prst="rect">
              <a:avLst/>
            </a:prstGeom>
            <a:solidFill>
              <a:srgbClr val="FF999B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Algorithm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906B13-6419-404D-9E27-8EDA8E443DBB}"/>
                </a:ext>
              </a:extLst>
            </p:cNvPr>
            <p:cNvSpPr/>
            <p:nvPr/>
          </p:nvSpPr>
          <p:spPr>
            <a:xfrm>
              <a:off x="6787980" y="1186247"/>
              <a:ext cx="2011680" cy="914400"/>
            </a:xfrm>
            <a:prstGeom prst="rect">
              <a:avLst/>
            </a:prstGeom>
            <a:solidFill>
              <a:srgbClr val="FFF7AA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Performance Evaluation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6CED006-55D0-D044-9EBD-31CC4CD38329}"/>
                </a:ext>
              </a:extLst>
            </p:cNvPr>
            <p:cNvSpPr/>
            <p:nvPr/>
          </p:nvSpPr>
          <p:spPr>
            <a:xfrm rot="19018511">
              <a:off x="5026451" y="1302949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F87BF24-1C55-1D4A-8C70-0D740BF2D32E}"/>
                </a:ext>
              </a:extLst>
            </p:cNvPr>
            <p:cNvSpPr/>
            <p:nvPr/>
          </p:nvSpPr>
          <p:spPr>
            <a:xfrm rot="8116651">
              <a:off x="5065231" y="188408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/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Candidate Architecture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6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  <a:blipFill>
                  <a:blip r:embed="rId3"/>
                  <a:stretch>
                    <a:fillRect l="-518" t="-4255" r="-10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/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Performance feedback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  <a:blipFill>
                  <a:blip r:embed="rId4"/>
                  <a:stretch>
                    <a:fillRect l="-1130" t="-4082" r="-1130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BC4327-1C55-AB4C-B580-F7826195A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816" y="1643448"/>
              <a:ext cx="457200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dash"/>
              <a:miter lim="800000"/>
              <a:tailEnd type="triangle"/>
            </a:ln>
            <a:effectLst/>
          </p:spPr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25799B-E450-9E4C-8764-82CE1DCCD972}"/>
              </a:ext>
            </a:extLst>
          </p:cNvPr>
          <p:cNvCxnSpPr>
            <a:cxnSpLocks/>
          </p:cNvCxnSpPr>
          <p:nvPr/>
        </p:nvCxnSpPr>
        <p:spPr>
          <a:xfrm flipH="1">
            <a:off x="811230" y="62484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07408B1-3FD3-E04D-8233-6B028906CF98}"/>
              </a:ext>
            </a:extLst>
          </p:cNvPr>
          <p:cNvSpPr/>
          <p:nvPr/>
        </p:nvSpPr>
        <p:spPr>
          <a:xfrm>
            <a:off x="811230" y="6304002"/>
            <a:ext cx="854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Elsken, Thomas, Jan Hendrik Metzen, and Frank </a:t>
            </a:r>
            <a:r>
              <a:rPr lang="en-IN" sz="1800" baseline="30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Hutter</a:t>
            </a:r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"Neural architecture search: A survey." J. Mach. Learn. Res. 20.55 (2019): 1-21.</a:t>
            </a:r>
            <a:endParaRPr lang="en-US" sz="18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46D24A-641D-9D4F-B718-BFC664876CDA}"/>
              </a:ext>
            </a:extLst>
          </p:cNvPr>
          <p:cNvSpPr/>
          <p:nvPr/>
        </p:nvSpPr>
        <p:spPr>
          <a:xfrm>
            <a:off x="3808413" y="1954351"/>
            <a:ext cx="7161530" cy="2584686"/>
          </a:xfrm>
          <a:prstGeom prst="roundRect">
            <a:avLst>
              <a:gd name="adj" fmla="val 8574"/>
            </a:avLst>
          </a:prstGeom>
          <a:noFill/>
          <a:ln w="38100">
            <a:solidFill>
              <a:srgbClr val="9999F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7026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Hardware Resources in Real World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82B2EF-8706-1945-987D-F913CEF24E46}"/>
              </a:ext>
            </a:extLst>
          </p:cNvPr>
          <p:cNvGrpSpPr/>
          <p:nvPr/>
        </p:nvGrpSpPr>
        <p:grpSpPr>
          <a:xfrm>
            <a:off x="760412" y="971490"/>
            <a:ext cx="5143500" cy="4460052"/>
            <a:chOff x="760412" y="971490"/>
            <a:chExt cx="5143500" cy="446005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5ED6A8E-2FC1-B94D-A71C-42E231794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2" y="1371600"/>
              <a:ext cx="51435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08959C3-10CF-A044-B2E9-D2F410DAE3B6}"/>
                </a:ext>
              </a:extLst>
            </p:cNvPr>
            <p:cNvSpPr/>
            <p:nvPr/>
          </p:nvSpPr>
          <p:spPr>
            <a:xfrm>
              <a:off x="2390558" y="971490"/>
              <a:ext cx="18832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HR/AR Headsets</a:t>
              </a:r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E85C2CD-D4EA-EF45-9A09-DB2F6E07A2B7}"/>
                </a:ext>
              </a:extLst>
            </p:cNvPr>
            <p:cNvSpPr/>
            <p:nvPr/>
          </p:nvSpPr>
          <p:spPr>
            <a:xfrm>
              <a:off x="1347195" y="4969877"/>
              <a:ext cx="39699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 full backpack of computers!</a:t>
              </a:r>
              <a:endParaRPr lang="en-US" sz="28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09678-C28F-4A40-AB17-ED4545DFEE21}"/>
              </a:ext>
            </a:extLst>
          </p:cNvPr>
          <p:cNvGrpSpPr/>
          <p:nvPr/>
        </p:nvGrpSpPr>
        <p:grpSpPr>
          <a:xfrm>
            <a:off x="6424215" y="971490"/>
            <a:ext cx="4568825" cy="4460051"/>
            <a:chOff x="6424215" y="971490"/>
            <a:chExt cx="4568825" cy="4460051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A4CCA182-8E00-BE45-8571-176629369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215" y="1371600"/>
              <a:ext cx="4568825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02FDFBC-D8CA-F444-B1D8-585BC10A33E4}"/>
                </a:ext>
              </a:extLst>
            </p:cNvPr>
            <p:cNvSpPr/>
            <p:nvPr/>
          </p:nvSpPr>
          <p:spPr>
            <a:xfrm>
              <a:off x="7767023" y="971490"/>
              <a:ext cx="18582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Self-driving Cars</a:t>
              </a:r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8A064B2-79D2-4D4C-946F-FD996324DC5F}"/>
                </a:ext>
              </a:extLst>
            </p:cNvPr>
            <p:cNvSpPr/>
            <p:nvPr/>
          </p:nvSpPr>
          <p:spPr>
            <a:xfrm>
              <a:off x="6768864" y="4969876"/>
              <a:ext cx="38545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 whole trunk of computers!</a:t>
              </a:r>
              <a:endParaRPr lang="en-US" sz="2800" b="1" dirty="0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EE740D8-C3ED-6B4F-BA3A-2694BBEEBC74}"/>
              </a:ext>
            </a:extLst>
          </p:cNvPr>
          <p:cNvSpPr/>
          <p:nvPr/>
        </p:nvSpPr>
        <p:spPr>
          <a:xfrm>
            <a:off x="1827212" y="5886510"/>
            <a:ext cx="893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We need </a:t>
            </a:r>
            <a:r>
              <a:rPr lang="en-IN" dirty="0">
                <a:solidFill>
                  <a:srgbClr val="99FEF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more efficient 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DNN models that consumes </a:t>
            </a:r>
            <a:r>
              <a:rPr lang="en-IN" dirty="0">
                <a:solidFill>
                  <a:srgbClr val="99FEF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less computation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</a:t>
            </a:r>
            <a:r>
              <a:rPr lang="en-IN" dirty="0">
                <a:solidFill>
                  <a:srgbClr val="99FEF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rgbClr val="99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8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Evaluation of DNN involves Multiple Perspectives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1B419C-B885-E245-8D70-6504F8531D98}"/>
              </a:ext>
            </a:extLst>
          </p:cNvPr>
          <p:cNvGrpSpPr/>
          <p:nvPr/>
        </p:nvGrpSpPr>
        <p:grpSpPr>
          <a:xfrm>
            <a:off x="684212" y="1064568"/>
            <a:ext cx="9943635" cy="3505200"/>
            <a:chOff x="379411" y="1371600"/>
            <a:chExt cx="9943635" cy="350520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2939FA1B-C86B-9749-99E2-9799949F90D8}"/>
                </a:ext>
              </a:extLst>
            </p:cNvPr>
            <p:cNvSpPr/>
            <p:nvPr/>
          </p:nvSpPr>
          <p:spPr>
            <a:xfrm>
              <a:off x="379411" y="1371600"/>
              <a:ext cx="9943635" cy="3505200"/>
            </a:xfrm>
            <a:prstGeom prst="roundRect">
              <a:avLst>
                <a:gd name="adj" fmla="val 4553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/>
                <a:t>Deployment Scenarios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052E1B3-7246-7C4E-AE4E-68B97FE1AF82}"/>
                </a:ext>
              </a:extLst>
            </p:cNvPr>
            <p:cNvSpPr/>
            <p:nvPr/>
          </p:nvSpPr>
          <p:spPr>
            <a:xfrm>
              <a:off x="554798" y="1981200"/>
              <a:ext cx="9654414" cy="274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D51E646-699B-EF4E-B690-2BB16338211B}"/>
                </a:ext>
              </a:extLst>
            </p:cNvPr>
            <p:cNvSpPr txBox="1"/>
            <p:nvPr/>
          </p:nvSpPr>
          <p:spPr>
            <a:xfrm>
              <a:off x="4963422" y="2046114"/>
              <a:ext cx="1207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Hardware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2BBFC2-22B2-484A-8694-6C02594AE67F}"/>
                </a:ext>
              </a:extLst>
            </p:cNvPr>
            <p:cNvGrpSpPr/>
            <p:nvPr/>
          </p:nvGrpSpPr>
          <p:grpSpPr>
            <a:xfrm>
              <a:off x="4288850" y="2518744"/>
              <a:ext cx="2335752" cy="1309804"/>
              <a:chOff x="4132933" y="2772319"/>
              <a:chExt cx="2770265" cy="1553463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3DF89067-9DE7-D548-A476-A0C80F1BE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2933" y="2784845"/>
                <a:ext cx="1949743" cy="901874"/>
              </a:xfrm>
              <a:prstGeom prst="rect">
                <a:avLst/>
              </a:prstGeom>
            </p:spPr>
          </p:pic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123E8C7B-0368-114D-BA7F-B91A2F73DC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276" r="28358"/>
              <a:stretch/>
            </p:blipFill>
            <p:spPr>
              <a:xfrm>
                <a:off x="6169783" y="2772319"/>
                <a:ext cx="733415" cy="1463980"/>
              </a:xfrm>
              <a:prstGeom prst="rect">
                <a:avLst/>
              </a:prstGeom>
            </p:spPr>
          </p:pic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D7E89557-0803-4D44-8193-04902D00C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121" t="18517" r="10078" b="18077"/>
              <a:stretch/>
            </p:blipFill>
            <p:spPr>
              <a:xfrm>
                <a:off x="4848105" y="3720288"/>
                <a:ext cx="733416" cy="605494"/>
              </a:xfrm>
              <a:prstGeom prst="rect">
                <a:avLst/>
              </a:prstGeom>
            </p:spPr>
          </p:pic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882C9CD-CDC8-1840-AD4C-2FC023C9744A}"/>
                </a:ext>
              </a:extLst>
            </p:cNvPr>
            <p:cNvSpPr txBox="1"/>
            <p:nvPr/>
          </p:nvSpPr>
          <p:spPr>
            <a:xfrm>
              <a:off x="4173663" y="4001650"/>
              <a:ext cx="24509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Professional GPU, Mobile, IoT, …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3751E71-30A2-D94F-9CD3-1363D39DC69D}"/>
                </a:ext>
              </a:extLst>
            </p:cNvPr>
            <p:cNvSpPr txBox="1"/>
            <p:nvPr/>
          </p:nvSpPr>
          <p:spPr>
            <a:xfrm>
              <a:off x="7801798" y="2046114"/>
              <a:ext cx="15433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Requirement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D0BBFB0-9ADC-5C4B-9F4D-6D5BC37C8F21}"/>
                </a:ext>
              </a:extLst>
            </p:cNvPr>
            <p:cNvSpPr txBox="1"/>
            <p:nvPr/>
          </p:nvSpPr>
          <p:spPr>
            <a:xfrm>
              <a:off x="7298917" y="4001650"/>
              <a:ext cx="2681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Latency, Power consumption, Memory, …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D32A264-0DDB-1343-92CE-36BB8AD7E324}"/>
                </a:ext>
              </a:extLst>
            </p:cNvPr>
            <p:cNvSpPr txBox="1"/>
            <p:nvPr/>
          </p:nvSpPr>
          <p:spPr>
            <a:xfrm>
              <a:off x="1865779" y="2046114"/>
              <a:ext cx="631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F086470-E8A2-E746-8FC7-EFA13AA175D0}"/>
                </a:ext>
              </a:extLst>
            </p:cNvPr>
            <p:cNvGrpSpPr/>
            <p:nvPr/>
          </p:nvGrpSpPr>
          <p:grpSpPr>
            <a:xfrm>
              <a:off x="1187654" y="2442372"/>
              <a:ext cx="2217760" cy="1462549"/>
              <a:chOff x="734250" y="2562016"/>
              <a:chExt cx="2630324" cy="17346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D00C23E-16C5-6040-A256-94F6DCEFA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022" y="2562016"/>
                <a:ext cx="1398997" cy="86698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6F5A81A-DC7D-8248-8506-7F099D1EE5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67549"/>
              <a:stretch/>
            </p:blipFill>
            <p:spPr>
              <a:xfrm>
                <a:off x="2251664" y="2635922"/>
                <a:ext cx="1112910" cy="158615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0CAE0DD-6148-6D42-A4B6-0642324B9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250" y="3513201"/>
                <a:ext cx="1398997" cy="78343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15E0760-C1BE-704E-BBD9-FF112DC3F940}"/>
                </a:ext>
              </a:extLst>
            </p:cNvPr>
            <p:cNvSpPr txBox="1"/>
            <p:nvPr/>
          </p:nvSpPr>
          <p:spPr>
            <a:xfrm>
              <a:off x="706617" y="4001650"/>
              <a:ext cx="29493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9144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Autonomous driving, face recognition, advertisement, …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183F3C-7146-2641-9A76-222AE9DA0F76}"/>
                </a:ext>
              </a:extLst>
            </p:cNvPr>
            <p:cNvGrpSpPr/>
            <p:nvPr/>
          </p:nvGrpSpPr>
          <p:grpSpPr>
            <a:xfrm>
              <a:off x="7508037" y="2773196"/>
              <a:ext cx="1929489" cy="800900"/>
              <a:chOff x="8228012" y="3035365"/>
              <a:chExt cx="2288426" cy="949889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F7998118-7114-884F-A7CD-727F37E55EB2}"/>
                  </a:ext>
                </a:extLst>
              </p:cNvPr>
              <p:cNvGrpSpPr/>
              <p:nvPr/>
            </p:nvGrpSpPr>
            <p:grpSpPr>
              <a:xfrm>
                <a:off x="8228012" y="3047891"/>
                <a:ext cx="935340" cy="937363"/>
                <a:chOff x="936624" y="2670175"/>
                <a:chExt cx="2201863" cy="2206625"/>
              </a:xfrm>
            </p:grpSpPr>
            <p:sp>
              <p:nvSpPr>
                <p:cNvPr id="156" name="Freeform 226">
                  <a:extLst>
                    <a:ext uri="{FF2B5EF4-FFF2-40B4-BE49-F238E27FC236}">
                      <a16:creationId xmlns:a16="http://schemas.microsoft.com/office/drawing/2014/main" id="{935223F2-3F73-B44C-BD90-6AEC01DA0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3324" y="3765550"/>
                  <a:ext cx="835025" cy="593725"/>
                </a:xfrm>
                <a:custGeom>
                  <a:avLst/>
                  <a:gdLst>
                    <a:gd name="T0" fmla="*/ 0 w 526"/>
                    <a:gd name="T1" fmla="*/ 0 h 374"/>
                    <a:gd name="T2" fmla="*/ 526 w 526"/>
                    <a:gd name="T3" fmla="*/ 4 h 374"/>
                    <a:gd name="T4" fmla="*/ 154 w 526"/>
                    <a:gd name="T5" fmla="*/ 374 h 374"/>
                    <a:gd name="T6" fmla="*/ 150 w 526"/>
                    <a:gd name="T7" fmla="*/ 370 h 374"/>
                    <a:gd name="T8" fmla="*/ 141 w 526"/>
                    <a:gd name="T9" fmla="*/ 361 h 374"/>
                    <a:gd name="T10" fmla="*/ 125 w 526"/>
                    <a:gd name="T11" fmla="*/ 343 h 374"/>
                    <a:gd name="T12" fmla="*/ 108 w 526"/>
                    <a:gd name="T13" fmla="*/ 321 h 374"/>
                    <a:gd name="T14" fmla="*/ 87 w 526"/>
                    <a:gd name="T15" fmla="*/ 290 h 374"/>
                    <a:gd name="T16" fmla="*/ 66 w 526"/>
                    <a:gd name="T17" fmla="*/ 256 h 374"/>
                    <a:gd name="T18" fmla="*/ 47 w 526"/>
                    <a:gd name="T19" fmla="*/ 214 h 374"/>
                    <a:gd name="T20" fmla="*/ 28 w 526"/>
                    <a:gd name="T21" fmla="*/ 168 h 374"/>
                    <a:gd name="T22" fmla="*/ 15 w 526"/>
                    <a:gd name="T23" fmla="*/ 117 h 374"/>
                    <a:gd name="T24" fmla="*/ 3 w 526"/>
                    <a:gd name="T25" fmla="*/ 61 h 374"/>
                    <a:gd name="T26" fmla="*/ 0 w 526"/>
                    <a:gd name="T27" fmla="*/ 0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26" h="374">
                      <a:moveTo>
                        <a:pt x="0" y="0"/>
                      </a:moveTo>
                      <a:lnTo>
                        <a:pt x="526" y="4"/>
                      </a:lnTo>
                      <a:lnTo>
                        <a:pt x="154" y="374"/>
                      </a:lnTo>
                      <a:lnTo>
                        <a:pt x="150" y="370"/>
                      </a:lnTo>
                      <a:lnTo>
                        <a:pt x="141" y="361"/>
                      </a:lnTo>
                      <a:lnTo>
                        <a:pt x="125" y="343"/>
                      </a:lnTo>
                      <a:lnTo>
                        <a:pt x="108" y="321"/>
                      </a:lnTo>
                      <a:lnTo>
                        <a:pt x="87" y="290"/>
                      </a:lnTo>
                      <a:lnTo>
                        <a:pt x="66" y="256"/>
                      </a:lnTo>
                      <a:lnTo>
                        <a:pt x="47" y="214"/>
                      </a:lnTo>
                      <a:lnTo>
                        <a:pt x="28" y="168"/>
                      </a:lnTo>
                      <a:lnTo>
                        <a:pt x="15" y="117"/>
                      </a:lnTo>
                      <a:lnTo>
                        <a:pt x="3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7C41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Freeform 227">
                  <a:extLst>
                    <a:ext uri="{FF2B5EF4-FFF2-40B4-BE49-F238E27FC236}">
                      <a16:creationId xmlns:a16="http://schemas.microsoft.com/office/drawing/2014/main" id="{6AF0766D-9BD9-5F4F-B465-17CDC406DC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36624" y="2670175"/>
                  <a:ext cx="2201863" cy="2206625"/>
                </a:xfrm>
                <a:custGeom>
                  <a:avLst/>
                  <a:gdLst>
                    <a:gd name="T0" fmla="*/ 612 w 1387"/>
                    <a:gd name="T1" fmla="*/ 93 h 1390"/>
                    <a:gd name="T2" fmla="*/ 457 w 1387"/>
                    <a:gd name="T3" fmla="*/ 135 h 1390"/>
                    <a:gd name="T4" fmla="*/ 322 w 1387"/>
                    <a:gd name="T5" fmla="*/ 214 h 1390"/>
                    <a:gd name="T6" fmla="*/ 213 w 1387"/>
                    <a:gd name="T7" fmla="*/ 324 h 1390"/>
                    <a:gd name="T8" fmla="*/ 135 w 1387"/>
                    <a:gd name="T9" fmla="*/ 458 h 1390"/>
                    <a:gd name="T10" fmla="*/ 91 w 1387"/>
                    <a:gd name="T11" fmla="*/ 612 h 1390"/>
                    <a:gd name="T12" fmla="*/ 91 w 1387"/>
                    <a:gd name="T13" fmla="*/ 778 h 1390"/>
                    <a:gd name="T14" fmla="*/ 135 w 1387"/>
                    <a:gd name="T15" fmla="*/ 930 h 1390"/>
                    <a:gd name="T16" fmla="*/ 213 w 1387"/>
                    <a:gd name="T17" fmla="*/ 1066 h 1390"/>
                    <a:gd name="T18" fmla="*/ 322 w 1387"/>
                    <a:gd name="T19" fmla="*/ 1176 h 1390"/>
                    <a:gd name="T20" fmla="*/ 457 w 1387"/>
                    <a:gd name="T21" fmla="*/ 1255 h 1390"/>
                    <a:gd name="T22" fmla="*/ 612 w 1387"/>
                    <a:gd name="T23" fmla="*/ 1297 h 1390"/>
                    <a:gd name="T24" fmla="*/ 776 w 1387"/>
                    <a:gd name="T25" fmla="*/ 1297 h 1390"/>
                    <a:gd name="T26" fmla="*/ 930 w 1387"/>
                    <a:gd name="T27" fmla="*/ 1255 h 1390"/>
                    <a:gd name="T28" fmla="*/ 1065 w 1387"/>
                    <a:gd name="T29" fmla="*/ 1176 h 1390"/>
                    <a:gd name="T30" fmla="*/ 1174 w 1387"/>
                    <a:gd name="T31" fmla="*/ 1066 h 1390"/>
                    <a:gd name="T32" fmla="*/ 1254 w 1387"/>
                    <a:gd name="T33" fmla="*/ 930 h 1390"/>
                    <a:gd name="T34" fmla="*/ 1296 w 1387"/>
                    <a:gd name="T35" fmla="*/ 778 h 1390"/>
                    <a:gd name="T36" fmla="*/ 1296 w 1387"/>
                    <a:gd name="T37" fmla="*/ 612 h 1390"/>
                    <a:gd name="T38" fmla="*/ 1254 w 1387"/>
                    <a:gd name="T39" fmla="*/ 458 h 1390"/>
                    <a:gd name="T40" fmla="*/ 1174 w 1387"/>
                    <a:gd name="T41" fmla="*/ 324 h 1390"/>
                    <a:gd name="T42" fmla="*/ 1065 w 1387"/>
                    <a:gd name="T43" fmla="*/ 214 h 1390"/>
                    <a:gd name="T44" fmla="*/ 930 w 1387"/>
                    <a:gd name="T45" fmla="*/ 135 h 1390"/>
                    <a:gd name="T46" fmla="*/ 776 w 1387"/>
                    <a:gd name="T47" fmla="*/ 93 h 1390"/>
                    <a:gd name="T48" fmla="*/ 694 w 1387"/>
                    <a:gd name="T49" fmla="*/ 0 h 1390"/>
                    <a:gd name="T50" fmla="*/ 865 w 1387"/>
                    <a:gd name="T51" fmla="*/ 21 h 1390"/>
                    <a:gd name="T52" fmla="*/ 1019 w 1387"/>
                    <a:gd name="T53" fmla="*/ 82 h 1390"/>
                    <a:gd name="T54" fmla="*/ 1155 w 1387"/>
                    <a:gd name="T55" fmla="*/ 175 h 1390"/>
                    <a:gd name="T56" fmla="*/ 1263 w 1387"/>
                    <a:gd name="T57" fmla="*/ 297 h 1390"/>
                    <a:gd name="T58" fmla="*/ 1341 w 1387"/>
                    <a:gd name="T59" fmla="*/ 444 h 1390"/>
                    <a:gd name="T60" fmla="*/ 1383 w 1387"/>
                    <a:gd name="T61" fmla="*/ 608 h 1390"/>
                    <a:gd name="T62" fmla="*/ 1383 w 1387"/>
                    <a:gd name="T63" fmla="*/ 782 h 1390"/>
                    <a:gd name="T64" fmla="*/ 1341 w 1387"/>
                    <a:gd name="T65" fmla="*/ 946 h 1390"/>
                    <a:gd name="T66" fmla="*/ 1263 w 1387"/>
                    <a:gd name="T67" fmla="*/ 1091 h 1390"/>
                    <a:gd name="T68" fmla="*/ 1155 w 1387"/>
                    <a:gd name="T69" fmla="*/ 1215 h 1390"/>
                    <a:gd name="T70" fmla="*/ 1019 w 1387"/>
                    <a:gd name="T71" fmla="*/ 1308 h 1390"/>
                    <a:gd name="T72" fmla="*/ 865 w 1387"/>
                    <a:gd name="T73" fmla="*/ 1367 h 1390"/>
                    <a:gd name="T74" fmla="*/ 694 w 1387"/>
                    <a:gd name="T75" fmla="*/ 1390 h 1390"/>
                    <a:gd name="T76" fmla="*/ 524 w 1387"/>
                    <a:gd name="T77" fmla="*/ 1367 h 1390"/>
                    <a:gd name="T78" fmla="*/ 368 w 1387"/>
                    <a:gd name="T79" fmla="*/ 1308 h 1390"/>
                    <a:gd name="T80" fmla="*/ 232 w 1387"/>
                    <a:gd name="T81" fmla="*/ 1215 h 1390"/>
                    <a:gd name="T82" fmla="*/ 124 w 1387"/>
                    <a:gd name="T83" fmla="*/ 1091 h 1390"/>
                    <a:gd name="T84" fmla="*/ 48 w 1387"/>
                    <a:gd name="T85" fmla="*/ 946 h 1390"/>
                    <a:gd name="T86" fmla="*/ 6 w 1387"/>
                    <a:gd name="T87" fmla="*/ 782 h 1390"/>
                    <a:gd name="T88" fmla="*/ 6 w 1387"/>
                    <a:gd name="T89" fmla="*/ 608 h 1390"/>
                    <a:gd name="T90" fmla="*/ 48 w 1387"/>
                    <a:gd name="T91" fmla="*/ 444 h 1390"/>
                    <a:gd name="T92" fmla="*/ 124 w 1387"/>
                    <a:gd name="T93" fmla="*/ 297 h 1390"/>
                    <a:gd name="T94" fmla="*/ 232 w 1387"/>
                    <a:gd name="T95" fmla="*/ 175 h 1390"/>
                    <a:gd name="T96" fmla="*/ 368 w 1387"/>
                    <a:gd name="T97" fmla="*/ 82 h 1390"/>
                    <a:gd name="T98" fmla="*/ 524 w 1387"/>
                    <a:gd name="T99" fmla="*/ 21 h 1390"/>
                    <a:gd name="T100" fmla="*/ 694 w 1387"/>
                    <a:gd name="T101" fmla="*/ 0 h 1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387" h="1390">
                      <a:moveTo>
                        <a:pt x="694" y="88"/>
                      </a:moveTo>
                      <a:lnTo>
                        <a:pt x="612" y="93"/>
                      </a:lnTo>
                      <a:lnTo>
                        <a:pt x="532" y="109"/>
                      </a:lnTo>
                      <a:lnTo>
                        <a:pt x="457" y="135"/>
                      </a:lnTo>
                      <a:lnTo>
                        <a:pt x="387" y="170"/>
                      </a:lnTo>
                      <a:lnTo>
                        <a:pt x="322" y="214"/>
                      </a:lnTo>
                      <a:lnTo>
                        <a:pt x="265" y="265"/>
                      </a:lnTo>
                      <a:lnTo>
                        <a:pt x="213" y="324"/>
                      </a:lnTo>
                      <a:lnTo>
                        <a:pt x="170" y="387"/>
                      </a:lnTo>
                      <a:lnTo>
                        <a:pt x="135" y="458"/>
                      </a:lnTo>
                      <a:lnTo>
                        <a:pt x="109" y="534"/>
                      </a:lnTo>
                      <a:lnTo>
                        <a:pt x="91" y="612"/>
                      </a:lnTo>
                      <a:lnTo>
                        <a:pt x="88" y="694"/>
                      </a:lnTo>
                      <a:lnTo>
                        <a:pt x="91" y="778"/>
                      </a:lnTo>
                      <a:lnTo>
                        <a:pt x="109" y="856"/>
                      </a:lnTo>
                      <a:lnTo>
                        <a:pt x="135" y="930"/>
                      </a:lnTo>
                      <a:lnTo>
                        <a:pt x="170" y="1001"/>
                      </a:lnTo>
                      <a:lnTo>
                        <a:pt x="213" y="1066"/>
                      </a:lnTo>
                      <a:lnTo>
                        <a:pt x="265" y="1125"/>
                      </a:lnTo>
                      <a:lnTo>
                        <a:pt x="322" y="1176"/>
                      </a:lnTo>
                      <a:lnTo>
                        <a:pt x="387" y="1218"/>
                      </a:lnTo>
                      <a:lnTo>
                        <a:pt x="457" y="1255"/>
                      </a:lnTo>
                      <a:lnTo>
                        <a:pt x="532" y="1281"/>
                      </a:lnTo>
                      <a:lnTo>
                        <a:pt x="612" y="1297"/>
                      </a:lnTo>
                      <a:lnTo>
                        <a:pt x="694" y="1302"/>
                      </a:lnTo>
                      <a:lnTo>
                        <a:pt x="776" y="1297"/>
                      </a:lnTo>
                      <a:lnTo>
                        <a:pt x="856" y="1281"/>
                      </a:lnTo>
                      <a:lnTo>
                        <a:pt x="930" y="1255"/>
                      </a:lnTo>
                      <a:lnTo>
                        <a:pt x="1000" y="1218"/>
                      </a:lnTo>
                      <a:lnTo>
                        <a:pt x="1065" y="1176"/>
                      </a:lnTo>
                      <a:lnTo>
                        <a:pt x="1124" y="1125"/>
                      </a:lnTo>
                      <a:lnTo>
                        <a:pt x="1174" y="1066"/>
                      </a:lnTo>
                      <a:lnTo>
                        <a:pt x="1218" y="1001"/>
                      </a:lnTo>
                      <a:lnTo>
                        <a:pt x="1254" y="930"/>
                      </a:lnTo>
                      <a:lnTo>
                        <a:pt x="1279" y="856"/>
                      </a:lnTo>
                      <a:lnTo>
                        <a:pt x="1296" y="778"/>
                      </a:lnTo>
                      <a:lnTo>
                        <a:pt x="1301" y="694"/>
                      </a:lnTo>
                      <a:lnTo>
                        <a:pt x="1296" y="612"/>
                      </a:lnTo>
                      <a:lnTo>
                        <a:pt x="1279" y="534"/>
                      </a:lnTo>
                      <a:lnTo>
                        <a:pt x="1254" y="458"/>
                      </a:lnTo>
                      <a:lnTo>
                        <a:pt x="1218" y="387"/>
                      </a:lnTo>
                      <a:lnTo>
                        <a:pt x="1174" y="324"/>
                      </a:lnTo>
                      <a:lnTo>
                        <a:pt x="1124" y="265"/>
                      </a:lnTo>
                      <a:lnTo>
                        <a:pt x="1065" y="214"/>
                      </a:lnTo>
                      <a:lnTo>
                        <a:pt x="1000" y="170"/>
                      </a:lnTo>
                      <a:lnTo>
                        <a:pt x="930" y="135"/>
                      </a:lnTo>
                      <a:lnTo>
                        <a:pt x="856" y="109"/>
                      </a:lnTo>
                      <a:lnTo>
                        <a:pt x="776" y="93"/>
                      </a:lnTo>
                      <a:lnTo>
                        <a:pt x="694" y="88"/>
                      </a:lnTo>
                      <a:close/>
                      <a:moveTo>
                        <a:pt x="694" y="0"/>
                      </a:moveTo>
                      <a:lnTo>
                        <a:pt x="781" y="6"/>
                      </a:lnTo>
                      <a:lnTo>
                        <a:pt x="865" y="21"/>
                      </a:lnTo>
                      <a:lnTo>
                        <a:pt x="945" y="48"/>
                      </a:lnTo>
                      <a:lnTo>
                        <a:pt x="1019" y="82"/>
                      </a:lnTo>
                      <a:lnTo>
                        <a:pt x="1090" y="124"/>
                      </a:lnTo>
                      <a:lnTo>
                        <a:pt x="1155" y="175"/>
                      </a:lnTo>
                      <a:lnTo>
                        <a:pt x="1212" y="233"/>
                      </a:lnTo>
                      <a:lnTo>
                        <a:pt x="1263" y="297"/>
                      </a:lnTo>
                      <a:lnTo>
                        <a:pt x="1307" y="368"/>
                      </a:lnTo>
                      <a:lnTo>
                        <a:pt x="1341" y="444"/>
                      </a:lnTo>
                      <a:lnTo>
                        <a:pt x="1366" y="524"/>
                      </a:lnTo>
                      <a:lnTo>
                        <a:pt x="1383" y="608"/>
                      </a:lnTo>
                      <a:lnTo>
                        <a:pt x="1387" y="694"/>
                      </a:lnTo>
                      <a:lnTo>
                        <a:pt x="1383" y="782"/>
                      </a:lnTo>
                      <a:lnTo>
                        <a:pt x="1366" y="866"/>
                      </a:lnTo>
                      <a:lnTo>
                        <a:pt x="1341" y="946"/>
                      </a:lnTo>
                      <a:lnTo>
                        <a:pt x="1307" y="1022"/>
                      </a:lnTo>
                      <a:lnTo>
                        <a:pt x="1263" y="1091"/>
                      </a:lnTo>
                      <a:lnTo>
                        <a:pt x="1212" y="1155"/>
                      </a:lnTo>
                      <a:lnTo>
                        <a:pt x="1155" y="1215"/>
                      </a:lnTo>
                      <a:lnTo>
                        <a:pt x="1090" y="1264"/>
                      </a:lnTo>
                      <a:lnTo>
                        <a:pt x="1019" y="1308"/>
                      </a:lnTo>
                      <a:lnTo>
                        <a:pt x="945" y="1342"/>
                      </a:lnTo>
                      <a:lnTo>
                        <a:pt x="865" y="1367"/>
                      </a:lnTo>
                      <a:lnTo>
                        <a:pt x="781" y="1384"/>
                      </a:lnTo>
                      <a:lnTo>
                        <a:pt x="694" y="1390"/>
                      </a:lnTo>
                      <a:lnTo>
                        <a:pt x="608" y="1384"/>
                      </a:lnTo>
                      <a:lnTo>
                        <a:pt x="524" y="1367"/>
                      </a:lnTo>
                      <a:lnTo>
                        <a:pt x="444" y="1342"/>
                      </a:lnTo>
                      <a:lnTo>
                        <a:pt x="368" y="1308"/>
                      </a:lnTo>
                      <a:lnTo>
                        <a:pt x="297" y="1264"/>
                      </a:lnTo>
                      <a:lnTo>
                        <a:pt x="232" y="1215"/>
                      </a:lnTo>
                      <a:lnTo>
                        <a:pt x="175" y="1155"/>
                      </a:lnTo>
                      <a:lnTo>
                        <a:pt x="124" y="1091"/>
                      </a:lnTo>
                      <a:lnTo>
                        <a:pt x="82" y="1022"/>
                      </a:lnTo>
                      <a:lnTo>
                        <a:pt x="48" y="946"/>
                      </a:lnTo>
                      <a:lnTo>
                        <a:pt x="21" y="866"/>
                      </a:lnTo>
                      <a:lnTo>
                        <a:pt x="6" y="782"/>
                      </a:lnTo>
                      <a:lnTo>
                        <a:pt x="0" y="694"/>
                      </a:lnTo>
                      <a:lnTo>
                        <a:pt x="6" y="608"/>
                      </a:lnTo>
                      <a:lnTo>
                        <a:pt x="21" y="524"/>
                      </a:lnTo>
                      <a:lnTo>
                        <a:pt x="48" y="444"/>
                      </a:lnTo>
                      <a:lnTo>
                        <a:pt x="82" y="368"/>
                      </a:lnTo>
                      <a:lnTo>
                        <a:pt x="124" y="297"/>
                      </a:lnTo>
                      <a:lnTo>
                        <a:pt x="175" y="233"/>
                      </a:lnTo>
                      <a:lnTo>
                        <a:pt x="232" y="175"/>
                      </a:lnTo>
                      <a:lnTo>
                        <a:pt x="297" y="124"/>
                      </a:lnTo>
                      <a:lnTo>
                        <a:pt x="368" y="82"/>
                      </a:lnTo>
                      <a:lnTo>
                        <a:pt x="444" y="48"/>
                      </a:lnTo>
                      <a:lnTo>
                        <a:pt x="524" y="21"/>
                      </a:lnTo>
                      <a:lnTo>
                        <a:pt x="608" y="6"/>
                      </a:lnTo>
                      <a:lnTo>
                        <a:pt x="694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Freeform 228">
                  <a:extLst>
                    <a:ext uri="{FF2B5EF4-FFF2-40B4-BE49-F238E27FC236}">
                      <a16:creationId xmlns:a16="http://schemas.microsoft.com/office/drawing/2014/main" id="{0198C0D7-7BEC-DC4C-94C9-CD2C853D6D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6112" y="3651250"/>
                  <a:ext cx="242888" cy="241300"/>
                </a:xfrm>
                <a:custGeom>
                  <a:avLst/>
                  <a:gdLst>
                    <a:gd name="T0" fmla="*/ 77 w 153"/>
                    <a:gd name="T1" fmla="*/ 0 h 152"/>
                    <a:gd name="T2" fmla="*/ 101 w 153"/>
                    <a:gd name="T3" fmla="*/ 5 h 152"/>
                    <a:gd name="T4" fmla="*/ 122 w 153"/>
                    <a:gd name="T5" fmla="*/ 15 h 152"/>
                    <a:gd name="T6" fmla="*/ 138 w 153"/>
                    <a:gd name="T7" fmla="*/ 32 h 152"/>
                    <a:gd name="T8" fmla="*/ 149 w 153"/>
                    <a:gd name="T9" fmla="*/ 53 h 152"/>
                    <a:gd name="T10" fmla="*/ 153 w 153"/>
                    <a:gd name="T11" fmla="*/ 76 h 152"/>
                    <a:gd name="T12" fmla="*/ 149 w 153"/>
                    <a:gd name="T13" fmla="*/ 101 h 152"/>
                    <a:gd name="T14" fmla="*/ 138 w 153"/>
                    <a:gd name="T15" fmla="*/ 122 h 152"/>
                    <a:gd name="T16" fmla="*/ 122 w 153"/>
                    <a:gd name="T17" fmla="*/ 137 h 152"/>
                    <a:gd name="T18" fmla="*/ 101 w 153"/>
                    <a:gd name="T19" fmla="*/ 149 h 152"/>
                    <a:gd name="T20" fmla="*/ 77 w 153"/>
                    <a:gd name="T21" fmla="*/ 152 h 152"/>
                    <a:gd name="T22" fmla="*/ 54 w 153"/>
                    <a:gd name="T23" fmla="*/ 149 h 152"/>
                    <a:gd name="T24" fmla="*/ 33 w 153"/>
                    <a:gd name="T25" fmla="*/ 137 h 152"/>
                    <a:gd name="T26" fmla="*/ 16 w 153"/>
                    <a:gd name="T27" fmla="*/ 122 h 152"/>
                    <a:gd name="T28" fmla="*/ 4 w 153"/>
                    <a:gd name="T29" fmla="*/ 101 h 152"/>
                    <a:gd name="T30" fmla="*/ 0 w 153"/>
                    <a:gd name="T31" fmla="*/ 76 h 152"/>
                    <a:gd name="T32" fmla="*/ 4 w 153"/>
                    <a:gd name="T33" fmla="*/ 53 h 152"/>
                    <a:gd name="T34" fmla="*/ 16 w 153"/>
                    <a:gd name="T35" fmla="*/ 32 h 152"/>
                    <a:gd name="T36" fmla="*/ 33 w 153"/>
                    <a:gd name="T37" fmla="*/ 15 h 152"/>
                    <a:gd name="T38" fmla="*/ 54 w 153"/>
                    <a:gd name="T39" fmla="*/ 5 h 152"/>
                    <a:gd name="T40" fmla="*/ 77 w 153"/>
                    <a:gd name="T41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3" h="152">
                      <a:moveTo>
                        <a:pt x="77" y="0"/>
                      </a:moveTo>
                      <a:lnTo>
                        <a:pt x="101" y="5"/>
                      </a:lnTo>
                      <a:lnTo>
                        <a:pt x="122" y="15"/>
                      </a:lnTo>
                      <a:lnTo>
                        <a:pt x="138" y="32"/>
                      </a:lnTo>
                      <a:lnTo>
                        <a:pt x="149" y="53"/>
                      </a:lnTo>
                      <a:lnTo>
                        <a:pt x="153" y="76"/>
                      </a:lnTo>
                      <a:lnTo>
                        <a:pt x="149" y="101"/>
                      </a:lnTo>
                      <a:lnTo>
                        <a:pt x="138" y="122"/>
                      </a:lnTo>
                      <a:lnTo>
                        <a:pt x="122" y="137"/>
                      </a:lnTo>
                      <a:lnTo>
                        <a:pt x="101" y="149"/>
                      </a:lnTo>
                      <a:lnTo>
                        <a:pt x="77" y="152"/>
                      </a:lnTo>
                      <a:lnTo>
                        <a:pt x="54" y="149"/>
                      </a:lnTo>
                      <a:lnTo>
                        <a:pt x="33" y="137"/>
                      </a:lnTo>
                      <a:lnTo>
                        <a:pt x="16" y="122"/>
                      </a:lnTo>
                      <a:lnTo>
                        <a:pt x="4" y="101"/>
                      </a:lnTo>
                      <a:lnTo>
                        <a:pt x="0" y="76"/>
                      </a:lnTo>
                      <a:lnTo>
                        <a:pt x="4" y="53"/>
                      </a:lnTo>
                      <a:lnTo>
                        <a:pt x="16" y="32"/>
                      </a:lnTo>
                      <a:lnTo>
                        <a:pt x="33" y="15"/>
                      </a:lnTo>
                      <a:lnTo>
                        <a:pt x="54" y="5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Freeform 229">
                  <a:extLst>
                    <a:ext uri="{FF2B5EF4-FFF2-40B4-BE49-F238E27FC236}">
                      <a16:creationId xmlns:a16="http://schemas.microsoft.com/office/drawing/2014/main" id="{060CDF99-B467-1140-B1CE-D5383B076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1837" y="2951163"/>
                  <a:ext cx="74613" cy="125413"/>
                </a:xfrm>
                <a:custGeom>
                  <a:avLst/>
                  <a:gdLst>
                    <a:gd name="T0" fmla="*/ 0 w 47"/>
                    <a:gd name="T1" fmla="*/ 0 h 79"/>
                    <a:gd name="T2" fmla="*/ 47 w 47"/>
                    <a:gd name="T3" fmla="*/ 0 h 79"/>
                    <a:gd name="T4" fmla="*/ 47 w 47"/>
                    <a:gd name="T5" fmla="*/ 54 h 79"/>
                    <a:gd name="T6" fmla="*/ 45 w 47"/>
                    <a:gd name="T7" fmla="*/ 61 h 79"/>
                    <a:gd name="T8" fmla="*/ 42 w 47"/>
                    <a:gd name="T9" fmla="*/ 69 h 79"/>
                    <a:gd name="T10" fmla="*/ 36 w 47"/>
                    <a:gd name="T11" fmla="*/ 73 h 79"/>
                    <a:gd name="T12" fmla="*/ 30 w 47"/>
                    <a:gd name="T13" fmla="*/ 77 h 79"/>
                    <a:gd name="T14" fmla="*/ 23 w 47"/>
                    <a:gd name="T15" fmla="*/ 79 h 79"/>
                    <a:gd name="T16" fmla="*/ 15 w 47"/>
                    <a:gd name="T17" fmla="*/ 77 h 79"/>
                    <a:gd name="T18" fmla="*/ 9 w 47"/>
                    <a:gd name="T19" fmla="*/ 73 h 79"/>
                    <a:gd name="T20" fmla="*/ 4 w 47"/>
                    <a:gd name="T21" fmla="*/ 69 h 79"/>
                    <a:gd name="T22" fmla="*/ 0 w 47"/>
                    <a:gd name="T23" fmla="*/ 61 h 79"/>
                    <a:gd name="T24" fmla="*/ 0 w 47"/>
                    <a:gd name="T25" fmla="*/ 54 h 79"/>
                    <a:gd name="T26" fmla="*/ 0 w 47"/>
                    <a:gd name="T27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7" h="79">
                      <a:moveTo>
                        <a:pt x="0" y="0"/>
                      </a:moveTo>
                      <a:lnTo>
                        <a:pt x="47" y="0"/>
                      </a:lnTo>
                      <a:lnTo>
                        <a:pt x="47" y="54"/>
                      </a:lnTo>
                      <a:lnTo>
                        <a:pt x="45" y="61"/>
                      </a:lnTo>
                      <a:lnTo>
                        <a:pt x="42" y="69"/>
                      </a:lnTo>
                      <a:lnTo>
                        <a:pt x="36" y="73"/>
                      </a:lnTo>
                      <a:lnTo>
                        <a:pt x="30" y="77"/>
                      </a:lnTo>
                      <a:lnTo>
                        <a:pt x="23" y="79"/>
                      </a:lnTo>
                      <a:lnTo>
                        <a:pt x="15" y="77"/>
                      </a:lnTo>
                      <a:lnTo>
                        <a:pt x="9" y="73"/>
                      </a:lnTo>
                      <a:lnTo>
                        <a:pt x="4" y="69"/>
                      </a:lnTo>
                      <a:lnTo>
                        <a:pt x="0" y="61"/>
                      </a:ln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Freeform 230">
                  <a:extLst>
                    <a:ext uri="{FF2B5EF4-FFF2-40B4-BE49-F238E27FC236}">
                      <a16:creationId xmlns:a16="http://schemas.microsoft.com/office/drawing/2014/main" id="{75F0B083-E203-5D4A-8598-1637C35EF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6849" y="3735388"/>
                  <a:ext cx="120650" cy="76200"/>
                </a:xfrm>
                <a:custGeom>
                  <a:avLst/>
                  <a:gdLst>
                    <a:gd name="T0" fmla="*/ 23 w 76"/>
                    <a:gd name="T1" fmla="*/ 0 h 48"/>
                    <a:gd name="T2" fmla="*/ 76 w 76"/>
                    <a:gd name="T3" fmla="*/ 0 h 48"/>
                    <a:gd name="T4" fmla="*/ 76 w 76"/>
                    <a:gd name="T5" fmla="*/ 48 h 48"/>
                    <a:gd name="T6" fmla="*/ 23 w 76"/>
                    <a:gd name="T7" fmla="*/ 48 h 48"/>
                    <a:gd name="T8" fmla="*/ 15 w 76"/>
                    <a:gd name="T9" fmla="*/ 46 h 48"/>
                    <a:gd name="T10" fmla="*/ 9 w 76"/>
                    <a:gd name="T11" fmla="*/ 42 h 48"/>
                    <a:gd name="T12" fmla="*/ 4 w 76"/>
                    <a:gd name="T13" fmla="*/ 38 h 48"/>
                    <a:gd name="T14" fmla="*/ 0 w 76"/>
                    <a:gd name="T15" fmla="*/ 31 h 48"/>
                    <a:gd name="T16" fmla="*/ 0 w 76"/>
                    <a:gd name="T17" fmla="*/ 23 h 48"/>
                    <a:gd name="T18" fmla="*/ 0 w 76"/>
                    <a:gd name="T19" fmla="*/ 15 h 48"/>
                    <a:gd name="T20" fmla="*/ 4 w 76"/>
                    <a:gd name="T21" fmla="*/ 10 h 48"/>
                    <a:gd name="T22" fmla="*/ 9 w 76"/>
                    <a:gd name="T23" fmla="*/ 4 h 48"/>
                    <a:gd name="T24" fmla="*/ 15 w 76"/>
                    <a:gd name="T25" fmla="*/ 2 h 48"/>
                    <a:gd name="T26" fmla="*/ 23 w 76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6" h="48">
                      <a:moveTo>
                        <a:pt x="23" y="0"/>
                      </a:moveTo>
                      <a:lnTo>
                        <a:pt x="76" y="0"/>
                      </a:lnTo>
                      <a:lnTo>
                        <a:pt x="76" y="48"/>
                      </a:lnTo>
                      <a:lnTo>
                        <a:pt x="23" y="48"/>
                      </a:lnTo>
                      <a:lnTo>
                        <a:pt x="15" y="46"/>
                      </a:lnTo>
                      <a:lnTo>
                        <a:pt x="9" y="42"/>
                      </a:lnTo>
                      <a:lnTo>
                        <a:pt x="4" y="38"/>
                      </a:lnTo>
                      <a:lnTo>
                        <a:pt x="0" y="31"/>
                      </a:lnTo>
                      <a:lnTo>
                        <a:pt x="0" y="23"/>
                      </a:lnTo>
                      <a:lnTo>
                        <a:pt x="0" y="15"/>
                      </a:lnTo>
                      <a:lnTo>
                        <a:pt x="4" y="10"/>
                      </a:lnTo>
                      <a:lnTo>
                        <a:pt x="9" y="4"/>
                      </a:lnTo>
                      <a:lnTo>
                        <a:pt x="15" y="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231">
                  <a:extLst>
                    <a:ext uri="{FF2B5EF4-FFF2-40B4-BE49-F238E27FC236}">
                      <a16:creationId xmlns:a16="http://schemas.microsoft.com/office/drawing/2014/main" id="{503DD585-FEC9-654B-8F1B-1DFF2FD72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7612" y="3735388"/>
                  <a:ext cx="123825" cy="76200"/>
                </a:xfrm>
                <a:custGeom>
                  <a:avLst/>
                  <a:gdLst>
                    <a:gd name="T0" fmla="*/ 0 w 78"/>
                    <a:gd name="T1" fmla="*/ 0 h 48"/>
                    <a:gd name="T2" fmla="*/ 54 w 78"/>
                    <a:gd name="T3" fmla="*/ 0 h 48"/>
                    <a:gd name="T4" fmla="*/ 61 w 78"/>
                    <a:gd name="T5" fmla="*/ 2 h 48"/>
                    <a:gd name="T6" fmla="*/ 69 w 78"/>
                    <a:gd name="T7" fmla="*/ 4 h 48"/>
                    <a:gd name="T8" fmla="*/ 73 w 78"/>
                    <a:gd name="T9" fmla="*/ 10 h 48"/>
                    <a:gd name="T10" fmla="*/ 76 w 78"/>
                    <a:gd name="T11" fmla="*/ 15 h 48"/>
                    <a:gd name="T12" fmla="*/ 78 w 78"/>
                    <a:gd name="T13" fmla="*/ 23 h 48"/>
                    <a:gd name="T14" fmla="*/ 76 w 78"/>
                    <a:gd name="T15" fmla="*/ 31 h 48"/>
                    <a:gd name="T16" fmla="*/ 73 w 78"/>
                    <a:gd name="T17" fmla="*/ 38 h 48"/>
                    <a:gd name="T18" fmla="*/ 69 w 78"/>
                    <a:gd name="T19" fmla="*/ 42 h 48"/>
                    <a:gd name="T20" fmla="*/ 61 w 78"/>
                    <a:gd name="T21" fmla="*/ 46 h 48"/>
                    <a:gd name="T22" fmla="*/ 54 w 78"/>
                    <a:gd name="T23" fmla="*/ 48 h 48"/>
                    <a:gd name="T24" fmla="*/ 0 w 78"/>
                    <a:gd name="T25" fmla="*/ 48 h 48"/>
                    <a:gd name="T26" fmla="*/ 0 w 78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8" h="48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61" y="2"/>
                      </a:lnTo>
                      <a:lnTo>
                        <a:pt x="69" y="4"/>
                      </a:lnTo>
                      <a:lnTo>
                        <a:pt x="73" y="10"/>
                      </a:lnTo>
                      <a:lnTo>
                        <a:pt x="76" y="15"/>
                      </a:lnTo>
                      <a:lnTo>
                        <a:pt x="78" y="23"/>
                      </a:lnTo>
                      <a:lnTo>
                        <a:pt x="76" y="31"/>
                      </a:lnTo>
                      <a:lnTo>
                        <a:pt x="73" y="38"/>
                      </a:lnTo>
                      <a:lnTo>
                        <a:pt x="69" y="42"/>
                      </a:lnTo>
                      <a:lnTo>
                        <a:pt x="61" y="46"/>
                      </a:lnTo>
                      <a:lnTo>
                        <a:pt x="54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Freeform 232">
                  <a:extLst>
                    <a:ext uri="{FF2B5EF4-FFF2-40B4-BE49-F238E27FC236}">
                      <a16:creationId xmlns:a16="http://schemas.microsoft.com/office/drawing/2014/main" id="{6BEB887F-A3E9-1443-9B71-06D992640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49" y="3167063"/>
                  <a:ext cx="125413" cy="120650"/>
                </a:xfrm>
                <a:custGeom>
                  <a:avLst/>
                  <a:gdLst>
                    <a:gd name="T0" fmla="*/ 44 w 79"/>
                    <a:gd name="T1" fmla="*/ 0 h 76"/>
                    <a:gd name="T2" fmla="*/ 79 w 79"/>
                    <a:gd name="T3" fmla="*/ 32 h 76"/>
                    <a:gd name="T4" fmla="*/ 40 w 79"/>
                    <a:gd name="T5" fmla="*/ 70 h 76"/>
                    <a:gd name="T6" fmla="*/ 29 w 79"/>
                    <a:gd name="T7" fmla="*/ 76 h 76"/>
                    <a:gd name="T8" fmla="*/ 18 w 79"/>
                    <a:gd name="T9" fmla="*/ 76 h 76"/>
                    <a:gd name="T10" fmla="*/ 6 w 79"/>
                    <a:gd name="T11" fmla="*/ 70 h 76"/>
                    <a:gd name="T12" fmla="*/ 0 w 79"/>
                    <a:gd name="T13" fmla="*/ 61 h 76"/>
                    <a:gd name="T14" fmla="*/ 0 w 79"/>
                    <a:gd name="T15" fmla="*/ 47 h 76"/>
                    <a:gd name="T16" fmla="*/ 6 w 79"/>
                    <a:gd name="T17" fmla="*/ 38 h 76"/>
                    <a:gd name="T18" fmla="*/ 44 w 79"/>
                    <a:gd name="T19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76">
                      <a:moveTo>
                        <a:pt x="44" y="0"/>
                      </a:moveTo>
                      <a:lnTo>
                        <a:pt x="79" y="32"/>
                      </a:lnTo>
                      <a:lnTo>
                        <a:pt x="40" y="70"/>
                      </a:lnTo>
                      <a:lnTo>
                        <a:pt x="29" y="76"/>
                      </a:lnTo>
                      <a:lnTo>
                        <a:pt x="18" y="76"/>
                      </a:lnTo>
                      <a:lnTo>
                        <a:pt x="6" y="70"/>
                      </a:lnTo>
                      <a:lnTo>
                        <a:pt x="0" y="61"/>
                      </a:lnTo>
                      <a:lnTo>
                        <a:pt x="0" y="47"/>
                      </a:lnTo>
                      <a:lnTo>
                        <a:pt x="6" y="38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233">
                  <a:extLst>
                    <a:ext uri="{FF2B5EF4-FFF2-40B4-BE49-F238E27FC236}">
                      <a16:creationId xmlns:a16="http://schemas.microsoft.com/office/drawing/2014/main" id="{F8950130-A084-F94B-B684-7C779C403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924" y="4256088"/>
                  <a:ext cx="122238" cy="123825"/>
                </a:xfrm>
                <a:custGeom>
                  <a:avLst/>
                  <a:gdLst>
                    <a:gd name="T0" fmla="*/ 48 w 77"/>
                    <a:gd name="T1" fmla="*/ 0 h 78"/>
                    <a:gd name="T2" fmla="*/ 61 w 77"/>
                    <a:gd name="T3" fmla="*/ 0 h 78"/>
                    <a:gd name="T4" fmla="*/ 71 w 77"/>
                    <a:gd name="T5" fmla="*/ 6 h 78"/>
                    <a:gd name="T6" fmla="*/ 77 w 77"/>
                    <a:gd name="T7" fmla="*/ 17 h 78"/>
                    <a:gd name="T8" fmla="*/ 77 w 77"/>
                    <a:gd name="T9" fmla="*/ 29 h 78"/>
                    <a:gd name="T10" fmla="*/ 71 w 77"/>
                    <a:gd name="T11" fmla="*/ 40 h 78"/>
                    <a:gd name="T12" fmla="*/ 33 w 77"/>
                    <a:gd name="T13" fmla="*/ 78 h 78"/>
                    <a:gd name="T14" fmla="*/ 0 w 77"/>
                    <a:gd name="T15" fmla="*/ 44 h 78"/>
                    <a:gd name="T16" fmla="*/ 39 w 77"/>
                    <a:gd name="T17" fmla="*/ 6 h 78"/>
                    <a:gd name="T18" fmla="*/ 48 w 77"/>
                    <a:gd name="T1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7" h="78">
                      <a:moveTo>
                        <a:pt x="48" y="0"/>
                      </a:moveTo>
                      <a:lnTo>
                        <a:pt x="61" y="0"/>
                      </a:lnTo>
                      <a:lnTo>
                        <a:pt x="71" y="6"/>
                      </a:lnTo>
                      <a:lnTo>
                        <a:pt x="77" y="17"/>
                      </a:lnTo>
                      <a:lnTo>
                        <a:pt x="77" y="29"/>
                      </a:lnTo>
                      <a:lnTo>
                        <a:pt x="71" y="40"/>
                      </a:lnTo>
                      <a:lnTo>
                        <a:pt x="33" y="78"/>
                      </a:lnTo>
                      <a:lnTo>
                        <a:pt x="0" y="44"/>
                      </a:lnTo>
                      <a:lnTo>
                        <a:pt x="39" y="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Freeform 234">
                  <a:extLst>
                    <a:ext uri="{FF2B5EF4-FFF2-40B4-BE49-F238E27FC236}">
                      <a16:creationId xmlns:a16="http://schemas.microsoft.com/office/drawing/2014/main" id="{30C1A257-0E38-5F44-965E-3E9FE138E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49" y="4256088"/>
                  <a:ext cx="125413" cy="123825"/>
                </a:xfrm>
                <a:custGeom>
                  <a:avLst/>
                  <a:gdLst>
                    <a:gd name="T0" fmla="*/ 18 w 79"/>
                    <a:gd name="T1" fmla="*/ 0 h 78"/>
                    <a:gd name="T2" fmla="*/ 29 w 79"/>
                    <a:gd name="T3" fmla="*/ 0 h 78"/>
                    <a:gd name="T4" fmla="*/ 40 w 79"/>
                    <a:gd name="T5" fmla="*/ 6 h 78"/>
                    <a:gd name="T6" fmla="*/ 79 w 79"/>
                    <a:gd name="T7" fmla="*/ 44 h 78"/>
                    <a:gd name="T8" fmla="*/ 44 w 79"/>
                    <a:gd name="T9" fmla="*/ 78 h 78"/>
                    <a:gd name="T10" fmla="*/ 6 w 79"/>
                    <a:gd name="T11" fmla="*/ 40 h 78"/>
                    <a:gd name="T12" fmla="*/ 0 w 79"/>
                    <a:gd name="T13" fmla="*/ 29 h 78"/>
                    <a:gd name="T14" fmla="*/ 0 w 79"/>
                    <a:gd name="T15" fmla="*/ 17 h 78"/>
                    <a:gd name="T16" fmla="*/ 6 w 79"/>
                    <a:gd name="T17" fmla="*/ 6 h 78"/>
                    <a:gd name="T18" fmla="*/ 18 w 79"/>
                    <a:gd name="T1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78">
                      <a:moveTo>
                        <a:pt x="18" y="0"/>
                      </a:moveTo>
                      <a:lnTo>
                        <a:pt x="29" y="0"/>
                      </a:lnTo>
                      <a:lnTo>
                        <a:pt x="40" y="6"/>
                      </a:lnTo>
                      <a:lnTo>
                        <a:pt x="79" y="44"/>
                      </a:lnTo>
                      <a:lnTo>
                        <a:pt x="44" y="78"/>
                      </a:lnTo>
                      <a:lnTo>
                        <a:pt x="6" y="40"/>
                      </a:lnTo>
                      <a:lnTo>
                        <a:pt x="0" y="29"/>
                      </a:lnTo>
                      <a:lnTo>
                        <a:pt x="0" y="17"/>
                      </a:lnTo>
                      <a:lnTo>
                        <a:pt x="6" y="6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Freeform 235">
                  <a:extLst>
                    <a:ext uri="{FF2B5EF4-FFF2-40B4-BE49-F238E27FC236}">
                      <a16:creationId xmlns:a16="http://schemas.microsoft.com/office/drawing/2014/main" id="{29BA6476-90B7-2F4A-BBC9-0D689E4F0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924" y="3167063"/>
                  <a:ext cx="122238" cy="120650"/>
                </a:xfrm>
                <a:custGeom>
                  <a:avLst/>
                  <a:gdLst>
                    <a:gd name="T0" fmla="*/ 33 w 77"/>
                    <a:gd name="T1" fmla="*/ 0 h 76"/>
                    <a:gd name="T2" fmla="*/ 71 w 77"/>
                    <a:gd name="T3" fmla="*/ 38 h 76"/>
                    <a:gd name="T4" fmla="*/ 77 w 77"/>
                    <a:gd name="T5" fmla="*/ 47 h 76"/>
                    <a:gd name="T6" fmla="*/ 77 w 77"/>
                    <a:gd name="T7" fmla="*/ 61 h 76"/>
                    <a:gd name="T8" fmla="*/ 71 w 77"/>
                    <a:gd name="T9" fmla="*/ 70 h 76"/>
                    <a:gd name="T10" fmla="*/ 61 w 77"/>
                    <a:gd name="T11" fmla="*/ 76 h 76"/>
                    <a:gd name="T12" fmla="*/ 48 w 77"/>
                    <a:gd name="T13" fmla="*/ 76 h 76"/>
                    <a:gd name="T14" fmla="*/ 39 w 77"/>
                    <a:gd name="T15" fmla="*/ 70 h 76"/>
                    <a:gd name="T16" fmla="*/ 0 w 77"/>
                    <a:gd name="T17" fmla="*/ 32 h 76"/>
                    <a:gd name="T18" fmla="*/ 33 w 77"/>
                    <a:gd name="T19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7" h="76">
                      <a:moveTo>
                        <a:pt x="33" y="0"/>
                      </a:moveTo>
                      <a:lnTo>
                        <a:pt x="71" y="38"/>
                      </a:lnTo>
                      <a:lnTo>
                        <a:pt x="77" y="47"/>
                      </a:lnTo>
                      <a:lnTo>
                        <a:pt x="77" y="61"/>
                      </a:lnTo>
                      <a:lnTo>
                        <a:pt x="71" y="70"/>
                      </a:lnTo>
                      <a:lnTo>
                        <a:pt x="61" y="76"/>
                      </a:lnTo>
                      <a:lnTo>
                        <a:pt x="48" y="76"/>
                      </a:lnTo>
                      <a:lnTo>
                        <a:pt x="39" y="70"/>
                      </a:lnTo>
                      <a:lnTo>
                        <a:pt x="0" y="32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Freeform 237">
                  <a:extLst>
                    <a:ext uri="{FF2B5EF4-FFF2-40B4-BE49-F238E27FC236}">
                      <a16:creationId xmlns:a16="http://schemas.microsoft.com/office/drawing/2014/main" id="{39587BC3-A3B5-3F4A-A0EA-E64969ECA1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462" y="2894013"/>
                  <a:ext cx="1754188" cy="1525588"/>
                </a:xfrm>
                <a:custGeom>
                  <a:avLst/>
                  <a:gdLst>
                    <a:gd name="T0" fmla="*/ 635 w 1105"/>
                    <a:gd name="T1" fmla="*/ 6 h 961"/>
                    <a:gd name="T2" fmla="*/ 787 w 1105"/>
                    <a:gd name="T3" fmla="*/ 52 h 961"/>
                    <a:gd name="T4" fmla="*/ 917 w 1105"/>
                    <a:gd name="T5" fmla="*/ 135 h 961"/>
                    <a:gd name="T6" fmla="*/ 1018 w 1105"/>
                    <a:gd name="T7" fmla="*/ 252 h 961"/>
                    <a:gd name="T8" fmla="*/ 1082 w 1105"/>
                    <a:gd name="T9" fmla="*/ 395 h 961"/>
                    <a:gd name="T10" fmla="*/ 1105 w 1105"/>
                    <a:gd name="T11" fmla="*/ 553 h 961"/>
                    <a:gd name="T12" fmla="*/ 1084 w 1105"/>
                    <a:gd name="T13" fmla="*/ 707 h 961"/>
                    <a:gd name="T14" fmla="*/ 1023 w 1105"/>
                    <a:gd name="T15" fmla="*/ 847 h 961"/>
                    <a:gd name="T16" fmla="*/ 928 w 1105"/>
                    <a:gd name="T17" fmla="*/ 961 h 961"/>
                    <a:gd name="T18" fmla="*/ 932 w 1105"/>
                    <a:gd name="T19" fmla="*/ 871 h 961"/>
                    <a:gd name="T20" fmla="*/ 1004 w 1105"/>
                    <a:gd name="T21" fmla="*/ 757 h 961"/>
                    <a:gd name="T22" fmla="*/ 1042 w 1105"/>
                    <a:gd name="T23" fmla="*/ 626 h 961"/>
                    <a:gd name="T24" fmla="*/ 1042 w 1105"/>
                    <a:gd name="T25" fmla="*/ 481 h 961"/>
                    <a:gd name="T26" fmla="*/ 1002 w 1105"/>
                    <a:gd name="T27" fmla="*/ 345 h 961"/>
                    <a:gd name="T28" fmla="*/ 926 w 1105"/>
                    <a:gd name="T29" fmla="*/ 229 h 961"/>
                    <a:gd name="T30" fmla="*/ 823 w 1105"/>
                    <a:gd name="T31" fmla="*/ 137 h 961"/>
                    <a:gd name="T32" fmla="*/ 695 w 1105"/>
                    <a:gd name="T33" fmla="*/ 78 h 961"/>
                    <a:gd name="T34" fmla="*/ 553 w 1105"/>
                    <a:gd name="T35" fmla="*/ 57 h 961"/>
                    <a:gd name="T36" fmla="*/ 410 w 1105"/>
                    <a:gd name="T37" fmla="*/ 78 h 961"/>
                    <a:gd name="T38" fmla="*/ 284 w 1105"/>
                    <a:gd name="T39" fmla="*/ 137 h 961"/>
                    <a:gd name="T40" fmla="*/ 179 w 1105"/>
                    <a:gd name="T41" fmla="*/ 229 h 961"/>
                    <a:gd name="T42" fmla="*/ 103 w 1105"/>
                    <a:gd name="T43" fmla="*/ 345 h 961"/>
                    <a:gd name="T44" fmla="*/ 63 w 1105"/>
                    <a:gd name="T45" fmla="*/ 481 h 961"/>
                    <a:gd name="T46" fmla="*/ 63 w 1105"/>
                    <a:gd name="T47" fmla="*/ 626 h 961"/>
                    <a:gd name="T48" fmla="*/ 101 w 1105"/>
                    <a:gd name="T49" fmla="*/ 757 h 961"/>
                    <a:gd name="T50" fmla="*/ 173 w 1105"/>
                    <a:gd name="T51" fmla="*/ 871 h 961"/>
                    <a:gd name="T52" fmla="*/ 179 w 1105"/>
                    <a:gd name="T53" fmla="*/ 961 h 961"/>
                    <a:gd name="T54" fmla="*/ 84 w 1105"/>
                    <a:gd name="T55" fmla="*/ 847 h 961"/>
                    <a:gd name="T56" fmla="*/ 23 w 1105"/>
                    <a:gd name="T57" fmla="*/ 709 h 961"/>
                    <a:gd name="T58" fmla="*/ 0 w 1105"/>
                    <a:gd name="T59" fmla="*/ 553 h 961"/>
                    <a:gd name="T60" fmla="*/ 23 w 1105"/>
                    <a:gd name="T61" fmla="*/ 395 h 961"/>
                    <a:gd name="T62" fmla="*/ 90 w 1105"/>
                    <a:gd name="T63" fmla="*/ 252 h 961"/>
                    <a:gd name="T64" fmla="*/ 191 w 1105"/>
                    <a:gd name="T65" fmla="*/ 135 h 961"/>
                    <a:gd name="T66" fmla="*/ 320 w 1105"/>
                    <a:gd name="T67" fmla="*/ 52 h 961"/>
                    <a:gd name="T68" fmla="*/ 471 w 1105"/>
                    <a:gd name="T69" fmla="*/ 6 h 9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05" h="961">
                      <a:moveTo>
                        <a:pt x="553" y="0"/>
                      </a:moveTo>
                      <a:lnTo>
                        <a:pt x="635" y="6"/>
                      </a:lnTo>
                      <a:lnTo>
                        <a:pt x="713" y="23"/>
                      </a:lnTo>
                      <a:lnTo>
                        <a:pt x="787" y="52"/>
                      </a:lnTo>
                      <a:lnTo>
                        <a:pt x="854" y="90"/>
                      </a:lnTo>
                      <a:lnTo>
                        <a:pt x="917" y="135"/>
                      </a:lnTo>
                      <a:lnTo>
                        <a:pt x="970" y="191"/>
                      </a:lnTo>
                      <a:lnTo>
                        <a:pt x="1018" y="252"/>
                      </a:lnTo>
                      <a:lnTo>
                        <a:pt x="1054" y="320"/>
                      </a:lnTo>
                      <a:lnTo>
                        <a:pt x="1082" y="395"/>
                      </a:lnTo>
                      <a:lnTo>
                        <a:pt x="1099" y="471"/>
                      </a:lnTo>
                      <a:lnTo>
                        <a:pt x="1105" y="553"/>
                      </a:lnTo>
                      <a:lnTo>
                        <a:pt x="1099" y="633"/>
                      </a:lnTo>
                      <a:lnTo>
                        <a:pt x="1084" y="707"/>
                      </a:lnTo>
                      <a:lnTo>
                        <a:pt x="1058" y="780"/>
                      </a:lnTo>
                      <a:lnTo>
                        <a:pt x="1023" y="847"/>
                      </a:lnTo>
                      <a:lnTo>
                        <a:pt x="979" y="906"/>
                      </a:lnTo>
                      <a:lnTo>
                        <a:pt x="928" y="961"/>
                      </a:lnTo>
                      <a:lnTo>
                        <a:pt x="886" y="921"/>
                      </a:lnTo>
                      <a:lnTo>
                        <a:pt x="932" y="871"/>
                      </a:lnTo>
                      <a:lnTo>
                        <a:pt x="972" y="818"/>
                      </a:lnTo>
                      <a:lnTo>
                        <a:pt x="1004" y="757"/>
                      </a:lnTo>
                      <a:lnTo>
                        <a:pt x="1029" y="692"/>
                      </a:lnTo>
                      <a:lnTo>
                        <a:pt x="1042" y="626"/>
                      </a:lnTo>
                      <a:lnTo>
                        <a:pt x="1048" y="553"/>
                      </a:lnTo>
                      <a:lnTo>
                        <a:pt x="1042" y="481"/>
                      </a:lnTo>
                      <a:lnTo>
                        <a:pt x="1027" y="410"/>
                      </a:lnTo>
                      <a:lnTo>
                        <a:pt x="1002" y="345"/>
                      </a:lnTo>
                      <a:lnTo>
                        <a:pt x="968" y="284"/>
                      </a:lnTo>
                      <a:lnTo>
                        <a:pt x="926" y="229"/>
                      </a:lnTo>
                      <a:lnTo>
                        <a:pt x="878" y="179"/>
                      </a:lnTo>
                      <a:lnTo>
                        <a:pt x="823" y="137"/>
                      </a:lnTo>
                      <a:lnTo>
                        <a:pt x="762" y="105"/>
                      </a:lnTo>
                      <a:lnTo>
                        <a:pt x="695" y="78"/>
                      </a:lnTo>
                      <a:lnTo>
                        <a:pt x="627" y="63"/>
                      </a:lnTo>
                      <a:lnTo>
                        <a:pt x="553" y="57"/>
                      </a:lnTo>
                      <a:lnTo>
                        <a:pt x="480" y="63"/>
                      </a:lnTo>
                      <a:lnTo>
                        <a:pt x="410" y="78"/>
                      </a:lnTo>
                      <a:lnTo>
                        <a:pt x="345" y="105"/>
                      </a:lnTo>
                      <a:lnTo>
                        <a:pt x="284" y="137"/>
                      </a:lnTo>
                      <a:lnTo>
                        <a:pt x="229" y="179"/>
                      </a:lnTo>
                      <a:lnTo>
                        <a:pt x="179" y="229"/>
                      </a:lnTo>
                      <a:lnTo>
                        <a:pt x="137" y="284"/>
                      </a:lnTo>
                      <a:lnTo>
                        <a:pt x="103" y="345"/>
                      </a:lnTo>
                      <a:lnTo>
                        <a:pt x="78" y="410"/>
                      </a:lnTo>
                      <a:lnTo>
                        <a:pt x="63" y="481"/>
                      </a:lnTo>
                      <a:lnTo>
                        <a:pt x="57" y="553"/>
                      </a:lnTo>
                      <a:lnTo>
                        <a:pt x="63" y="626"/>
                      </a:lnTo>
                      <a:lnTo>
                        <a:pt x="78" y="692"/>
                      </a:lnTo>
                      <a:lnTo>
                        <a:pt x="101" y="757"/>
                      </a:lnTo>
                      <a:lnTo>
                        <a:pt x="133" y="816"/>
                      </a:lnTo>
                      <a:lnTo>
                        <a:pt x="173" y="871"/>
                      </a:lnTo>
                      <a:lnTo>
                        <a:pt x="219" y="919"/>
                      </a:lnTo>
                      <a:lnTo>
                        <a:pt x="179" y="961"/>
                      </a:lnTo>
                      <a:lnTo>
                        <a:pt x="128" y="908"/>
                      </a:lnTo>
                      <a:lnTo>
                        <a:pt x="84" y="847"/>
                      </a:lnTo>
                      <a:lnTo>
                        <a:pt x="48" y="780"/>
                      </a:lnTo>
                      <a:lnTo>
                        <a:pt x="23" y="709"/>
                      </a:lnTo>
                      <a:lnTo>
                        <a:pt x="6" y="633"/>
                      </a:lnTo>
                      <a:lnTo>
                        <a:pt x="0" y="553"/>
                      </a:lnTo>
                      <a:lnTo>
                        <a:pt x="6" y="471"/>
                      </a:lnTo>
                      <a:lnTo>
                        <a:pt x="23" y="395"/>
                      </a:lnTo>
                      <a:lnTo>
                        <a:pt x="51" y="320"/>
                      </a:lnTo>
                      <a:lnTo>
                        <a:pt x="90" y="252"/>
                      </a:lnTo>
                      <a:lnTo>
                        <a:pt x="135" y="191"/>
                      </a:lnTo>
                      <a:lnTo>
                        <a:pt x="191" y="135"/>
                      </a:lnTo>
                      <a:lnTo>
                        <a:pt x="252" y="90"/>
                      </a:lnTo>
                      <a:lnTo>
                        <a:pt x="320" y="52"/>
                      </a:lnTo>
                      <a:lnTo>
                        <a:pt x="393" y="23"/>
                      </a:lnTo>
                      <a:lnTo>
                        <a:pt x="471" y="6"/>
                      </a:lnTo>
                      <a:lnTo>
                        <a:pt x="553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2FDF676B-D26F-E048-8BCC-8811EBA2135B}"/>
                  </a:ext>
                </a:extLst>
              </p:cNvPr>
              <p:cNvGrpSpPr/>
              <p:nvPr/>
            </p:nvGrpSpPr>
            <p:grpSpPr>
              <a:xfrm>
                <a:off x="8342486" y="3163376"/>
                <a:ext cx="706393" cy="706393"/>
                <a:chOff x="1206103" y="2946477"/>
                <a:chExt cx="1662904" cy="1662904"/>
              </a:xfrm>
            </p:grpSpPr>
            <p:sp>
              <p:nvSpPr>
                <p:cNvPr id="168" name="Freeform 236">
                  <a:extLst>
                    <a:ext uri="{FF2B5EF4-FFF2-40B4-BE49-F238E27FC236}">
                      <a16:creationId xmlns:a16="http://schemas.microsoft.com/office/drawing/2014/main" id="{86C10CD9-8099-774A-A46B-4464BC4B5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0337" y="3735388"/>
                  <a:ext cx="879475" cy="73025"/>
                </a:xfrm>
                <a:custGeom>
                  <a:avLst/>
                  <a:gdLst>
                    <a:gd name="T0" fmla="*/ 22 w 554"/>
                    <a:gd name="T1" fmla="*/ 0 h 46"/>
                    <a:gd name="T2" fmla="*/ 531 w 554"/>
                    <a:gd name="T3" fmla="*/ 0 h 46"/>
                    <a:gd name="T4" fmla="*/ 539 w 554"/>
                    <a:gd name="T5" fmla="*/ 2 h 46"/>
                    <a:gd name="T6" fmla="*/ 545 w 554"/>
                    <a:gd name="T7" fmla="*/ 4 h 46"/>
                    <a:gd name="T8" fmla="*/ 550 w 554"/>
                    <a:gd name="T9" fmla="*/ 10 h 46"/>
                    <a:gd name="T10" fmla="*/ 554 w 554"/>
                    <a:gd name="T11" fmla="*/ 15 h 46"/>
                    <a:gd name="T12" fmla="*/ 554 w 554"/>
                    <a:gd name="T13" fmla="*/ 23 h 46"/>
                    <a:gd name="T14" fmla="*/ 554 w 554"/>
                    <a:gd name="T15" fmla="*/ 31 h 46"/>
                    <a:gd name="T16" fmla="*/ 550 w 554"/>
                    <a:gd name="T17" fmla="*/ 36 h 46"/>
                    <a:gd name="T18" fmla="*/ 545 w 554"/>
                    <a:gd name="T19" fmla="*/ 42 h 46"/>
                    <a:gd name="T20" fmla="*/ 539 w 554"/>
                    <a:gd name="T21" fmla="*/ 46 h 46"/>
                    <a:gd name="T22" fmla="*/ 531 w 554"/>
                    <a:gd name="T23" fmla="*/ 46 h 46"/>
                    <a:gd name="T24" fmla="*/ 22 w 554"/>
                    <a:gd name="T25" fmla="*/ 46 h 46"/>
                    <a:gd name="T26" fmla="*/ 15 w 554"/>
                    <a:gd name="T27" fmla="*/ 46 h 46"/>
                    <a:gd name="T28" fmla="*/ 9 w 554"/>
                    <a:gd name="T29" fmla="*/ 42 h 46"/>
                    <a:gd name="T30" fmla="*/ 3 w 554"/>
                    <a:gd name="T31" fmla="*/ 36 h 46"/>
                    <a:gd name="T32" fmla="*/ 1 w 554"/>
                    <a:gd name="T33" fmla="*/ 31 h 46"/>
                    <a:gd name="T34" fmla="*/ 0 w 554"/>
                    <a:gd name="T35" fmla="*/ 23 h 46"/>
                    <a:gd name="T36" fmla="*/ 1 w 554"/>
                    <a:gd name="T37" fmla="*/ 15 h 46"/>
                    <a:gd name="T38" fmla="*/ 3 w 554"/>
                    <a:gd name="T39" fmla="*/ 10 h 46"/>
                    <a:gd name="T40" fmla="*/ 9 w 554"/>
                    <a:gd name="T41" fmla="*/ 4 h 46"/>
                    <a:gd name="T42" fmla="*/ 15 w 554"/>
                    <a:gd name="T43" fmla="*/ 2 h 46"/>
                    <a:gd name="T44" fmla="*/ 22 w 554"/>
                    <a:gd name="T45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54" h="46">
                      <a:moveTo>
                        <a:pt x="22" y="0"/>
                      </a:moveTo>
                      <a:lnTo>
                        <a:pt x="531" y="0"/>
                      </a:lnTo>
                      <a:lnTo>
                        <a:pt x="539" y="2"/>
                      </a:lnTo>
                      <a:lnTo>
                        <a:pt x="545" y="4"/>
                      </a:lnTo>
                      <a:lnTo>
                        <a:pt x="550" y="10"/>
                      </a:lnTo>
                      <a:lnTo>
                        <a:pt x="554" y="15"/>
                      </a:lnTo>
                      <a:lnTo>
                        <a:pt x="554" y="23"/>
                      </a:lnTo>
                      <a:lnTo>
                        <a:pt x="554" y="31"/>
                      </a:lnTo>
                      <a:lnTo>
                        <a:pt x="550" y="36"/>
                      </a:lnTo>
                      <a:lnTo>
                        <a:pt x="545" y="42"/>
                      </a:lnTo>
                      <a:lnTo>
                        <a:pt x="539" y="46"/>
                      </a:lnTo>
                      <a:lnTo>
                        <a:pt x="531" y="46"/>
                      </a:lnTo>
                      <a:lnTo>
                        <a:pt x="22" y="46"/>
                      </a:lnTo>
                      <a:lnTo>
                        <a:pt x="15" y="46"/>
                      </a:lnTo>
                      <a:lnTo>
                        <a:pt x="9" y="42"/>
                      </a:lnTo>
                      <a:lnTo>
                        <a:pt x="3" y="36"/>
                      </a:lnTo>
                      <a:lnTo>
                        <a:pt x="1" y="31"/>
                      </a:lnTo>
                      <a:lnTo>
                        <a:pt x="0" y="23"/>
                      </a:lnTo>
                      <a:lnTo>
                        <a:pt x="1" y="15"/>
                      </a:lnTo>
                      <a:lnTo>
                        <a:pt x="3" y="10"/>
                      </a:lnTo>
                      <a:lnTo>
                        <a:pt x="9" y="4"/>
                      </a:lnTo>
                      <a:lnTo>
                        <a:pt x="15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4C4B49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7EEFF81A-3E23-E64A-A4F6-C9850CBBF3B9}"/>
                    </a:ext>
                  </a:extLst>
                </p:cNvPr>
                <p:cNvSpPr/>
                <p:nvPr/>
              </p:nvSpPr>
              <p:spPr>
                <a:xfrm>
                  <a:off x="1206103" y="2946477"/>
                  <a:ext cx="1662904" cy="1662904"/>
                </a:xfrm>
                <a:prstGeom prst="ellipse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FEB3DA9A-10A7-1043-BC21-C65CBED1E7D7}"/>
                  </a:ext>
                </a:extLst>
              </p:cNvPr>
              <p:cNvGrpSpPr/>
              <p:nvPr/>
            </p:nvGrpSpPr>
            <p:grpSpPr>
              <a:xfrm>
                <a:off x="10078288" y="3035365"/>
                <a:ext cx="438150" cy="876301"/>
                <a:chOff x="8001001" y="3873500"/>
                <a:chExt cx="438150" cy="876301"/>
              </a:xfrm>
              <a:gradFill flip="none" rotWithShape="1">
                <a:gsLst>
                  <a:gs pos="0">
                    <a:srgbClr val="6F9C0C">
                      <a:shade val="30000"/>
                      <a:satMod val="115000"/>
                    </a:srgbClr>
                  </a:gs>
                  <a:gs pos="50000">
                    <a:srgbClr val="6F9C0C">
                      <a:shade val="67500"/>
                      <a:satMod val="115000"/>
                    </a:srgbClr>
                  </a:gs>
                  <a:gs pos="100000">
                    <a:srgbClr val="6F9C0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grpSpPr>
            <p:sp>
              <p:nvSpPr>
                <p:cNvPr id="171" name="Rectangle 6">
                  <a:extLst>
                    <a:ext uri="{FF2B5EF4-FFF2-40B4-BE49-F238E27FC236}">
                      <a16:creationId xmlns:a16="http://schemas.microsoft.com/office/drawing/2014/main" id="{188C0F99-1896-4E48-98DF-695870B9D4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8788" y="4508500"/>
                  <a:ext cx="282575" cy="13493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Freeform 7">
                  <a:extLst>
                    <a:ext uri="{FF2B5EF4-FFF2-40B4-BE49-F238E27FC236}">
                      <a16:creationId xmlns:a16="http://schemas.microsoft.com/office/drawing/2014/main" id="{1AD8A403-4C6B-2541-9C82-7960AD9911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01001" y="3954463"/>
                  <a:ext cx="438150" cy="795338"/>
                </a:xfrm>
                <a:custGeom>
                  <a:avLst/>
                  <a:gdLst/>
                  <a:ahLst/>
                  <a:cxnLst>
                    <a:cxn ang="0">
                      <a:pos x="29" y="32"/>
                    </a:cxn>
                    <a:cxn ang="0">
                      <a:pos x="29" y="469"/>
                    </a:cxn>
                    <a:cxn ang="0">
                      <a:pos x="243" y="469"/>
                    </a:cxn>
                    <a:cxn ang="0">
                      <a:pos x="243" y="32"/>
                    </a:cxn>
                    <a:cxn ang="0">
                      <a:pos x="29" y="32"/>
                    </a:cxn>
                    <a:cxn ang="0">
                      <a:pos x="0" y="0"/>
                    </a:cxn>
                    <a:cxn ang="0">
                      <a:pos x="276" y="0"/>
                    </a:cxn>
                    <a:cxn ang="0">
                      <a:pos x="276" y="501"/>
                    </a:cxn>
                    <a:cxn ang="0">
                      <a:pos x="0" y="50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6" h="501">
                      <a:moveTo>
                        <a:pt x="29" y="32"/>
                      </a:moveTo>
                      <a:lnTo>
                        <a:pt x="29" y="469"/>
                      </a:lnTo>
                      <a:lnTo>
                        <a:pt x="243" y="469"/>
                      </a:lnTo>
                      <a:lnTo>
                        <a:pt x="243" y="32"/>
                      </a:lnTo>
                      <a:lnTo>
                        <a:pt x="29" y="32"/>
                      </a:lnTo>
                      <a:close/>
                      <a:moveTo>
                        <a:pt x="0" y="0"/>
                      </a:moveTo>
                      <a:lnTo>
                        <a:pt x="276" y="0"/>
                      </a:lnTo>
                      <a:lnTo>
                        <a:pt x="276" y="501"/>
                      </a:lnTo>
                      <a:lnTo>
                        <a:pt x="0" y="5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Rectangle 8">
                  <a:extLst>
                    <a:ext uri="{FF2B5EF4-FFF2-40B4-BE49-F238E27FC236}">
                      <a16:creationId xmlns:a16="http://schemas.microsoft.com/office/drawing/2014/main" id="{F8BE8E0B-B9D6-8C45-B5C9-63810CFB4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0538" y="3873500"/>
                  <a:ext cx="219075" cy="90488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CD6AA3E9-91B1-4E44-B2D5-B16946272DC8}"/>
                  </a:ext>
                </a:extLst>
              </p:cNvPr>
              <p:cNvGrpSpPr/>
              <p:nvPr/>
            </p:nvGrpSpPr>
            <p:grpSpPr>
              <a:xfrm>
                <a:off x="9574581" y="3048067"/>
                <a:ext cx="431800" cy="863599"/>
                <a:chOff x="3736976" y="3783013"/>
                <a:chExt cx="431800" cy="863599"/>
              </a:xfrm>
              <a:gradFill flip="none" rotWithShape="1">
                <a:gsLst>
                  <a:gs pos="0">
                    <a:srgbClr val="6F9C0C">
                      <a:shade val="30000"/>
                      <a:satMod val="115000"/>
                    </a:srgbClr>
                  </a:gs>
                  <a:gs pos="50000">
                    <a:srgbClr val="6F9C0C">
                      <a:shade val="67500"/>
                      <a:satMod val="115000"/>
                    </a:srgbClr>
                  </a:gs>
                  <a:gs pos="100000">
                    <a:srgbClr val="6F9C0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grpSpPr>
            <p:sp>
              <p:nvSpPr>
                <p:cNvPr id="175" name="Freeform 43">
                  <a:extLst>
                    <a:ext uri="{FF2B5EF4-FFF2-40B4-BE49-F238E27FC236}">
                      <a16:creationId xmlns:a16="http://schemas.microsoft.com/office/drawing/2014/main" id="{E4F61635-40D8-CD42-B151-BD0C952F16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36976" y="3863975"/>
                  <a:ext cx="431800" cy="782637"/>
                </a:xfrm>
                <a:custGeom>
                  <a:avLst/>
                  <a:gdLst/>
                  <a:ahLst/>
                  <a:cxnLst>
                    <a:cxn ang="0">
                      <a:pos x="28" y="32"/>
                    </a:cxn>
                    <a:cxn ang="0">
                      <a:pos x="28" y="462"/>
                    </a:cxn>
                    <a:cxn ang="0">
                      <a:pos x="239" y="462"/>
                    </a:cxn>
                    <a:cxn ang="0">
                      <a:pos x="239" y="32"/>
                    </a:cxn>
                    <a:cxn ang="0">
                      <a:pos x="28" y="32"/>
                    </a:cxn>
                    <a:cxn ang="0">
                      <a:pos x="0" y="0"/>
                    </a:cxn>
                    <a:cxn ang="0">
                      <a:pos x="272" y="0"/>
                    </a:cxn>
                    <a:cxn ang="0">
                      <a:pos x="272" y="493"/>
                    </a:cxn>
                    <a:cxn ang="0">
                      <a:pos x="0" y="49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2" h="493">
                      <a:moveTo>
                        <a:pt x="28" y="32"/>
                      </a:moveTo>
                      <a:lnTo>
                        <a:pt x="28" y="462"/>
                      </a:lnTo>
                      <a:lnTo>
                        <a:pt x="239" y="462"/>
                      </a:lnTo>
                      <a:lnTo>
                        <a:pt x="239" y="32"/>
                      </a:lnTo>
                      <a:lnTo>
                        <a:pt x="28" y="32"/>
                      </a:lnTo>
                      <a:close/>
                      <a:moveTo>
                        <a:pt x="0" y="0"/>
                      </a:moveTo>
                      <a:lnTo>
                        <a:pt x="272" y="0"/>
                      </a:lnTo>
                      <a:lnTo>
                        <a:pt x="272" y="493"/>
                      </a:lnTo>
                      <a:lnTo>
                        <a:pt x="0" y="4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Rectangle 44">
                  <a:extLst>
                    <a:ext uri="{FF2B5EF4-FFF2-40B4-BE49-F238E27FC236}">
                      <a16:creationId xmlns:a16="http://schemas.microsoft.com/office/drawing/2014/main" id="{AF2433AB-67AA-B940-A447-1289DD28C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8101" y="3783013"/>
                  <a:ext cx="214313" cy="8890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Rectangle 45">
                  <a:extLst>
                    <a:ext uri="{FF2B5EF4-FFF2-40B4-BE49-F238E27FC236}">
                      <a16:creationId xmlns:a16="http://schemas.microsoft.com/office/drawing/2014/main" id="{FEFA9003-2BBC-BA48-B7F9-D56F8B821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9935" y="4202330"/>
                  <a:ext cx="277813" cy="153987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Rectangle 46">
                  <a:extLst>
                    <a:ext uri="{FF2B5EF4-FFF2-40B4-BE49-F238E27FC236}">
                      <a16:creationId xmlns:a16="http://schemas.microsoft.com/office/drawing/2014/main" id="{C5878864-98E9-B346-929F-647A5406BF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9935" y="4405530"/>
                  <a:ext cx="277813" cy="133350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23435F8-E84D-5A43-BB08-29B2B0B992B7}"/>
              </a:ext>
            </a:extLst>
          </p:cNvPr>
          <p:cNvSpPr/>
          <p:nvPr/>
        </p:nvSpPr>
        <p:spPr>
          <a:xfrm>
            <a:off x="680156" y="4782760"/>
            <a:ext cx="8406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 driving needs to balance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applications need to balance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consumption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9999F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824CA1E-1299-B243-BAE6-64AD624D0063}"/>
                  </a:ext>
                </a:extLst>
              </p:cNvPr>
              <p:cNvSpPr/>
              <p:nvPr/>
            </p:nvSpPr>
            <p:spPr>
              <a:xfrm>
                <a:off x="1373269" y="5862935"/>
                <a:ext cx="88835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999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i="1" dirty="0">
                    <a:solidFill>
                      <a:srgbClr val="FF999B"/>
                    </a:solidFill>
                  </a:rPr>
                  <a:t> Neural architecture search is a multi-objective optimization problem</a:t>
                </a:r>
              </a:p>
            </p:txBody>
          </p:sp>
        </mc:Choice>
        <mc:Fallback xmlns="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824CA1E-1299-B243-BAE6-64AD624D0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269" y="5862935"/>
                <a:ext cx="8883522" cy="461665"/>
              </a:xfrm>
              <a:prstGeom prst="rect">
                <a:avLst/>
              </a:prstGeom>
              <a:blipFill>
                <a:blip r:embed="rId9"/>
                <a:stretch>
                  <a:fillRect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81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NAS as a Multi-objective Problem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CAAC0E61-C659-5E43-B7FC-0FC097362484}"/>
                  </a:ext>
                </a:extLst>
              </p:cNvPr>
              <p:cNvSpPr/>
              <p:nvPr/>
            </p:nvSpPr>
            <p:spPr>
              <a:xfrm>
                <a:off x="989012" y="1423895"/>
                <a:ext cx="2619870" cy="1128409"/>
              </a:xfrm>
              <a:prstGeom prst="roundRect">
                <a:avLst>
                  <a:gd name="adj" fmla="val 5671"/>
                </a:avLst>
              </a:pr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buClr>
                    <a:srgbClr val="8FEA8D"/>
                  </a:buCl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Scalarization</a:t>
                </a:r>
                <a:r>
                  <a:rPr lang="en-US" sz="20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8FEA8D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Acc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latin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Efficienc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000" b="0" i="0" smtClean="0">
                                      <a:solidFill>
                                        <a:srgbClr val="FF999B"/>
                                      </a:solidFill>
                                      <a:latin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Target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8FEA8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𝜔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CAAC0E61-C659-5E43-B7FC-0FC097362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12" y="1423895"/>
                <a:ext cx="2619870" cy="1128409"/>
              </a:xfrm>
              <a:prstGeom prst="roundRect">
                <a:avLst>
                  <a:gd name="adj" fmla="val 5671"/>
                </a:avLst>
              </a:prstGeom>
              <a:blipFill>
                <a:blip r:embed="rId3"/>
                <a:stretch>
                  <a:fillRect l="-952" t="-1087"/>
                </a:stretch>
              </a:blipFill>
              <a:ln w="25400"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A5DCF034-D621-B74C-93FA-DA7F62E3FA40}"/>
              </a:ext>
            </a:extLst>
          </p:cNvPr>
          <p:cNvGrpSpPr/>
          <p:nvPr/>
        </p:nvGrpSpPr>
        <p:grpSpPr>
          <a:xfrm>
            <a:off x="4888325" y="685800"/>
            <a:ext cx="3644487" cy="2286000"/>
            <a:chOff x="8990010" y="542038"/>
            <a:chExt cx="3644487" cy="2286000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6F031C9-D487-EE48-8152-762E772855CF}"/>
                </a:ext>
              </a:extLst>
            </p:cNvPr>
            <p:cNvCxnSpPr>
              <a:cxnSpLocks/>
            </p:cNvCxnSpPr>
            <p:nvPr/>
          </p:nvCxnSpPr>
          <p:spPr>
            <a:xfrm>
              <a:off x="8990010" y="661978"/>
              <a:ext cx="0" cy="199027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2DA4E4D-E743-704D-9FA1-918BC9E1A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0014" y="2652248"/>
              <a:ext cx="2589370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8AB38A5-1ED7-274C-9C19-D93BCAEE4107}"/>
                </a:ext>
              </a:extLst>
            </p:cNvPr>
            <p:cNvGrpSpPr/>
            <p:nvPr/>
          </p:nvGrpSpPr>
          <p:grpSpPr>
            <a:xfrm>
              <a:off x="8990010" y="1049478"/>
              <a:ext cx="2016215" cy="1602770"/>
              <a:chOff x="8990010" y="1049478"/>
              <a:chExt cx="2016215" cy="1602770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AAA1475-40DB-5B48-8C0D-CF05EA1CA31D}"/>
                  </a:ext>
                </a:extLst>
              </p:cNvPr>
              <p:cNvSpPr/>
              <p:nvPr/>
            </p:nvSpPr>
            <p:spPr>
              <a:xfrm>
                <a:off x="8990010" y="1350748"/>
                <a:ext cx="1758400" cy="1301500"/>
              </a:xfrm>
              <a:prstGeom prst="rect">
                <a:avLst/>
              </a:prstGeom>
              <a:solidFill>
                <a:srgbClr val="FF999B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E71928D9-92EE-C34D-A534-ED5031A5563C}"/>
                      </a:ext>
                    </a:extLst>
                  </p:cNvPr>
                  <p:cNvSpPr/>
                  <p:nvPr/>
                </p:nvSpPr>
                <p:spPr>
                  <a:xfrm>
                    <a:off x="10529813" y="1049478"/>
                    <a:ext cx="476412" cy="5847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srgbClr val="FF999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DB884285-AEC9-564D-8894-F089066CEBD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9813" y="1049478"/>
                    <a:ext cx="476412" cy="58477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B881653-9BA4-1543-B987-5489D3499126}"/>
                </a:ext>
              </a:extLst>
            </p:cNvPr>
            <p:cNvSpPr/>
            <p:nvPr/>
          </p:nvSpPr>
          <p:spPr>
            <a:xfrm>
              <a:off x="9068215" y="542038"/>
              <a:ext cx="10231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Accuracy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5CAB1E4-F7D9-7348-BF0C-F189E6D362C0}"/>
                </a:ext>
              </a:extLst>
            </p:cNvPr>
            <p:cNvSpPr/>
            <p:nvPr/>
          </p:nvSpPr>
          <p:spPr>
            <a:xfrm>
              <a:off x="11563242" y="2458706"/>
              <a:ext cx="1071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Efficiency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4017DE6-8D01-214A-85E2-E09D0D50AB4E}"/>
              </a:ext>
            </a:extLst>
          </p:cNvPr>
          <p:cNvGrpSpPr/>
          <p:nvPr/>
        </p:nvGrpSpPr>
        <p:grpSpPr>
          <a:xfrm>
            <a:off x="4888323" y="896623"/>
            <a:ext cx="1744352" cy="1885551"/>
            <a:chOff x="8990008" y="752861"/>
            <a:chExt cx="1744352" cy="1885551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420C90D-CC54-9543-9CB2-8EEC6F6972EC}"/>
                </a:ext>
              </a:extLst>
            </p:cNvPr>
            <p:cNvSpPr/>
            <p:nvPr/>
          </p:nvSpPr>
          <p:spPr>
            <a:xfrm>
              <a:off x="8990008" y="1066810"/>
              <a:ext cx="1223656" cy="1571602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F9F8208-7A98-4947-B5E9-B4D78F2DB046}"/>
                </a:ext>
              </a:extLst>
            </p:cNvPr>
            <p:cNvGrpSpPr/>
            <p:nvPr/>
          </p:nvGrpSpPr>
          <p:grpSpPr>
            <a:xfrm>
              <a:off x="10125475" y="752861"/>
              <a:ext cx="608885" cy="357837"/>
              <a:chOff x="10125475" y="752861"/>
              <a:chExt cx="608885" cy="3578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3BB3297-439A-BF4D-A4AD-B1F15F1FE5D5}"/>
                      </a:ext>
                    </a:extLst>
                  </p:cNvPr>
                  <p:cNvSpPr/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0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(1)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EF2E67F6-878A-5048-8109-32BB17A02C1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40767AE-15A8-4842-A85B-886B369070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5084" y="1000970"/>
                <a:ext cx="109728" cy="109728"/>
              </a:xfrm>
              <a:prstGeom prst="ellipse">
                <a:avLst/>
              </a:prstGeom>
              <a:solidFill>
                <a:srgbClr val="8FE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3A9EABB-F812-7E44-B7E6-E98F66897896}"/>
              </a:ext>
            </a:extLst>
          </p:cNvPr>
          <p:cNvGrpSpPr/>
          <p:nvPr/>
        </p:nvGrpSpPr>
        <p:grpSpPr>
          <a:xfrm>
            <a:off x="4888320" y="2076607"/>
            <a:ext cx="2754770" cy="719399"/>
            <a:chOff x="8990005" y="1932845"/>
            <a:chExt cx="2754770" cy="719399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96622A8-1D8C-F04A-885C-AE1634EF8451}"/>
                </a:ext>
              </a:extLst>
            </p:cNvPr>
            <p:cNvSpPr/>
            <p:nvPr/>
          </p:nvSpPr>
          <p:spPr>
            <a:xfrm>
              <a:off x="8990005" y="2240280"/>
              <a:ext cx="2209805" cy="411964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375F81C-B1A2-A845-9AC9-68752A9FB87F}"/>
                </a:ext>
              </a:extLst>
            </p:cNvPr>
            <p:cNvGrpSpPr/>
            <p:nvPr/>
          </p:nvGrpSpPr>
          <p:grpSpPr>
            <a:xfrm>
              <a:off x="11135890" y="1932845"/>
              <a:ext cx="608885" cy="357837"/>
              <a:chOff x="10125475" y="752861"/>
              <a:chExt cx="608885" cy="3578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7A0B7326-A532-B344-B4D2-3E2EA6AB38FC}"/>
                      </a:ext>
                    </a:extLst>
                  </p:cNvPr>
                  <p:cNvSpPr/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0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(2)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BFB48D68-D9F1-A545-9A7A-B708304BAE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5475" y="752861"/>
                    <a:ext cx="608885" cy="348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371F3FF-E800-A041-82E8-5DB7ABB692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5084" y="1000970"/>
                <a:ext cx="109728" cy="109728"/>
              </a:xfrm>
              <a:prstGeom prst="ellipse">
                <a:avLst/>
              </a:prstGeom>
              <a:solidFill>
                <a:srgbClr val="8FE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88E8852-7F73-C645-BB92-40BDBD3C71C5}"/>
              </a:ext>
            </a:extLst>
          </p:cNvPr>
          <p:cNvGrpSpPr/>
          <p:nvPr/>
        </p:nvGrpSpPr>
        <p:grpSpPr>
          <a:xfrm>
            <a:off x="4888320" y="1471268"/>
            <a:ext cx="2209805" cy="1310904"/>
            <a:chOff x="8990005" y="1327506"/>
            <a:chExt cx="2209805" cy="1310904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2D5E001-8D8F-2741-83C9-89E188476859}"/>
                </a:ext>
              </a:extLst>
            </p:cNvPr>
            <p:cNvGrpSpPr/>
            <p:nvPr/>
          </p:nvGrpSpPr>
          <p:grpSpPr>
            <a:xfrm>
              <a:off x="10541711" y="1327506"/>
              <a:ext cx="658099" cy="348813"/>
              <a:chOff x="10146138" y="881427"/>
              <a:chExt cx="658099" cy="3488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A2B4FB-59C9-8143-B742-95BD35C87259}"/>
                      </a:ext>
                    </a:extLst>
                  </p:cNvPr>
                  <p:cNvSpPr/>
                  <p:nvPr/>
                </p:nvSpPr>
                <p:spPr>
                  <a:xfrm>
                    <a:off x="10195352" y="881427"/>
                    <a:ext cx="608885" cy="34881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600" b="0" i="0" smtClean="0">
                                  <a:solidFill>
                                    <a:srgbClr val="8FEA8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(3)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802ABCD9-2D97-C846-BBD8-306FC84AC3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95352" y="881427"/>
                    <a:ext cx="608885" cy="34881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63C149C-BC21-8A49-98A7-281FA72B2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6138" y="1057193"/>
                <a:ext cx="109728" cy="109728"/>
              </a:xfrm>
              <a:prstGeom prst="ellipse">
                <a:avLst/>
              </a:prstGeom>
              <a:solidFill>
                <a:srgbClr val="8FEA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32C95C1-0ABF-AC48-BA09-B1A048449200}"/>
                </a:ext>
              </a:extLst>
            </p:cNvPr>
            <p:cNvSpPr/>
            <p:nvPr/>
          </p:nvSpPr>
          <p:spPr>
            <a:xfrm>
              <a:off x="8990005" y="1549681"/>
              <a:ext cx="1600919" cy="1088729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85E1642-38C1-6E4E-B1B6-20B8FAF40FCC}"/>
              </a:ext>
            </a:extLst>
          </p:cNvPr>
          <p:cNvGrpSpPr/>
          <p:nvPr/>
        </p:nvGrpSpPr>
        <p:grpSpPr>
          <a:xfrm>
            <a:off x="3648349" y="1556360"/>
            <a:ext cx="1143000" cy="892552"/>
            <a:chOff x="3579812" y="5029200"/>
            <a:chExt cx="1143000" cy="892552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D68D86CE-8D5C-D547-9DE1-4FAA14632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9812" y="5448300"/>
              <a:ext cx="1143000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E75A18C-B828-6042-ABBE-207485B6C209}"/>
                </a:ext>
              </a:extLst>
            </p:cNvPr>
            <p:cNvSpPr/>
            <p:nvPr/>
          </p:nvSpPr>
          <p:spPr>
            <a:xfrm>
              <a:off x="3708823" y="5029200"/>
              <a:ext cx="882806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0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One at</a:t>
              </a:r>
            </a:p>
            <a:p>
              <a:pPr algn="ctr"/>
              <a:endParaRPr lang="en-IN" sz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IN" sz="20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time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D5970B9-AEC8-EA49-9181-9D459FA4F994}"/>
              </a:ext>
            </a:extLst>
          </p:cNvPr>
          <p:cNvGrpSpPr/>
          <p:nvPr/>
        </p:nvGrpSpPr>
        <p:grpSpPr>
          <a:xfrm>
            <a:off x="4577370" y="4038278"/>
            <a:ext cx="2517534" cy="2283528"/>
            <a:chOff x="5090697" y="3581400"/>
            <a:chExt cx="2619870" cy="2376352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0A8A6B1-AC43-B74C-BE60-5A2F83731F25}"/>
                </a:ext>
              </a:extLst>
            </p:cNvPr>
            <p:cNvSpPr/>
            <p:nvPr/>
          </p:nvSpPr>
          <p:spPr>
            <a:xfrm>
              <a:off x="5090697" y="3581400"/>
              <a:ext cx="2619870" cy="2376337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Clr>
                  <a:srgbClr val="8FEA8D"/>
                </a:buClr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MO Techniques</a:t>
              </a:r>
            </a:p>
            <a:p>
              <a:pPr>
                <a:buClr>
                  <a:srgbClr val="8FEA8D"/>
                </a:buClr>
              </a:pP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E0D40EE2-FD7F-544A-819D-CFECBB0FD4C3}"/>
                </a:ext>
              </a:extLst>
            </p:cNvPr>
            <p:cNvGrpSpPr/>
            <p:nvPr/>
          </p:nvGrpSpPr>
          <p:grpSpPr>
            <a:xfrm>
              <a:off x="5561012" y="4003105"/>
              <a:ext cx="1871760" cy="1954647"/>
              <a:chOff x="4494211" y="1800336"/>
              <a:chExt cx="1871760" cy="1954647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E4DD3E77-89E7-9E45-8658-51B206031BA3}"/>
                  </a:ext>
                </a:extLst>
              </p:cNvPr>
              <p:cNvGrpSpPr/>
              <p:nvPr/>
            </p:nvGrpSpPr>
            <p:grpSpPr>
              <a:xfrm>
                <a:off x="4494211" y="1910953"/>
                <a:ext cx="1851654" cy="1524000"/>
                <a:chOff x="4494211" y="1910953"/>
                <a:chExt cx="1851654" cy="1524000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E364183-7FB3-4D4C-8BF7-50BF0F6A7307}"/>
                    </a:ext>
                  </a:extLst>
                </p:cNvPr>
                <p:cNvSpPr/>
                <p:nvPr/>
              </p:nvSpPr>
              <p:spPr>
                <a:xfrm>
                  <a:off x="4741861" y="2147437"/>
                  <a:ext cx="678177" cy="5238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Indifferent</a:t>
                  </a: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E777A1E-FDE3-F646-8C55-69AF0CC7C8C5}"/>
                    </a:ext>
                  </a:extLst>
                </p:cNvPr>
                <p:cNvSpPr/>
                <p:nvPr/>
              </p:nvSpPr>
              <p:spPr>
                <a:xfrm>
                  <a:off x="5423846" y="2147438"/>
                  <a:ext cx="678177" cy="523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Better</a:t>
                  </a: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3E9722B-3164-BC4C-82A3-4330534B99D8}"/>
                    </a:ext>
                  </a:extLst>
                </p:cNvPr>
                <p:cNvSpPr/>
                <p:nvPr/>
              </p:nvSpPr>
              <p:spPr>
                <a:xfrm>
                  <a:off x="5423846" y="2674758"/>
                  <a:ext cx="678177" cy="5238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Indifferent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0BC356A1-5310-F54B-BDB3-5655836C5DD4}"/>
                    </a:ext>
                  </a:extLst>
                </p:cNvPr>
                <p:cNvSpPr/>
                <p:nvPr/>
              </p:nvSpPr>
              <p:spPr>
                <a:xfrm>
                  <a:off x="4745669" y="2672155"/>
                  <a:ext cx="678177" cy="52381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Worse</a:t>
                  </a:r>
                </a:p>
              </p:txBody>
            </p: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BBA89C2D-75C3-3A42-91CE-855BEA511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92332" y="2672953"/>
                  <a:ext cx="1447799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3861C68C-FCD4-D746-B485-88FA65F71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16230" y="2028229"/>
                  <a:ext cx="1" cy="128944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09C8EA11-1C79-8641-83D2-0510AF9A6F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4211" y="1910953"/>
                  <a:ext cx="0" cy="152400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92AB0473-075E-104E-B9B5-D82E9C4908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4212" y="3434953"/>
                  <a:ext cx="1851653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0F5FF94-D8E6-8442-99D6-70B048F262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56794" y="2611817"/>
                  <a:ext cx="118872" cy="118872"/>
                </a:xfrm>
                <a:prstGeom prst="ellipse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E68A3C5-3DCE-854B-AC7D-7186F08C3E64}"/>
                  </a:ext>
                </a:extLst>
              </p:cNvPr>
              <p:cNvSpPr/>
              <p:nvPr/>
            </p:nvSpPr>
            <p:spPr>
              <a:xfrm>
                <a:off x="5481690" y="3447206"/>
                <a:ext cx="88428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Maximize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41540C3-721E-5D4D-B9AB-81EFC4580A55}"/>
                  </a:ext>
                </a:extLst>
              </p:cNvPr>
              <p:cNvSpPr/>
              <p:nvPr/>
            </p:nvSpPr>
            <p:spPr>
              <a:xfrm>
                <a:off x="4549334" y="1800336"/>
                <a:ext cx="88428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Maximize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BBECADFE-60E9-264B-8058-28BED0F39A0E}"/>
              </a:ext>
            </a:extLst>
          </p:cNvPr>
          <p:cNvCxnSpPr>
            <a:cxnSpLocks/>
          </p:cNvCxnSpPr>
          <p:nvPr/>
        </p:nvCxnSpPr>
        <p:spPr>
          <a:xfrm>
            <a:off x="9110256" y="4171772"/>
            <a:ext cx="0" cy="199027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18D35301-7492-3849-B303-3987E0B27E3C}"/>
              </a:ext>
            </a:extLst>
          </p:cNvPr>
          <p:cNvCxnSpPr>
            <a:cxnSpLocks/>
          </p:cNvCxnSpPr>
          <p:nvPr/>
        </p:nvCxnSpPr>
        <p:spPr>
          <a:xfrm flipH="1">
            <a:off x="9110260" y="6162042"/>
            <a:ext cx="2589370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8DC8A83-A078-2045-8909-4B909931BD9D}"/>
              </a:ext>
            </a:extLst>
          </p:cNvPr>
          <p:cNvSpPr/>
          <p:nvPr/>
        </p:nvSpPr>
        <p:spPr>
          <a:xfrm>
            <a:off x="9176243" y="3987106"/>
            <a:ext cx="1023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Accuracy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7875F71-4313-444B-AC7F-27D9A0807006}"/>
              </a:ext>
            </a:extLst>
          </p:cNvPr>
          <p:cNvSpPr/>
          <p:nvPr/>
        </p:nvSpPr>
        <p:spPr>
          <a:xfrm>
            <a:off x="10661957" y="6183868"/>
            <a:ext cx="1071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Efficiency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1" name="Right Triangle 130">
            <a:extLst>
              <a:ext uri="{FF2B5EF4-FFF2-40B4-BE49-F238E27FC236}">
                <a16:creationId xmlns:a16="http://schemas.microsoft.com/office/drawing/2014/main" id="{0253DFFF-F047-0643-855D-011A9651F02C}"/>
              </a:ext>
            </a:extLst>
          </p:cNvPr>
          <p:cNvSpPr/>
          <p:nvPr/>
        </p:nvSpPr>
        <p:spPr>
          <a:xfrm>
            <a:off x="10333910" y="4576598"/>
            <a:ext cx="377257" cy="482861"/>
          </a:xfrm>
          <a:prstGeom prst="rtTriangle">
            <a:avLst/>
          </a:prstGeom>
          <a:solidFill>
            <a:srgbClr val="FF999B">
              <a:alpha val="25000"/>
            </a:srgbClr>
          </a:solidFill>
          <a:ln w="12700">
            <a:solidFill>
              <a:srgbClr val="FF9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8B6056A-E622-B246-9705-195969B8717C}"/>
              </a:ext>
            </a:extLst>
          </p:cNvPr>
          <p:cNvGrpSpPr/>
          <p:nvPr/>
        </p:nvGrpSpPr>
        <p:grpSpPr>
          <a:xfrm>
            <a:off x="9110254" y="4510764"/>
            <a:ext cx="1264804" cy="1637442"/>
            <a:chOff x="8990008" y="1000970"/>
            <a:chExt cx="1264804" cy="1637442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E752ED8-B416-234B-B9E6-F9FE72A0FDC4}"/>
                </a:ext>
              </a:extLst>
            </p:cNvPr>
            <p:cNvSpPr/>
            <p:nvPr/>
          </p:nvSpPr>
          <p:spPr>
            <a:xfrm>
              <a:off x="8990008" y="1066810"/>
              <a:ext cx="1223656" cy="1571602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29DEC86-E3EE-1646-84B3-0B15BC33A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5084" y="1000970"/>
              <a:ext cx="109728" cy="109728"/>
            </a:xfrm>
            <a:prstGeom prst="ellipse">
              <a:avLst/>
            </a:prstGeom>
            <a:solidFill>
              <a:srgbClr val="8FE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5" name="Right Triangle 134">
            <a:extLst>
              <a:ext uri="{FF2B5EF4-FFF2-40B4-BE49-F238E27FC236}">
                <a16:creationId xmlns:a16="http://schemas.microsoft.com/office/drawing/2014/main" id="{C8DAAFED-499D-C84C-AE35-0F4E534A9DE6}"/>
              </a:ext>
            </a:extLst>
          </p:cNvPr>
          <p:cNvSpPr/>
          <p:nvPr/>
        </p:nvSpPr>
        <p:spPr>
          <a:xfrm>
            <a:off x="10723065" y="5059458"/>
            <a:ext cx="608889" cy="690611"/>
          </a:xfrm>
          <a:prstGeom prst="rtTriangle">
            <a:avLst/>
          </a:prstGeom>
          <a:solidFill>
            <a:srgbClr val="FF999B">
              <a:alpha val="25000"/>
            </a:srgbClr>
          </a:solidFill>
          <a:ln w="12700">
            <a:solidFill>
              <a:srgbClr val="FF9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5541EBD-8E5C-2E4E-90E6-4AD3233337A6}"/>
              </a:ext>
            </a:extLst>
          </p:cNvPr>
          <p:cNvGrpSpPr/>
          <p:nvPr/>
        </p:nvGrpSpPr>
        <p:grpSpPr>
          <a:xfrm>
            <a:off x="9110251" y="5690748"/>
            <a:ext cx="2275222" cy="471290"/>
            <a:chOff x="8990005" y="2180954"/>
            <a:chExt cx="2275222" cy="47129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8CA2492-39DA-CC49-9DDD-0334B7673706}"/>
                </a:ext>
              </a:extLst>
            </p:cNvPr>
            <p:cNvSpPr/>
            <p:nvPr/>
          </p:nvSpPr>
          <p:spPr>
            <a:xfrm>
              <a:off x="8990005" y="2240280"/>
              <a:ext cx="2209805" cy="411964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3C40207-E981-D545-A65B-D04D08C8D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55499" y="2180954"/>
              <a:ext cx="109728" cy="109728"/>
            </a:xfrm>
            <a:prstGeom prst="ellipse">
              <a:avLst/>
            </a:prstGeom>
            <a:solidFill>
              <a:srgbClr val="8FE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8AB85BA-430A-5844-9045-A87F9C8F40C1}"/>
              </a:ext>
            </a:extLst>
          </p:cNvPr>
          <p:cNvGrpSpPr/>
          <p:nvPr/>
        </p:nvGrpSpPr>
        <p:grpSpPr>
          <a:xfrm>
            <a:off x="9110251" y="5013066"/>
            <a:ext cx="1661434" cy="1135138"/>
            <a:chOff x="8990005" y="1503272"/>
            <a:chExt cx="1661434" cy="1135138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1D66211-352F-7B4D-81C6-679513EAF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41711" y="1503272"/>
              <a:ext cx="109728" cy="109728"/>
            </a:xfrm>
            <a:prstGeom prst="ellipse">
              <a:avLst/>
            </a:prstGeom>
            <a:solidFill>
              <a:srgbClr val="8FE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9215FDD-D598-6845-BBA7-0F72601EC4A6}"/>
                </a:ext>
              </a:extLst>
            </p:cNvPr>
            <p:cNvSpPr/>
            <p:nvPr/>
          </p:nvSpPr>
          <p:spPr>
            <a:xfrm>
              <a:off x="8990005" y="1549681"/>
              <a:ext cx="1600919" cy="1088729"/>
            </a:xfrm>
            <a:prstGeom prst="rect">
              <a:avLst/>
            </a:prstGeom>
            <a:solidFill>
              <a:srgbClr val="8FEA8D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8FEA8D"/>
                </a:solidFill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BF7D67A-ADF9-0B42-A52B-CB9EE31EEF01}"/>
              </a:ext>
            </a:extLst>
          </p:cNvPr>
          <p:cNvGrpSpPr/>
          <p:nvPr/>
        </p:nvGrpSpPr>
        <p:grpSpPr>
          <a:xfrm>
            <a:off x="7466012" y="4793133"/>
            <a:ext cx="1143000" cy="892552"/>
            <a:chOff x="3579812" y="5029200"/>
            <a:chExt cx="1143000" cy="892552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3D47A7EC-18BB-A347-9A02-CA88B37E3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9812" y="5448300"/>
              <a:ext cx="1143000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E7ED27D-B615-C745-B66E-83A4289AEE79}"/>
                </a:ext>
              </a:extLst>
            </p:cNvPr>
            <p:cNvSpPr/>
            <p:nvPr/>
          </p:nvSpPr>
          <p:spPr>
            <a:xfrm>
              <a:off x="3598600" y="5029200"/>
              <a:ext cx="1103251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0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Simultan</a:t>
              </a:r>
              <a:endParaRPr lang="en-I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  <a:p>
              <a:pPr algn="ctr"/>
              <a:endParaRPr lang="en-IN" sz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000" dirty="0" err="1">
                  <a:solidFill>
                    <a:schemeClr val="bg1">
                      <a:lumMod val="95000"/>
                    </a:schemeClr>
                  </a:solidFill>
                </a:rPr>
                <a:t>eously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EBE23D5-ECB1-E84B-BAD6-B542835E2373}"/>
              </a:ext>
            </a:extLst>
          </p:cNvPr>
          <p:cNvSpPr/>
          <p:nvPr/>
        </p:nvSpPr>
        <p:spPr>
          <a:xfrm>
            <a:off x="10778464" y="5685685"/>
            <a:ext cx="461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endParaRPr lang="en-US" sz="1400" dirty="0">
              <a:solidFill>
                <a:srgbClr val="FF999B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3C41EEA-3019-7745-B4B0-2A552B813303}"/>
              </a:ext>
            </a:extLst>
          </p:cNvPr>
          <p:cNvSpPr/>
          <p:nvPr/>
        </p:nvSpPr>
        <p:spPr>
          <a:xfrm>
            <a:off x="10300805" y="5332174"/>
            <a:ext cx="489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</a:t>
            </a:r>
            <a:endParaRPr lang="en-US" sz="1400" dirty="0">
              <a:solidFill>
                <a:srgbClr val="FF999B"/>
              </a:solidFill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0745C75-ECFC-B943-902E-CB215A1A544D}"/>
              </a:ext>
            </a:extLst>
          </p:cNvPr>
          <p:cNvGrpSpPr/>
          <p:nvPr/>
        </p:nvGrpSpPr>
        <p:grpSpPr>
          <a:xfrm>
            <a:off x="811230" y="6506981"/>
            <a:ext cx="2769412" cy="351019"/>
            <a:chOff x="811230" y="6336856"/>
            <a:chExt cx="2769412" cy="351019"/>
          </a:xfrm>
        </p:grpSpPr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1DC08CD8-E322-5446-93A9-AEFC5296D8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336856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AF3EBCB4-BEE4-6D40-8A9C-79E0DC037B86}"/>
                    </a:ext>
                  </a:extLst>
                </p:cNvPr>
                <p:cNvSpPr/>
                <p:nvPr/>
              </p:nvSpPr>
              <p:spPr>
                <a:xfrm>
                  <a:off x="811230" y="6410876"/>
                  <a:ext cx="27694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200" baseline="300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1</a:t>
                  </a:r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Google </a:t>
                  </a:r>
                  <a:r>
                    <a:rPr lang="en-IN" sz="1200" i="1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CVPR</a:t>
                  </a:r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’18, Facebook </a:t>
                  </a:r>
                  <a:r>
                    <a:rPr lang="en-IN" sz="1200" i="1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CVPR</a:t>
                  </a:r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’20, </a:t>
                  </a:r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m:t>…</m:t>
                      </m:r>
                    </m:oMath>
                  </a14:m>
                  <a:r>
                    <a:rPr lang="en-IN" sz="12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</a:t>
                  </a:r>
                  <a:endParaRPr lang="en-US" sz="1400" baseline="3000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AF3EBCB4-BEE4-6D40-8A9C-79E0DC037B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230" y="6410876"/>
                  <a:ext cx="2769412" cy="276999"/>
                </a:xfrm>
                <a:prstGeom prst="rect">
                  <a:avLst/>
                </a:prstGeom>
                <a:blipFill>
                  <a:blip r:embed="rId9"/>
                  <a:stretch>
                    <a:fillRect t="-4545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E330F9-D457-A340-A2D6-89FF263EB044}"/>
              </a:ext>
            </a:extLst>
          </p:cNvPr>
          <p:cNvGrpSpPr/>
          <p:nvPr/>
        </p:nvGrpSpPr>
        <p:grpSpPr>
          <a:xfrm>
            <a:off x="684211" y="4024416"/>
            <a:ext cx="2517534" cy="2297390"/>
            <a:chOff x="684210" y="3197116"/>
            <a:chExt cx="3025149" cy="2760617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9AA41A63-1D35-6347-8138-934FC7CB4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801"/>
            <a:stretch/>
          </p:blipFill>
          <p:spPr>
            <a:xfrm>
              <a:off x="1112369" y="3671982"/>
              <a:ext cx="2127197" cy="2099753"/>
            </a:xfrm>
            <a:prstGeom prst="rect">
              <a:avLst/>
            </a:prstGeom>
          </p:spPr>
        </p:pic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B9F376E1-CED7-8648-BA6B-D26A63232992}"/>
                </a:ext>
              </a:extLst>
            </p:cNvPr>
            <p:cNvSpPr/>
            <p:nvPr/>
          </p:nvSpPr>
          <p:spPr>
            <a:xfrm>
              <a:off x="684210" y="3197116"/>
              <a:ext cx="3025149" cy="2760617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Clr>
                  <a:srgbClr val="8FEA8D"/>
                </a:buClr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Evolutionary Algorithm</a:t>
              </a:r>
            </a:p>
            <a:p>
              <a:pPr>
                <a:buClr>
                  <a:srgbClr val="8FEA8D"/>
                </a:buClr>
              </a:pP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4BE5306-FE32-0D48-8972-4AE353EAA1D4}"/>
              </a:ext>
            </a:extLst>
          </p:cNvPr>
          <p:cNvSpPr/>
          <p:nvPr/>
        </p:nvSpPr>
        <p:spPr>
          <a:xfrm>
            <a:off x="3718945" y="4861882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IN" sz="16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80834A48-DF69-2C4C-9E09-7DFDB60FEDF6}"/>
              </a:ext>
            </a:extLst>
          </p:cNvPr>
          <p:cNvSpPr/>
          <p:nvPr/>
        </p:nvSpPr>
        <p:spPr>
          <a:xfrm>
            <a:off x="8333820" y="1426327"/>
            <a:ext cx="3258929" cy="824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expensive to do for each desired operating point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10574AD-77DA-4541-84E1-70A8BD8C05A7}"/>
              </a:ext>
            </a:extLst>
          </p:cNvPr>
          <p:cNvSpPr/>
          <p:nvPr/>
        </p:nvSpPr>
        <p:spPr>
          <a:xfrm>
            <a:off x="1915234" y="3048000"/>
            <a:ext cx="7885938" cy="824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Evolutionary Multi-Objective Optimization</a:t>
            </a:r>
          </a:p>
        </p:txBody>
      </p:sp>
    </p:spTree>
    <p:extLst>
      <p:ext uri="{BB962C8B-B14F-4D97-AF65-F5344CB8AC3E}">
        <p14:creationId xmlns:p14="http://schemas.microsoft.com/office/powerpoint/2010/main" val="8928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29" grpId="0"/>
      <p:bldP spid="130" grpId="0"/>
      <p:bldP spid="131" grpId="0" animBg="1"/>
      <p:bldP spid="135" grpId="0" animBg="1"/>
      <p:bldP spid="145" grpId="0"/>
      <p:bldP spid="146" grpId="0"/>
      <p:bldP spid="188" grpId="0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8C7444B-593F-2A41-914A-D89AAFF24C5B}"/>
              </a:ext>
            </a:extLst>
          </p:cNvPr>
          <p:cNvGraphicFramePr>
            <a:graphicFrameLocks noGrp="1"/>
          </p:cNvGraphicFramePr>
          <p:nvPr/>
        </p:nvGraphicFramePr>
        <p:xfrm>
          <a:off x="8008400" y="1798737"/>
          <a:ext cx="27432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9751797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6813028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414376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p:cxnSp>
        <p:nvCxnSpPr>
          <p:cNvPr id="365" name="Straight Arrow Connector 364">
            <a:extLst>
              <a:ext uri="{FF2B5EF4-FFF2-40B4-BE49-F238E27FC236}">
                <a16:creationId xmlns:a16="http://schemas.microsoft.com/office/drawing/2014/main" id="{2DFFBAB9-ACB0-8843-97D2-2C921A7E865A}"/>
              </a:ext>
            </a:extLst>
          </p:cNvPr>
          <p:cNvCxnSpPr>
            <a:cxnSpLocks/>
          </p:cNvCxnSpPr>
          <p:nvPr/>
        </p:nvCxnSpPr>
        <p:spPr>
          <a:xfrm flipH="1">
            <a:off x="7847012" y="1611868"/>
            <a:ext cx="4000187" cy="0"/>
          </a:xfrm>
          <a:prstGeom prst="straightConnector1">
            <a:avLst/>
          </a:prstGeom>
          <a:ln w="317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ectangle 367">
            <a:extLst>
              <a:ext uri="{FF2B5EF4-FFF2-40B4-BE49-F238E27FC236}">
                <a16:creationId xmlns:a16="http://schemas.microsoft.com/office/drawing/2014/main" id="{5B4FAE3A-F2AC-B44E-8EFE-5B5593D98229}"/>
              </a:ext>
            </a:extLst>
          </p:cNvPr>
          <p:cNvSpPr/>
          <p:nvPr/>
        </p:nvSpPr>
        <p:spPr>
          <a:xfrm>
            <a:off x="7970176" y="1185446"/>
            <a:ext cx="3887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Evaluated Architecture                       Accuracy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371" name="Table 370">
            <a:extLst>
              <a:ext uri="{FF2B5EF4-FFF2-40B4-BE49-F238E27FC236}">
                <a16:creationId xmlns:a16="http://schemas.microsoft.com/office/drawing/2014/main" id="{B4D3FE7E-1B2A-994C-840C-496DCFD36C9A}"/>
              </a:ext>
            </a:extLst>
          </p:cNvPr>
          <p:cNvGraphicFramePr>
            <a:graphicFrameLocks noGrp="1"/>
          </p:cNvGraphicFramePr>
          <p:nvPr/>
        </p:nvGraphicFramePr>
        <p:xfrm>
          <a:off x="8008400" y="2238017"/>
          <a:ext cx="192024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p:graphicFrame>
        <p:nvGraphicFramePr>
          <p:cNvPr id="372" name="Table 371">
            <a:extLst>
              <a:ext uri="{FF2B5EF4-FFF2-40B4-BE49-F238E27FC236}">
                <a16:creationId xmlns:a16="http://schemas.microsoft.com/office/drawing/2014/main" id="{6D95E103-9B5B-6F4F-8F0D-AF6CFCCA77F8}"/>
              </a:ext>
            </a:extLst>
          </p:cNvPr>
          <p:cNvGraphicFramePr>
            <a:graphicFrameLocks noGrp="1"/>
          </p:cNvGraphicFramePr>
          <p:nvPr/>
        </p:nvGraphicFramePr>
        <p:xfrm>
          <a:off x="7970176" y="3188134"/>
          <a:ext cx="27432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82275493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5497093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748794865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6883824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78349126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9167367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08347786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19751797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6813028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5414376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99086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A104C27E-D5F2-D040-BB5A-022611B343AF}"/>
                  </a:ext>
                </a:extLst>
              </p:cNvPr>
              <p:cNvSpPr/>
              <p:nvPr/>
            </p:nvSpPr>
            <p:spPr>
              <a:xfrm>
                <a:off x="8793632" y="2618485"/>
                <a:ext cx="27206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A104C27E-D5F2-D040-BB5A-022611B343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632" y="2618485"/>
                <a:ext cx="27206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Rectangle 373">
            <a:extLst>
              <a:ext uri="{FF2B5EF4-FFF2-40B4-BE49-F238E27FC236}">
                <a16:creationId xmlns:a16="http://schemas.microsoft.com/office/drawing/2014/main" id="{B681AC96-E188-9A44-8970-20C0F8A815DB}"/>
              </a:ext>
            </a:extLst>
          </p:cNvPr>
          <p:cNvSpPr/>
          <p:nvPr/>
        </p:nvSpPr>
        <p:spPr>
          <a:xfrm>
            <a:off x="11019728" y="1751231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92.5%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3AECCE21-4431-3D41-9CFD-09B598F1FBD2}"/>
              </a:ext>
            </a:extLst>
          </p:cNvPr>
          <p:cNvSpPr/>
          <p:nvPr/>
        </p:nvSpPr>
        <p:spPr>
          <a:xfrm>
            <a:off x="11019728" y="2163129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82.3%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7B290723-EDF8-9742-AF6D-7DEC02FD923F}"/>
              </a:ext>
            </a:extLst>
          </p:cNvPr>
          <p:cNvSpPr/>
          <p:nvPr/>
        </p:nvSpPr>
        <p:spPr>
          <a:xfrm>
            <a:off x="11019727" y="3140628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93.7%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5D94C4-DB81-DB41-975B-81ED9079A381}"/>
              </a:ext>
            </a:extLst>
          </p:cNvPr>
          <p:cNvGrpSpPr/>
          <p:nvPr/>
        </p:nvGrpSpPr>
        <p:grpSpPr>
          <a:xfrm>
            <a:off x="8274460" y="4370533"/>
            <a:ext cx="3208010" cy="1013685"/>
            <a:chOff x="8232157" y="4396515"/>
            <a:chExt cx="3208010" cy="1013685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621C333F-7F4A-3F4F-9BA6-7085F88453FD}"/>
                </a:ext>
              </a:extLst>
            </p:cNvPr>
            <p:cNvSpPr/>
            <p:nvPr/>
          </p:nvSpPr>
          <p:spPr>
            <a:xfrm>
              <a:off x="8232157" y="4396515"/>
              <a:ext cx="3208010" cy="1013685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Accuracy Predictor</a:t>
              </a:r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0B0C8DA9-9788-214C-875D-0C951C3879D4}"/>
                </a:ext>
              </a:extLst>
            </p:cNvPr>
            <p:cNvSpPr txBox="1"/>
            <p:nvPr/>
          </p:nvSpPr>
          <p:spPr>
            <a:xfrm>
              <a:off x="8323399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MLP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3D06B15F-53CB-6343-9B97-94A4BAC42B7B}"/>
                </a:ext>
              </a:extLst>
            </p:cNvPr>
            <p:cNvSpPr txBox="1"/>
            <p:nvPr/>
          </p:nvSpPr>
          <p:spPr>
            <a:xfrm>
              <a:off x="9061166" y="4907578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GP</a:t>
              </a:r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3B7551AA-4081-144C-95DA-D56B17F538A0}"/>
                </a:ext>
              </a:extLst>
            </p:cNvPr>
            <p:cNvSpPr txBox="1"/>
            <p:nvPr/>
          </p:nvSpPr>
          <p:spPr>
            <a:xfrm>
              <a:off x="9798932" y="4903357"/>
              <a:ext cx="791279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CART</a:t>
              </a:r>
            </a:p>
          </p:txBody>
        </p: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DFCD4C2E-AE4F-2044-8372-D38F2A364836}"/>
                </a:ext>
              </a:extLst>
            </p:cNvPr>
            <p:cNvSpPr txBox="1"/>
            <p:nvPr/>
          </p:nvSpPr>
          <p:spPr>
            <a:xfrm>
              <a:off x="10681453" y="4903357"/>
              <a:ext cx="646524" cy="369332"/>
            </a:xfrm>
            <a:prstGeom prst="rect">
              <a:avLst/>
            </a:prstGeom>
            <a:solidFill>
              <a:srgbClr val="99FEFF"/>
            </a:solidFill>
            <a:ln w="190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RBF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A32D1895-5C85-6B44-8EC1-7CE838AB0BC2}"/>
              </a:ext>
            </a:extLst>
          </p:cNvPr>
          <p:cNvGrpSpPr/>
          <p:nvPr/>
        </p:nvGrpSpPr>
        <p:grpSpPr>
          <a:xfrm>
            <a:off x="9103472" y="3544138"/>
            <a:ext cx="2295527" cy="723062"/>
            <a:chOff x="9103472" y="3509960"/>
            <a:chExt cx="2295527" cy="860573"/>
          </a:xfrm>
        </p:grpSpPr>
        <p:cxnSp>
          <p:nvCxnSpPr>
            <p:cNvPr id="385" name="Elbow Connector 384">
              <a:extLst>
                <a:ext uri="{FF2B5EF4-FFF2-40B4-BE49-F238E27FC236}">
                  <a16:creationId xmlns:a16="http://schemas.microsoft.com/office/drawing/2014/main" id="{B87E0450-8407-AB40-8A98-995FE3BBAFC5}"/>
                </a:ext>
              </a:extLst>
            </p:cNvPr>
            <p:cNvCxnSpPr>
              <a:cxnSpLocks/>
              <a:endCxn id="377" idx="0"/>
            </p:cNvCxnSpPr>
            <p:nvPr/>
          </p:nvCxnSpPr>
          <p:spPr>
            <a:xfrm rot="16200000" flipH="1">
              <a:off x="9086374" y="3578440"/>
              <a:ext cx="809189" cy="774993"/>
            </a:xfrm>
            <a:prstGeom prst="bentConnector3">
              <a:avLst>
                <a:gd name="adj1" fmla="val 37727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Elbow Connector 385">
              <a:extLst>
                <a:ext uri="{FF2B5EF4-FFF2-40B4-BE49-F238E27FC236}">
                  <a16:creationId xmlns:a16="http://schemas.microsoft.com/office/drawing/2014/main" id="{7254ED4A-8A16-1C43-902A-C9482F88F1EE}"/>
                </a:ext>
              </a:extLst>
            </p:cNvPr>
            <p:cNvCxnSpPr>
              <a:cxnSpLocks/>
              <a:stCxn id="376" idx="2"/>
              <a:endCxn id="377" idx="0"/>
            </p:cNvCxnSpPr>
            <p:nvPr/>
          </p:nvCxnSpPr>
          <p:spPr>
            <a:xfrm rot="5400000">
              <a:off x="10208446" y="3179980"/>
              <a:ext cx="860573" cy="1520533"/>
            </a:xfrm>
            <a:prstGeom prst="bentConnector3">
              <a:avLst>
                <a:gd name="adj1" fmla="val 42096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7F0B220B-77AC-7E44-9473-A8418CF8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Evaluating a DNN Architecture is </a:t>
            </a:r>
            <a:r>
              <a:rPr lang="en-IN" sz="2800" b="1" i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Expensive</a:t>
            </a:r>
            <a:endParaRPr lang="en-US" sz="28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7A33F33-81CE-534B-BB90-29409753879C}"/>
              </a:ext>
            </a:extLst>
          </p:cNvPr>
          <p:cNvCxnSpPr>
            <a:cxnSpLocks/>
          </p:cNvCxnSpPr>
          <p:nvPr/>
        </p:nvCxnSpPr>
        <p:spPr>
          <a:xfrm>
            <a:off x="2059018" y="1524000"/>
            <a:ext cx="0" cy="335280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3317D5B-23FB-8F46-8794-52186C75631E}"/>
              </a:ext>
            </a:extLst>
          </p:cNvPr>
          <p:cNvSpPr/>
          <p:nvPr/>
        </p:nvSpPr>
        <p:spPr>
          <a:xfrm>
            <a:off x="684212" y="1611868"/>
            <a:ext cx="1390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AmoebaNet</a:t>
            </a:r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FD0EF0-4E1B-9C48-BEAC-70EC17E34C0C}"/>
              </a:ext>
            </a:extLst>
          </p:cNvPr>
          <p:cNvSpPr/>
          <p:nvPr/>
        </p:nvSpPr>
        <p:spPr>
          <a:xfrm>
            <a:off x="2055812" y="1615440"/>
            <a:ext cx="4572000" cy="365760"/>
          </a:xfrm>
          <a:prstGeom prst="rect">
            <a:avLst/>
          </a:prstGeom>
          <a:solidFill>
            <a:srgbClr val="FF99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4736BBD-A971-7D42-859B-7D2FBCC396B4}"/>
              </a:ext>
            </a:extLst>
          </p:cNvPr>
          <p:cNvSpPr/>
          <p:nvPr/>
        </p:nvSpPr>
        <p:spPr>
          <a:xfrm>
            <a:off x="6627812" y="1611868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27,000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3D8C54-2CF1-BD44-8789-F50FF82883F9}"/>
              </a:ext>
            </a:extLst>
          </p:cNvPr>
          <p:cNvGrpSpPr/>
          <p:nvPr/>
        </p:nvGrpSpPr>
        <p:grpSpPr>
          <a:xfrm>
            <a:off x="1083359" y="2163129"/>
            <a:ext cx="5203525" cy="369332"/>
            <a:chOff x="1083359" y="2163129"/>
            <a:chExt cx="5203525" cy="36933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1D2542D-4920-844E-8E15-3756AE2626F5}"/>
                </a:ext>
              </a:extLst>
            </p:cNvPr>
            <p:cNvSpPr/>
            <p:nvPr/>
          </p:nvSpPr>
          <p:spPr>
            <a:xfrm>
              <a:off x="1083359" y="2163129"/>
              <a:ext cx="9913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NASNet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93C889C-D28F-7348-AA18-499D20CFDD67}"/>
                </a:ext>
              </a:extLst>
            </p:cNvPr>
            <p:cNvSpPr/>
            <p:nvPr/>
          </p:nvSpPr>
          <p:spPr>
            <a:xfrm>
              <a:off x="2055812" y="2166701"/>
              <a:ext cx="342900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0B37EE-C218-4043-8113-A0407BC8966C}"/>
                </a:ext>
              </a:extLst>
            </p:cNvPr>
            <p:cNvSpPr/>
            <p:nvPr/>
          </p:nvSpPr>
          <p:spPr>
            <a:xfrm>
              <a:off x="5459413" y="2163129"/>
              <a:ext cx="827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20,000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CFDBC5-24B6-0743-AE74-C01381911B2A}"/>
              </a:ext>
            </a:extLst>
          </p:cNvPr>
          <p:cNvGrpSpPr/>
          <p:nvPr/>
        </p:nvGrpSpPr>
        <p:grpSpPr>
          <a:xfrm>
            <a:off x="780712" y="2710818"/>
            <a:ext cx="4845771" cy="369332"/>
            <a:chOff x="780712" y="2710818"/>
            <a:chExt cx="4845771" cy="36933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11ACBAA-A311-B04E-A141-CCFB6CA2F592}"/>
                </a:ext>
              </a:extLst>
            </p:cNvPr>
            <p:cNvSpPr/>
            <p:nvPr/>
          </p:nvSpPr>
          <p:spPr>
            <a:xfrm>
              <a:off x="780712" y="2710818"/>
              <a:ext cx="12940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OnceForAll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DAA4D7C-FC23-ED4D-BE0D-7A724A9E516A}"/>
                </a:ext>
              </a:extLst>
            </p:cNvPr>
            <p:cNvSpPr/>
            <p:nvPr/>
          </p:nvSpPr>
          <p:spPr>
            <a:xfrm>
              <a:off x="2055812" y="2714390"/>
              <a:ext cx="274320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6889F0-3698-8347-A94A-A23068A4FBCE}"/>
                </a:ext>
              </a:extLst>
            </p:cNvPr>
            <p:cNvSpPr/>
            <p:nvPr/>
          </p:nvSpPr>
          <p:spPr>
            <a:xfrm>
              <a:off x="4799012" y="2710818"/>
              <a:ext cx="8274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16,000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3E22EAB-D401-464C-9B8E-560A87D82F8F}"/>
              </a:ext>
            </a:extLst>
          </p:cNvPr>
          <p:cNvGrpSpPr/>
          <p:nvPr/>
        </p:nvGrpSpPr>
        <p:grpSpPr>
          <a:xfrm>
            <a:off x="951913" y="3257312"/>
            <a:ext cx="3185950" cy="369332"/>
            <a:chOff x="951913" y="3257312"/>
            <a:chExt cx="3185950" cy="36933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8667864-290E-C444-B531-732E71C68788}"/>
                </a:ext>
              </a:extLst>
            </p:cNvPr>
            <p:cNvSpPr/>
            <p:nvPr/>
          </p:nvSpPr>
          <p:spPr>
            <a:xfrm>
              <a:off x="951913" y="3257312"/>
              <a:ext cx="11228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MnasNet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A65C4E0-309A-A440-BCC0-2B85ADC8A063}"/>
                </a:ext>
              </a:extLst>
            </p:cNvPr>
            <p:cNvSpPr/>
            <p:nvPr/>
          </p:nvSpPr>
          <p:spPr>
            <a:xfrm>
              <a:off x="2055812" y="3260884"/>
              <a:ext cx="137160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28DA8EB-EC90-784B-A528-931A26801E92}"/>
                </a:ext>
              </a:extLst>
            </p:cNvPr>
            <p:cNvSpPr/>
            <p:nvPr/>
          </p:nvSpPr>
          <p:spPr>
            <a:xfrm>
              <a:off x="3427412" y="3257312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8,000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AB25733-2C1A-9140-89D3-11FB3EC7D39B}"/>
              </a:ext>
            </a:extLst>
          </p:cNvPr>
          <p:cNvGrpSpPr/>
          <p:nvPr/>
        </p:nvGrpSpPr>
        <p:grpSpPr>
          <a:xfrm>
            <a:off x="1304958" y="3803806"/>
            <a:ext cx="2192825" cy="369930"/>
            <a:chOff x="1304958" y="3803806"/>
            <a:chExt cx="2192825" cy="36993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758C344-7F3E-2B47-821D-A1F1B962D424}"/>
                </a:ext>
              </a:extLst>
            </p:cNvPr>
            <p:cNvSpPr/>
            <p:nvPr/>
          </p:nvSpPr>
          <p:spPr>
            <a:xfrm>
              <a:off x="1304958" y="3803806"/>
              <a:ext cx="7697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PNAS</a:t>
              </a:r>
              <a:r>
                <a:rPr lang="en-IN" sz="18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5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262B774-6F55-B246-958E-3A0ADD558532}"/>
                </a:ext>
              </a:extLst>
            </p:cNvPr>
            <p:cNvSpPr/>
            <p:nvPr/>
          </p:nvSpPr>
          <p:spPr>
            <a:xfrm>
              <a:off x="2055812" y="3807976"/>
              <a:ext cx="731520" cy="365760"/>
            </a:xfrm>
            <a:prstGeom prst="rect">
              <a:avLst/>
            </a:prstGeom>
            <a:solidFill>
              <a:srgbClr val="FF99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5BD523B-D79D-504A-9642-4E08654F670C}"/>
                </a:ext>
              </a:extLst>
            </p:cNvPr>
            <p:cNvSpPr/>
            <p:nvPr/>
          </p:nvSpPr>
          <p:spPr>
            <a:xfrm>
              <a:off x="2787332" y="3803806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1,160</a:t>
              </a:r>
              <a:endParaRPr lang="en-US" sz="2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A6D7A10-AFCD-3F4F-83D2-07713B7EB949}"/>
              </a:ext>
            </a:extLst>
          </p:cNvPr>
          <p:cNvGrpSpPr/>
          <p:nvPr/>
        </p:nvGrpSpPr>
        <p:grpSpPr>
          <a:xfrm>
            <a:off x="639823" y="4343400"/>
            <a:ext cx="2136483" cy="387900"/>
            <a:chOff x="639823" y="4343400"/>
            <a:chExt cx="2136483" cy="38790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258024D-675B-4545-AE71-3B0D9A58471C}"/>
                </a:ext>
              </a:extLst>
            </p:cNvPr>
            <p:cNvSpPr/>
            <p:nvPr/>
          </p:nvSpPr>
          <p:spPr>
            <a:xfrm>
              <a:off x="639823" y="4343400"/>
              <a:ext cx="14109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NSGANetV2</a:t>
              </a:r>
              <a:r>
                <a:rPr lang="en-IN" sz="1800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6</a:t>
              </a:r>
              <a:endParaRPr lang="en-IN" sz="18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4CC3E49-6033-1F44-B05A-9A690A3FC46D}"/>
                </a:ext>
              </a:extLst>
            </p:cNvPr>
            <p:cNvSpPr/>
            <p:nvPr/>
          </p:nvSpPr>
          <p:spPr>
            <a:xfrm>
              <a:off x="2055812" y="4365540"/>
              <a:ext cx="182880" cy="365760"/>
            </a:xfrm>
            <a:prstGeom prst="rect">
              <a:avLst/>
            </a:prstGeom>
            <a:solidFill>
              <a:srgbClr val="FFF7A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77F07B6-3B26-E742-9D66-312D496DAD65}"/>
                </a:ext>
              </a:extLst>
            </p:cNvPr>
            <p:cNvSpPr/>
            <p:nvPr/>
          </p:nvSpPr>
          <p:spPr>
            <a:xfrm>
              <a:off x="2240582" y="4361370"/>
              <a:ext cx="5357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350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E3610604-B54D-D54E-B30A-75FEFE45DC3D}"/>
              </a:ext>
            </a:extLst>
          </p:cNvPr>
          <p:cNvSpPr/>
          <p:nvPr/>
        </p:nvSpPr>
        <p:spPr>
          <a:xfrm>
            <a:off x="2062225" y="1185446"/>
            <a:ext cx="4292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Number of Architectures Evaluated during Search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BA0DAB1-AB72-6C4E-B469-03450BAB3CDD}"/>
              </a:ext>
            </a:extLst>
          </p:cNvPr>
          <p:cNvSpPr/>
          <p:nvPr/>
        </p:nvSpPr>
        <p:spPr>
          <a:xfrm>
            <a:off x="7278945" y="1510069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>
                <a:solidFill>
                  <a:srgbClr val="8FEA8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*</a:t>
            </a:r>
            <a:endParaRPr lang="en-US" b="1" dirty="0">
              <a:solidFill>
                <a:srgbClr val="8FEA8D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2BBFB86-C5D7-FC4E-BEDC-C1CC138F24DB}"/>
              </a:ext>
            </a:extLst>
          </p:cNvPr>
          <p:cNvSpPr/>
          <p:nvPr/>
        </p:nvSpPr>
        <p:spPr>
          <a:xfrm>
            <a:off x="612648" y="5086290"/>
            <a:ext cx="596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>
                <a:solidFill>
                  <a:srgbClr val="8FEA8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* </a:t>
            </a:r>
            <a:r>
              <a:rPr lang="en-IN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Takes one week on a single GPU even just </a:t>
            </a:r>
            <a:r>
              <a:rPr lang="en-IN" sz="2000" b="1" i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inferencing</a:t>
            </a:r>
            <a:r>
              <a:rPr lang="en-IN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C471C98-454F-EB4B-9104-A35A9D5F6ACB}"/>
              </a:ext>
            </a:extLst>
          </p:cNvPr>
          <p:cNvCxnSpPr>
            <a:cxnSpLocks/>
          </p:cNvCxnSpPr>
          <p:nvPr/>
        </p:nvCxnSpPr>
        <p:spPr>
          <a:xfrm flipH="1">
            <a:off x="612648" y="58674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5167D0DF-B5E3-B64A-94BE-C15CB8420C7E}"/>
              </a:ext>
            </a:extLst>
          </p:cNvPr>
          <p:cNvSpPr/>
          <p:nvPr/>
        </p:nvSpPr>
        <p:spPr>
          <a:xfrm>
            <a:off x="612648" y="5941420"/>
            <a:ext cx="4891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AAAI ’19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CVPR ’18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ICLR ’20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4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CVPR ’19    </a:t>
            </a:r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5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ECCV ’18</a:t>
            </a:r>
          </a:p>
          <a:p>
            <a:endParaRPr lang="en-IN" sz="6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en-IN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6</a:t>
            </a: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ECCV ’20</a:t>
            </a:r>
            <a:endParaRPr lang="en-US" sz="1600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1CB01BA-1E06-3848-9870-025ED3D0448A}"/>
              </a:ext>
            </a:extLst>
          </p:cNvPr>
          <p:cNvGrpSpPr/>
          <p:nvPr/>
        </p:nvGrpSpPr>
        <p:grpSpPr>
          <a:xfrm>
            <a:off x="2776306" y="4161315"/>
            <a:ext cx="3851506" cy="569387"/>
            <a:chOff x="2776306" y="4161315"/>
            <a:chExt cx="3851506" cy="569387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D3ECAC9-1CEB-844F-8F66-FDB6E65F2922}"/>
                </a:ext>
              </a:extLst>
            </p:cNvPr>
            <p:cNvCxnSpPr>
              <a:cxnSpLocks/>
            </p:cNvCxnSpPr>
            <p:nvPr/>
          </p:nvCxnSpPr>
          <p:spPr>
            <a:xfrm>
              <a:off x="6627812" y="4370533"/>
              <a:ext cx="0" cy="360169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8E85E18-158C-014B-B357-54F3131ECCD1}"/>
                </a:ext>
              </a:extLst>
            </p:cNvPr>
            <p:cNvCxnSpPr>
              <a:cxnSpLocks/>
              <a:stCxn id="81" idx="3"/>
            </p:cNvCxnSpPr>
            <p:nvPr/>
          </p:nvCxnSpPr>
          <p:spPr>
            <a:xfrm>
              <a:off x="2776306" y="4546036"/>
              <a:ext cx="3699106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F3509A40-1B9F-0C47-8A96-8A949328D2C6}"/>
                    </a:ext>
                  </a:extLst>
                </p:cNvPr>
                <p:cNvSpPr/>
                <p:nvPr/>
              </p:nvSpPr>
              <p:spPr>
                <a:xfrm>
                  <a:off x="3712630" y="4161315"/>
                  <a:ext cx="214122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800" b="1" i="1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77</a:t>
                  </a:r>
                  <a14:m>
                    <m:oMath xmlns:m="http://schemas.openxmlformats.org/officeDocument/2006/math">
                      <m:r>
                        <a:rPr lang="en-IN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</m:oMath>
                  </a14:m>
                  <a:r>
                    <a:rPr lang="en-US" sz="2000" b="1" i="1" dirty="0">
                      <a:solidFill>
                        <a:schemeClr val="bg1"/>
                      </a:solidFill>
                    </a:rPr>
                    <a:t> more efficient</a:t>
                  </a:r>
                </a:p>
              </p:txBody>
            </p:sp>
          </mc:Choice>
          <mc:Fallback xmlns=""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698F56B3-4060-1341-9D73-D56CB90E5D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630" y="4161315"/>
                  <a:ext cx="2141227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1765" t="-9375" r="-1176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DD2553C-DD61-024B-8CF4-526201140DE4}"/>
              </a:ext>
            </a:extLst>
          </p:cNvPr>
          <p:cNvGrpSpPr/>
          <p:nvPr/>
        </p:nvGrpSpPr>
        <p:grpSpPr>
          <a:xfrm>
            <a:off x="8410644" y="5286346"/>
            <a:ext cx="3103605" cy="1123456"/>
            <a:chOff x="8410644" y="5286346"/>
            <a:chExt cx="3103605" cy="112345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27C8B9A-4382-7948-913B-DEC61D9DA4D9}"/>
                </a:ext>
              </a:extLst>
            </p:cNvPr>
            <p:cNvSpPr/>
            <p:nvPr/>
          </p:nvSpPr>
          <p:spPr>
            <a:xfrm>
              <a:off x="8410644" y="5701916"/>
              <a:ext cx="31036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Adaptively selection, </a:t>
              </a:r>
            </a:p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Ensemble, …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" name="Right Brace 92">
              <a:extLst>
                <a:ext uri="{FF2B5EF4-FFF2-40B4-BE49-F238E27FC236}">
                  <a16:creationId xmlns:a16="http://schemas.microsoft.com/office/drawing/2014/main" id="{4DBC8FB8-E1C7-6F4D-BDC5-A3211BCB82D2}"/>
                </a:ext>
              </a:extLst>
            </p:cNvPr>
            <p:cNvSpPr/>
            <p:nvPr/>
          </p:nvSpPr>
          <p:spPr>
            <a:xfrm rot="5400000">
              <a:off x="9632572" y="4342736"/>
              <a:ext cx="443544" cy="2330764"/>
            </a:xfrm>
            <a:prstGeom prst="rightBrace">
              <a:avLst>
                <a:gd name="adj1" fmla="val 37557"/>
                <a:gd name="adj2" fmla="val 50000"/>
              </a:avLst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592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A441D7-EB0A-F844-84F2-181911EA97FB}"/>
              </a:ext>
            </a:extLst>
          </p:cNvPr>
          <p:cNvGrpSpPr/>
          <p:nvPr/>
        </p:nvGrpSpPr>
        <p:grpSpPr>
          <a:xfrm>
            <a:off x="609441" y="1371600"/>
            <a:ext cx="3716248" cy="1103302"/>
            <a:chOff x="1098370" y="1106412"/>
            <a:chExt cx="3716248" cy="11033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B38B5EA-9D1D-4F41-94BF-A2AC1CBF22A4}"/>
                </a:ext>
              </a:extLst>
            </p:cNvPr>
            <p:cNvGrpSpPr/>
            <p:nvPr/>
          </p:nvGrpSpPr>
          <p:grpSpPr>
            <a:xfrm>
              <a:off x="1098370" y="1106412"/>
              <a:ext cx="1587284" cy="1103302"/>
              <a:chOff x="173950" y="1295400"/>
              <a:chExt cx="1587284" cy="110330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A758B2D-D00E-5442-A5BB-B0F39D79F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938" y="1732724"/>
                <a:ext cx="1397379" cy="64046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94E6E47-009A-0B49-A962-2CA66A5ED6FB}"/>
                  </a:ext>
                </a:extLst>
              </p:cNvPr>
              <p:cNvSpPr/>
              <p:nvPr/>
            </p:nvSpPr>
            <p:spPr>
              <a:xfrm>
                <a:off x="173950" y="1295400"/>
                <a:ext cx="1587284" cy="1103302"/>
              </a:xfrm>
              <a:prstGeom prst="roundRect">
                <a:avLst>
                  <a:gd name="adj" fmla="val 5035"/>
                </a:avLst>
              </a:prstGeom>
              <a:noFill/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BAB22B-27F7-1647-8F7E-8B08C500626D}"/>
                </a:ext>
              </a:extLst>
            </p:cNvPr>
            <p:cNvGrpSpPr/>
            <p:nvPr/>
          </p:nvGrpSpPr>
          <p:grpSpPr>
            <a:xfrm>
              <a:off x="3227334" y="1106412"/>
              <a:ext cx="1587284" cy="1103302"/>
              <a:chOff x="2284182" y="1295400"/>
              <a:chExt cx="1587284" cy="110330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A9A961A-1518-E74E-9D98-EFCC2B837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5576" y="1846572"/>
                <a:ext cx="643503" cy="47601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936A508-8D62-4042-B435-894492B01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146" y="1845831"/>
                <a:ext cx="484831" cy="48483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AB7427D-27E8-5E4E-BBCD-1C62CA46F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861" y="1792052"/>
                <a:ext cx="326159" cy="581797"/>
              </a:xfrm>
              <a:prstGeom prst="rect">
                <a:avLst/>
              </a:prstGeom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734A065-B236-A142-A97D-ACFF0B561B99}"/>
                  </a:ext>
                </a:extLst>
              </p:cNvPr>
              <p:cNvSpPr/>
              <p:nvPr/>
            </p:nvSpPr>
            <p:spPr>
              <a:xfrm>
                <a:off x="2284182" y="1295400"/>
                <a:ext cx="1587284" cy="1103302"/>
              </a:xfrm>
              <a:prstGeom prst="roundRect">
                <a:avLst>
                  <a:gd name="adj" fmla="val 5035"/>
                </a:avLst>
              </a:prstGeom>
              <a:noFill/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Objectives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5D10C-3586-B749-9516-750AD30FA918}"/>
              </a:ext>
            </a:extLst>
          </p:cNvPr>
          <p:cNvGrpSpPr/>
          <p:nvPr/>
        </p:nvGrpSpPr>
        <p:grpSpPr>
          <a:xfrm>
            <a:off x="1387498" y="2605618"/>
            <a:ext cx="2169762" cy="478970"/>
            <a:chOff x="2297619" y="1318505"/>
            <a:chExt cx="4130857" cy="1133062"/>
          </a:xfrm>
        </p:grpSpPr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B59C4840-9B0A-5847-94EA-29A0D860CC88}"/>
                </a:ext>
              </a:extLst>
            </p:cNvPr>
            <p:cNvCxnSpPr/>
            <p:nvPr/>
          </p:nvCxnSpPr>
          <p:spPr>
            <a:xfrm rot="16200000" flipH="1">
              <a:off x="2769181" y="846943"/>
              <a:ext cx="1133061" cy="2076186"/>
            </a:xfrm>
            <a:prstGeom prst="bentConnector3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F950E125-6E55-B948-A5F5-BEA1344E7B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34610" y="857701"/>
              <a:ext cx="1133061" cy="205467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5A9AB7D-AB6E-D843-8CB0-16F43696D6AD}"/>
              </a:ext>
            </a:extLst>
          </p:cNvPr>
          <p:cNvSpPr/>
          <p:nvPr/>
        </p:nvSpPr>
        <p:spPr>
          <a:xfrm>
            <a:off x="1063375" y="3160788"/>
            <a:ext cx="2961116" cy="1043750"/>
          </a:xfrm>
          <a:prstGeom prst="roundRect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Evolutionary Multi-Objective Surrogate-Assisted NAS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FA7FA6-F366-284B-91EC-D4A8E72F67BA}"/>
              </a:ext>
            </a:extLst>
          </p:cNvPr>
          <p:cNvGrpSpPr/>
          <p:nvPr/>
        </p:nvGrpSpPr>
        <p:grpSpPr>
          <a:xfrm>
            <a:off x="814493" y="4699453"/>
            <a:ext cx="3511191" cy="1433133"/>
            <a:chOff x="311329" y="4464255"/>
            <a:chExt cx="3511196" cy="16869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9A95D6-5E3B-5340-9F63-874C30B5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425" y="4610747"/>
              <a:ext cx="1438907" cy="1426052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FB3F4D6-AEF2-7244-97AE-5575CF185619}"/>
                </a:ext>
              </a:extLst>
            </p:cNvPr>
            <p:cNvSpPr/>
            <p:nvPr/>
          </p:nvSpPr>
          <p:spPr>
            <a:xfrm>
              <a:off x="311329" y="4464255"/>
              <a:ext cx="3511196" cy="1686930"/>
            </a:xfrm>
            <a:prstGeom prst="roundRect">
              <a:avLst/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NSGANetV2</a:t>
              </a:r>
            </a:p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Models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DFC6F5-CB36-7449-8798-5406A6596766}"/>
              </a:ext>
            </a:extLst>
          </p:cNvPr>
          <p:cNvCxnSpPr>
            <a:cxnSpLocks/>
          </p:cNvCxnSpPr>
          <p:nvPr/>
        </p:nvCxnSpPr>
        <p:spPr>
          <a:xfrm>
            <a:off x="2496809" y="4303788"/>
            <a:ext cx="0" cy="282458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4B63BB-A75E-C14E-A463-E6B388B65EB4}"/>
              </a:ext>
            </a:extLst>
          </p:cNvPr>
          <p:cNvGrpSpPr/>
          <p:nvPr/>
        </p:nvGrpSpPr>
        <p:grpSpPr>
          <a:xfrm>
            <a:off x="5103812" y="1000305"/>
            <a:ext cx="1980034" cy="1858707"/>
            <a:chOff x="5104978" y="1302081"/>
            <a:chExt cx="1980034" cy="1858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2C680E4E-6E93-914C-AA96-2A2284D270C4}"/>
                    </a:ext>
                  </a:extLst>
                </p:cNvPr>
                <p:cNvSpPr/>
                <p:nvPr/>
              </p:nvSpPr>
              <p:spPr>
                <a:xfrm>
                  <a:off x="5104978" y="1302081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noFill/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Accuracy 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Predictor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𝒮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e>
                      </m:d>
                    </m:oMath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2C680E4E-6E93-914C-AA96-2A2284D270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4978" y="1302081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blipFill>
                  <a:blip r:embed="rId8"/>
                  <a:stretch>
                    <a:fillRect l="-629"/>
                  </a:stretch>
                </a:blipFill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E421C7-F355-EB44-A49A-96E175ECCBD1}"/>
                </a:ext>
              </a:extLst>
            </p:cNvPr>
            <p:cNvGrpSpPr/>
            <p:nvPr/>
          </p:nvGrpSpPr>
          <p:grpSpPr>
            <a:xfrm>
              <a:off x="5328533" y="2164036"/>
              <a:ext cx="1529045" cy="883964"/>
              <a:chOff x="5328533" y="1813144"/>
              <a:chExt cx="1529045" cy="88396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F94B6D-2982-5441-83AF-20EC414FB079}"/>
                  </a:ext>
                </a:extLst>
              </p:cNvPr>
              <p:cNvSpPr txBox="1"/>
              <p:nvPr/>
            </p:nvSpPr>
            <p:spPr>
              <a:xfrm>
                <a:off x="5328533" y="1813144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MLP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268099-FB74-134D-9E35-D62594568BD1}"/>
                  </a:ext>
                </a:extLst>
              </p:cNvPr>
              <p:cNvSpPr txBox="1"/>
              <p:nvPr/>
            </p:nvSpPr>
            <p:spPr>
              <a:xfrm>
                <a:off x="6211054" y="1813144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GP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7778A0-096A-2D49-A621-133341292241}"/>
                  </a:ext>
                </a:extLst>
              </p:cNvPr>
              <p:cNvSpPr txBox="1"/>
              <p:nvPr/>
            </p:nvSpPr>
            <p:spPr>
              <a:xfrm>
                <a:off x="5328533" y="2327776"/>
                <a:ext cx="791279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1CD6EB-B940-E048-9DB9-E3994E0977EB}"/>
                  </a:ext>
                </a:extLst>
              </p:cNvPr>
              <p:cNvSpPr txBox="1"/>
              <p:nvPr/>
            </p:nvSpPr>
            <p:spPr>
              <a:xfrm>
                <a:off x="6211054" y="2327776"/>
                <a:ext cx="646524" cy="369332"/>
              </a:xfrm>
              <a:prstGeom prst="rect">
                <a:avLst/>
              </a:prstGeom>
              <a:solidFill>
                <a:srgbClr val="99FEFF"/>
              </a:solidFill>
              <a:ln w="190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RBF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8B137347-72E9-E54D-AD68-B5AEF835B296}"/>
                  </a:ext>
                </a:extLst>
              </p:cNvPr>
              <p:cNvSpPr/>
              <p:nvPr/>
            </p:nvSpPr>
            <p:spPr>
              <a:xfrm>
                <a:off x="7554902" y="1000305"/>
                <a:ext cx="1980034" cy="1858707"/>
              </a:xfrm>
              <a:prstGeom prst="roundRect">
                <a:avLst>
                  <a:gd name="adj" fmla="val 5671"/>
                </a:avLst>
              </a:pr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Off-the-shelf Multi-Objective Algorithm</a:t>
                </a:r>
              </a:p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(NSGA-II, MOEA/D,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8B137347-72E9-E54D-AD68-B5AEF835B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902" y="1000305"/>
                <a:ext cx="1980034" cy="1858707"/>
              </a:xfrm>
              <a:prstGeom prst="roundRect">
                <a:avLst>
                  <a:gd name="adj" fmla="val 5671"/>
                </a:avLst>
              </a:prstGeom>
              <a:blipFill>
                <a:blip r:embed="rId9"/>
                <a:stretch>
                  <a:fillRect l="-629"/>
                </a:stretch>
              </a:blipFill>
              <a:ln w="25400">
                <a:solidFill>
                  <a:schemeClr val="bg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B8035A7-D483-2B4E-A6DA-F3C3CA475E18}"/>
              </a:ext>
            </a:extLst>
          </p:cNvPr>
          <p:cNvSpPr/>
          <p:nvPr/>
        </p:nvSpPr>
        <p:spPr>
          <a:xfrm>
            <a:off x="10001738" y="1000304"/>
            <a:ext cx="1980034" cy="1858707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Candidate Architectures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37B3A01-A9DA-9743-9AF0-503AD126D79C}"/>
              </a:ext>
            </a:extLst>
          </p:cNvPr>
          <p:cNvGraphicFramePr>
            <a:graphicFrameLocks noGrp="1"/>
          </p:cNvGraphicFramePr>
          <p:nvPr/>
        </p:nvGraphicFramePr>
        <p:xfrm>
          <a:off x="10073007" y="1824501"/>
          <a:ext cx="187452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2574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9601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178893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4990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36836877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7B0ED84F-3B1E-7B4B-87D9-1DE53927A581}"/>
              </a:ext>
            </a:extLst>
          </p:cNvPr>
          <p:cNvGraphicFramePr>
            <a:graphicFrameLocks noGrp="1"/>
          </p:cNvGraphicFramePr>
          <p:nvPr/>
        </p:nvGraphicFramePr>
        <p:xfrm>
          <a:off x="10073007" y="2158395"/>
          <a:ext cx="83312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0C9AA336-F90B-0F49-976B-A6B255146B5E}"/>
              </a:ext>
            </a:extLst>
          </p:cNvPr>
          <p:cNvGraphicFramePr>
            <a:graphicFrameLocks noGrp="1"/>
          </p:cNvGraphicFramePr>
          <p:nvPr/>
        </p:nvGraphicFramePr>
        <p:xfrm>
          <a:off x="11069836" y="2158395"/>
          <a:ext cx="83312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74C5484D-BCC3-CC4D-A2AF-A41607394AEA}"/>
              </a:ext>
            </a:extLst>
          </p:cNvPr>
          <p:cNvGraphicFramePr>
            <a:graphicFrameLocks noGrp="1"/>
          </p:cNvGraphicFramePr>
          <p:nvPr/>
        </p:nvGraphicFramePr>
        <p:xfrm>
          <a:off x="10339342" y="2505103"/>
          <a:ext cx="1249680" cy="21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7483407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032342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70381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946801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869841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18627991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9202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8106EE04-F4C9-A043-BC47-FF159BDA2E27}"/>
              </a:ext>
            </a:extLst>
          </p:cNvPr>
          <p:cNvGrpSpPr/>
          <p:nvPr/>
        </p:nvGrpSpPr>
        <p:grpSpPr>
          <a:xfrm>
            <a:off x="10001738" y="4542108"/>
            <a:ext cx="1980034" cy="1858707"/>
            <a:chOff x="10001738" y="4542108"/>
            <a:chExt cx="1980034" cy="1858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12A47932-3995-6940-85E1-B8FB77DF181B}"/>
                    </a:ext>
                  </a:extLst>
                </p:cNvPr>
                <p:cNvSpPr/>
                <p:nvPr/>
              </p:nvSpPr>
              <p:spPr>
                <a:xfrm>
                  <a:off x="10001738" y="4542108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noFill/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Supernet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𝒮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e>
                      </m:d>
                    </m:oMath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12A47932-3995-6940-85E1-B8FB77DF18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1738" y="4542108"/>
                  <a:ext cx="1980034" cy="1858707"/>
                </a:xfrm>
                <a:prstGeom prst="roundRect">
                  <a:avLst>
                    <a:gd name="adj" fmla="val 5671"/>
                  </a:avLst>
                </a:prstGeom>
                <a:blipFill>
                  <a:blip r:embed="rId10"/>
                  <a:stretch>
                    <a:fillRect l="-1266"/>
                  </a:stretch>
                </a:blipFill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866CEDD-1E71-FA41-A5A0-2BDF7C103E86}"/>
                </a:ext>
              </a:extLst>
            </p:cNvPr>
            <p:cNvGrpSpPr/>
            <p:nvPr/>
          </p:nvGrpSpPr>
          <p:grpSpPr>
            <a:xfrm>
              <a:off x="10301279" y="5021127"/>
              <a:ext cx="1380951" cy="1266281"/>
              <a:chOff x="6384184" y="1787066"/>
              <a:chExt cx="3939121" cy="3612029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93687DB-5746-2244-961D-3B4AE2FB17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36691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449B30C-83BC-5242-9E06-3A3737C9098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97332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12AA8AF-6F57-064C-AC17-2C095F06A8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57973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0A46948-AC51-D446-BA11-1489ADF25D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4184" y="2830080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9D6ED4D-50B5-DB44-B64A-2F24F5C9502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2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1C5B798-B135-3E43-B188-E6B73885A70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3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170F0C2-4BDA-E749-BFB7-5B8FD56E77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4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700F077-E58F-E94F-8007-EC32D91ABEC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418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E111D92-48E0-A442-9119-B81D09902E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3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0AF547B-9570-2640-9361-18537D713A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02E66FF-175C-D443-A738-A38F314919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5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EACDD31-70F4-084B-B232-8AB2F1BFCE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24410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15A3354-6BE5-A34E-9DED-53DF59BBAD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85055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DF4F5044-1E30-7142-A0E0-902E45900C82}"/>
                  </a:ext>
                </a:extLst>
              </p:cNvPr>
              <p:cNvCxnSpPr>
                <a:stCxn id="58" idx="4"/>
                <a:endCxn id="61" idx="0"/>
              </p:cNvCxnSpPr>
              <p:nvPr/>
            </p:nvCxnSpPr>
            <p:spPr>
              <a:xfrm flipH="1">
                <a:off x="6612784" y="2244266"/>
                <a:ext cx="552507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0621304-5026-E543-A00F-15D0576EFD98}"/>
                  </a:ext>
                </a:extLst>
              </p:cNvPr>
              <p:cNvCxnSpPr>
                <a:stCxn id="58" idx="4"/>
                <a:endCxn id="62" idx="0"/>
              </p:cNvCxnSpPr>
              <p:nvPr/>
            </p:nvCxnSpPr>
            <p:spPr>
              <a:xfrm>
                <a:off x="7165291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B8E6FAA-A8FA-AF4A-A03A-E52D9DC4F096}"/>
                  </a:ext>
                </a:extLst>
              </p:cNvPr>
              <p:cNvCxnSpPr>
                <a:stCxn id="63" idx="0"/>
                <a:endCxn id="58" idx="4"/>
              </p:cNvCxnSpPr>
              <p:nvPr/>
            </p:nvCxnSpPr>
            <p:spPr>
              <a:xfrm flipH="1" flipV="1">
                <a:off x="7165291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03732E00-F399-9B4A-954F-806A7CB6D367}"/>
                  </a:ext>
                </a:extLst>
              </p:cNvPr>
              <p:cNvCxnSpPr>
                <a:stCxn id="58" idx="4"/>
                <a:endCxn id="64" idx="0"/>
              </p:cNvCxnSpPr>
              <p:nvPr/>
            </p:nvCxnSpPr>
            <p:spPr>
              <a:xfrm>
                <a:off x="7165291" y="2244266"/>
                <a:ext cx="2929413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01ED0B1C-615D-E343-BA7D-D4FD56D8153F}"/>
                  </a:ext>
                </a:extLst>
              </p:cNvPr>
              <p:cNvCxnSpPr>
                <a:stCxn id="59" idx="4"/>
                <a:endCxn id="61" idx="0"/>
              </p:cNvCxnSpPr>
              <p:nvPr/>
            </p:nvCxnSpPr>
            <p:spPr>
              <a:xfrm flipH="1">
                <a:off x="6612784" y="2244266"/>
                <a:ext cx="1713148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DAE8A5BE-14A7-1D45-926A-CB102DB9BCAD}"/>
                  </a:ext>
                </a:extLst>
              </p:cNvPr>
              <p:cNvCxnSpPr>
                <a:stCxn id="59" idx="4"/>
                <a:endCxn id="62" idx="0"/>
              </p:cNvCxnSpPr>
              <p:nvPr/>
            </p:nvCxnSpPr>
            <p:spPr>
              <a:xfrm flipH="1">
                <a:off x="7773422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8362F7A6-7D21-A849-B9A9-A267EA3580EC}"/>
                  </a:ext>
                </a:extLst>
              </p:cNvPr>
              <p:cNvCxnSpPr>
                <a:stCxn id="59" idx="4"/>
                <a:endCxn id="63" idx="0"/>
              </p:cNvCxnSpPr>
              <p:nvPr/>
            </p:nvCxnSpPr>
            <p:spPr>
              <a:xfrm>
                <a:off x="8325932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256B8C4E-C884-9942-AEC2-4F49F218C92E}"/>
                  </a:ext>
                </a:extLst>
              </p:cNvPr>
              <p:cNvCxnSpPr>
                <a:stCxn id="64" idx="0"/>
                <a:endCxn id="59" idx="4"/>
              </p:cNvCxnSpPr>
              <p:nvPr/>
            </p:nvCxnSpPr>
            <p:spPr>
              <a:xfrm flipH="1" flipV="1">
                <a:off x="8325932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DF94AA43-AC63-2545-B8C6-994510D98878}"/>
                  </a:ext>
                </a:extLst>
              </p:cNvPr>
              <p:cNvCxnSpPr>
                <a:cxnSpLocks/>
                <a:stCxn id="60" idx="4"/>
                <a:endCxn id="61" idx="0"/>
              </p:cNvCxnSpPr>
              <p:nvPr/>
            </p:nvCxnSpPr>
            <p:spPr>
              <a:xfrm flipH="1">
                <a:off x="6612784" y="2244266"/>
                <a:ext cx="2873789" cy="58581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05B8982C-0979-C342-95AC-33172A0CEAC5}"/>
                  </a:ext>
                </a:extLst>
              </p:cNvPr>
              <p:cNvCxnSpPr>
                <a:cxnSpLocks/>
                <a:stCxn id="62" idx="0"/>
                <a:endCxn id="60" idx="4"/>
              </p:cNvCxnSpPr>
              <p:nvPr/>
            </p:nvCxnSpPr>
            <p:spPr>
              <a:xfrm flipV="1">
                <a:off x="7773422" y="2244266"/>
                <a:ext cx="171315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1D625BE-480A-C547-9B21-D20116D96776}"/>
                  </a:ext>
                </a:extLst>
              </p:cNvPr>
              <p:cNvCxnSpPr>
                <a:cxnSpLocks/>
                <a:stCxn id="63" idx="0"/>
                <a:endCxn id="60" idx="4"/>
              </p:cNvCxnSpPr>
              <p:nvPr/>
            </p:nvCxnSpPr>
            <p:spPr>
              <a:xfrm flipV="1">
                <a:off x="8934063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2A13BFEF-33E2-C343-95FE-00ACB664D925}"/>
                  </a:ext>
                </a:extLst>
              </p:cNvPr>
              <p:cNvCxnSpPr>
                <a:cxnSpLocks/>
                <a:stCxn id="64" idx="0"/>
                <a:endCxn id="60" idx="4"/>
              </p:cNvCxnSpPr>
              <p:nvPr/>
            </p:nvCxnSpPr>
            <p:spPr>
              <a:xfrm flipH="1" flipV="1">
                <a:off x="9486573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24312BDE-B17B-A94B-B989-8D37BB79BE0E}"/>
                  </a:ext>
                </a:extLst>
              </p:cNvPr>
              <p:cNvCxnSpPr>
                <a:stCxn id="65" idx="0"/>
                <a:endCxn id="61" idx="4"/>
              </p:cNvCxnSpPr>
              <p:nvPr/>
            </p:nvCxnSpPr>
            <p:spPr>
              <a:xfrm flipV="1">
                <a:off x="6612784" y="3287280"/>
                <a:ext cx="0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D5A429FA-7B28-0D45-AC72-E1944341DBDE}"/>
                  </a:ext>
                </a:extLst>
              </p:cNvPr>
              <p:cNvCxnSpPr>
                <a:stCxn id="66" idx="0"/>
                <a:endCxn id="61" idx="4"/>
              </p:cNvCxnSpPr>
              <p:nvPr/>
            </p:nvCxnSpPr>
            <p:spPr>
              <a:xfrm flipH="1" flipV="1">
                <a:off x="6612784" y="3287280"/>
                <a:ext cx="1160639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D2AD07A-C24E-A640-BB89-7856CAE40A97}"/>
                  </a:ext>
                </a:extLst>
              </p:cNvPr>
              <p:cNvCxnSpPr>
                <a:stCxn id="67" idx="0"/>
                <a:endCxn id="61" idx="4"/>
              </p:cNvCxnSpPr>
              <p:nvPr/>
            </p:nvCxnSpPr>
            <p:spPr>
              <a:xfrm flipH="1" flipV="1">
                <a:off x="6612784" y="3287280"/>
                <a:ext cx="2321280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F32893F2-1C29-924D-BBED-C5B4EE16E41A}"/>
                  </a:ext>
                </a:extLst>
              </p:cNvPr>
              <p:cNvCxnSpPr>
                <a:stCxn id="68" idx="0"/>
                <a:endCxn id="61" idx="4"/>
              </p:cNvCxnSpPr>
              <p:nvPr/>
            </p:nvCxnSpPr>
            <p:spPr>
              <a:xfrm flipH="1" flipV="1">
                <a:off x="6612784" y="3287280"/>
                <a:ext cx="3481921" cy="598707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3D61538D-550C-4942-877F-38EE2226C0D8}"/>
                  </a:ext>
                </a:extLst>
              </p:cNvPr>
              <p:cNvCxnSpPr>
                <a:stCxn id="62" idx="4"/>
                <a:endCxn id="65" idx="0"/>
              </p:cNvCxnSpPr>
              <p:nvPr/>
            </p:nvCxnSpPr>
            <p:spPr>
              <a:xfrm flipH="1">
                <a:off x="6612784" y="3287282"/>
                <a:ext cx="1160638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19D657F3-891B-D347-9D6B-807D8BA2DA63}"/>
                  </a:ext>
                </a:extLst>
              </p:cNvPr>
              <p:cNvCxnSpPr>
                <a:stCxn id="66" idx="0"/>
                <a:endCxn id="62" idx="4"/>
              </p:cNvCxnSpPr>
              <p:nvPr/>
            </p:nvCxnSpPr>
            <p:spPr>
              <a:xfrm flipH="1" flipV="1">
                <a:off x="7773422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B92A1BB0-52A8-8347-925C-B92D44CB3CB8}"/>
                  </a:ext>
                </a:extLst>
              </p:cNvPr>
              <p:cNvCxnSpPr>
                <a:stCxn id="62" idx="4"/>
                <a:endCxn id="67" idx="0"/>
              </p:cNvCxnSpPr>
              <p:nvPr/>
            </p:nvCxnSpPr>
            <p:spPr>
              <a:xfrm>
                <a:off x="7773422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6DD810B8-699D-614C-9651-1FA70F259C2B}"/>
                  </a:ext>
                </a:extLst>
              </p:cNvPr>
              <p:cNvCxnSpPr>
                <a:stCxn id="62" idx="4"/>
                <a:endCxn id="68" idx="0"/>
              </p:cNvCxnSpPr>
              <p:nvPr/>
            </p:nvCxnSpPr>
            <p:spPr>
              <a:xfrm>
                <a:off x="7773422" y="3287282"/>
                <a:ext cx="2321283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A1E7FFCE-A69A-AB47-95D3-2A6D77F5C0C9}"/>
                  </a:ext>
                </a:extLst>
              </p:cNvPr>
              <p:cNvCxnSpPr>
                <a:stCxn id="63" idx="4"/>
                <a:endCxn id="65" idx="0"/>
              </p:cNvCxnSpPr>
              <p:nvPr/>
            </p:nvCxnSpPr>
            <p:spPr>
              <a:xfrm flipH="1">
                <a:off x="6612784" y="3287282"/>
                <a:ext cx="2321279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2333565-74A0-9E45-A0D4-6E609757FCA3}"/>
                  </a:ext>
                </a:extLst>
              </p:cNvPr>
              <p:cNvCxnSpPr>
                <a:stCxn id="63" idx="4"/>
                <a:endCxn id="66" idx="1"/>
              </p:cNvCxnSpPr>
              <p:nvPr/>
            </p:nvCxnSpPr>
            <p:spPr>
              <a:xfrm flipH="1">
                <a:off x="7611778" y="3287282"/>
                <a:ext cx="1322285" cy="665660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B213C8BB-19FB-4C49-B955-CF694F8ED565}"/>
                  </a:ext>
                </a:extLst>
              </p:cNvPr>
              <p:cNvCxnSpPr>
                <a:stCxn id="63" idx="4"/>
                <a:endCxn id="67" idx="0"/>
              </p:cNvCxnSpPr>
              <p:nvPr/>
            </p:nvCxnSpPr>
            <p:spPr>
              <a:xfrm>
                <a:off x="8934063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C65E019-5F2D-3442-A298-82394124251C}"/>
                  </a:ext>
                </a:extLst>
              </p:cNvPr>
              <p:cNvCxnSpPr>
                <a:stCxn id="63" idx="4"/>
                <a:endCxn id="68" idx="0"/>
              </p:cNvCxnSpPr>
              <p:nvPr/>
            </p:nvCxnSpPr>
            <p:spPr>
              <a:xfrm>
                <a:off x="8934063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B12C855C-8DE5-3744-ACA3-1454631A1A70}"/>
                  </a:ext>
                </a:extLst>
              </p:cNvPr>
              <p:cNvCxnSpPr>
                <a:stCxn id="64" idx="4"/>
                <a:endCxn id="65" idx="0"/>
              </p:cNvCxnSpPr>
              <p:nvPr/>
            </p:nvCxnSpPr>
            <p:spPr>
              <a:xfrm flipH="1">
                <a:off x="6612784" y="3287282"/>
                <a:ext cx="3481920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9129B786-4DEA-544A-B70A-1E7E9CBB5D47}"/>
                  </a:ext>
                </a:extLst>
              </p:cNvPr>
              <p:cNvCxnSpPr>
                <a:stCxn id="64" idx="4"/>
                <a:endCxn id="66" idx="0"/>
              </p:cNvCxnSpPr>
              <p:nvPr/>
            </p:nvCxnSpPr>
            <p:spPr>
              <a:xfrm flipH="1">
                <a:off x="7773423" y="3287282"/>
                <a:ext cx="232128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12B38A44-96D9-E343-9A1F-2FED40252001}"/>
                  </a:ext>
                </a:extLst>
              </p:cNvPr>
              <p:cNvCxnSpPr>
                <a:stCxn id="64" idx="4"/>
                <a:endCxn id="67" idx="0"/>
              </p:cNvCxnSpPr>
              <p:nvPr/>
            </p:nvCxnSpPr>
            <p:spPr>
              <a:xfrm flipH="1">
                <a:off x="8934064" y="3287282"/>
                <a:ext cx="1160640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8449E3A7-3014-3743-8E18-13C5EEEECA27}"/>
                  </a:ext>
                </a:extLst>
              </p:cNvPr>
              <p:cNvCxnSpPr>
                <a:stCxn id="64" idx="4"/>
                <a:endCxn id="68" idx="0"/>
              </p:cNvCxnSpPr>
              <p:nvPr/>
            </p:nvCxnSpPr>
            <p:spPr>
              <a:xfrm>
                <a:off x="10094704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01E9CFB6-9B26-364A-9822-3408C2559063}"/>
                  </a:ext>
                </a:extLst>
              </p:cNvPr>
              <p:cNvCxnSpPr>
                <a:stCxn id="69" idx="0"/>
                <a:endCxn id="65" idx="4"/>
              </p:cNvCxnSpPr>
              <p:nvPr/>
            </p:nvCxnSpPr>
            <p:spPr>
              <a:xfrm flipH="1" flipV="1">
                <a:off x="6612784" y="4343187"/>
                <a:ext cx="1240226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579F830D-6361-C546-97DF-8559912EF689}"/>
                  </a:ext>
                </a:extLst>
              </p:cNvPr>
              <p:cNvCxnSpPr>
                <a:stCxn id="69" idx="0"/>
                <a:endCxn id="66" idx="4"/>
              </p:cNvCxnSpPr>
              <p:nvPr/>
            </p:nvCxnSpPr>
            <p:spPr>
              <a:xfrm flipH="1" flipV="1">
                <a:off x="7773423" y="4343187"/>
                <a:ext cx="79587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F0D4AAF2-15BE-3A4C-AAF7-AC31AC33A574}"/>
                  </a:ext>
                </a:extLst>
              </p:cNvPr>
              <p:cNvCxnSpPr>
                <a:stCxn id="69" idx="0"/>
                <a:endCxn id="67" idx="4"/>
              </p:cNvCxnSpPr>
              <p:nvPr/>
            </p:nvCxnSpPr>
            <p:spPr>
              <a:xfrm flipV="1">
                <a:off x="7853010" y="4343187"/>
                <a:ext cx="1081054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C45BB22B-F067-754C-99F5-B8AAA54EFE06}"/>
                  </a:ext>
                </a:extLst>
              </p:cNvPr>
              <p:cNvCxnSpPr>
                <a:stCxn id="68" idx="4"/>
                <a:endCxn id="69" idx="0"/>
              </p:cNvCxnSpPr>
              <p:nvPr/>
            </p:nvCxnSpPr>
            <p:spPr>
              <a:xfrm flipH="1">
                <a:off x="7853010" y="4343187"/>
                <a:ext cx="2241695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B74EE65B-A46A-E640-982D-579EC221C9A0}"/>
                  </a:ext>
                </a:extLst>
              </p:cNvPr>
              <p:cNvCxnSpPr>
                <a:stCxn id="70" idx="0"/>
                <a:endCxn id="65" idx="4"/>
              </p:cNvCxnSpPr>
              <p:nvPr/>
            </p:nvCxnSpPr>
            <p:spPr>
              <a:xfrm flipH="1" flipV="1">
                <a:off x="6612784" y="4343187"/>
                <a:ext cx="240087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89A15224-D9F6-6340-90AD-FB6D8B0F057E}"/>
                  </a:ext>
                </a:extLst>
              </p:cNvPr>
              <p:cNvCxnSpPr>
                <a:stCxn id="70" idx="0"/>
                <a:endCxn id="66" idx="4"/>
              </p:cNvCxnSpPr>
              <p:nvPr/>
            </p:nvCxnSpPr>
            <p:spPr>
              <a:xfrm flipH="1" flipV="1">
                <a:off x="7773423" y="4343187"/>
                <a:ext cx="1240232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AB380FF8-8504-8D41-AE53-5FA8F025E555}"/>
                  </a:ext>
                </a:extLst>
              </p:cNvPr>
              <p:cNvCxnSpPr>
                <a:stCxn id="70" idx="0"/>
                <a:endCxn id="67" idx="4"/>
              </p:cNvCxnSpPr>
              <p:nvPr/>
            </p:nvCxnSpPr>
            <p:spPr>
              <a:xfrm flipH="1" flipV="1">
                <a:off x="8934064" y="4343187"/>
                <a:ext cx="7959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1F0830D3-AA78-4048-BC3D-1227132C2032}"/>
                  </a:ext>
                </a:extLst>
              </p:cNvPr>
              <p:cNvCxnSpPr>
                <a:stCxn id="70" idx="0"/>
                <a:endCxn id="68" idx="4"/>
              </p:cNvCxnSpPr>
              <p:nvPr/>
            </p:nvCxnSpPr>
            <p:spPr>
              <a:xfrm flipV="1">
                <a:off x="9013655" y="4343187"/>
                <a:ext cx="1081050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EACDB7-9FA0-B94E-935B-206D52347A86}"/>
              </a:ext>
            </a:extLst>
          </p:cNvPr>
          <p:cNvGrpSpPr/>
          <p:nvPr/>
        </p:nvGrpSpPr>
        <p:grpSpPr>
          <a:xfrm>
            <a:off x="7555177" y="4537567"/>
            <a:ext cx="1980034" cy="1858707"/>
            <a:chOff x="7555177" y="4537567"/>
            <a:chExt cx="1980034" cy="1858707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05F20BC2-CD0A-1646-A607-121B115CB1B5}"/>
                </a:ext>
              </a:extLst>
            </p:cNvPr>
            <p:cNvSpPr/>
            <p:nvPr/>
          </p:nvSpPr>
          <p:spPr>
            <a:xfrm>
              <a:off x="7555177" y="4537567"/>
              <a:ext cx="1980034" cy="1858707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SGD fine-tune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0468278-B881-424F-AD13-74EC0DC501F0}"/>
                </a:ext>
              </a:extLst>
            </p:cNvPr>
            <p:cNvGrpSpPr/>
            <p:nvPr/>
          </p:nvGrpSpPr>
          <p:grpSpPr>
            <a:xfrm>
              <a:off x="8008280" y="5021126"/>
              <a:ext cx="1168356" cy="1266281"/>
              <a:chOff x="6936691" y="1787066"/>
              <a:chExt cx="3386614" cy="3612029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78974DFC-7006-1741-A335-C2EB48DD7C2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36691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309201AC-9CE8-9241-957B-025CE1FC1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97332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BB7608FA-5DC0-AF4D-8229-BF001CCD49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57973" y="1787066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80029AA-58A5-C043-A74E-B7A684D9E8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2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7D7CDA0-7DF0-1E43-ADCA-8791AE2949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3" y="2830082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03696AB-7BBA-2B41-95F1-F38E2CC47C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4823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16F978B-6389-B646-B9DD-8DE26EC830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05464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C1D7522-C16E-6E48-86CB-280EE870AD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66105" y="3885987"/>
                <a:ext cx="457200" cy="457200"/>
              </a:xfrm>
              <a:prstGeom prst="ellipse">
                <a:avLst/>
              </a:prstGeom>
              <a:solidFill>
                <a:srgbClr val="FFF7A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BF563DE0-272F-AF4D-8E1D-3BD8A2F9BB8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24410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21260AA-6523-E24D-A827-EB3DCAF56D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85055" y="4941895"/>
                <a:ext cx="457200" cy="457200"/>
              </a:xfrm>
              <a:prstGeom prst="ellipse">
                <a:avLst/>
              </a:prstGeom>
              <a:solidFill>
                <a:srgbClr val="99FE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794A23DD-9185-484F-86EF-CF2243F511B7}"/>
                  </a:ext>
                </a:extLst>
              </p:cNvPr>
              <p:cNvCxnSpPr>
                <a:cxnSpLocks/>
                <a:stCxn id="109" idx="4"/>
                <a:endCxn id="112" idx="0"/>
              </p:cNvCxnSpPr>
              <p:nvPr/>
            </p:nvCxnSpPr>
            <p:spPr>
              <a:xfrm>
                <a:off x="7165291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4A67FEC9-D44D-6146-A84F-1369DBAF8690}"/>
                  </a:ext>
                </a:extLst>
              </p:cNvPr>
              <p:cNvCxnSpPr>
                <a:cxnSpLocks/>
                <a:stCxn id="113" idx="0"/>
                <a:endCxn id="109" idx="4"/>
              </p:cNvCxnSpPr>
              <p:nvPr/>
            </p:nvCxnSpPr>
            <p:spPr>
              <a:xfrm flipH="1" flipV="1">
                <a:off x="7165291" y="2244266"/>
                <a:ext cx="1768772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364644D3-67CD-9C45-9B95-9D79F065B1D3}"/>
                  </a:ext>
                </a:extLst>
              </p:cNvPr>
              <p:cNvCxnSpPr>
                <a:cxnSpLocks/>
                <a:stCxn id="110" idx="4"/>
                <a:endCxn id="112" idx="0"/>
              </p:cNvCxnSpPr>
              <p:nvPr/>
            </p:nvCxnSpPr>
            <p:spPr>
              <a:xfrm flipH="1">
                <a:off x="7773422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D79633BB-8E86-C841-A67D-FF4937E986A0}"/>
                  </a:ext>
                </a:extLst>
              </p:cNvPr>
              <p:cNvCxnSpPr>
                <a:cxnSpLocks/>
                <a:stCxn id="110" idx="4"/>
                <a:endCxn id="113" idx="0"/>
              </p:cNvCxnSpPr>
              <p:nvPr/>
            </p:nvCxnSpPr>
            <p:spPr>
              <a:xfrm>
                <a:off x="8325932" y="2244266"/>
                <a:ext cx="60813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8033B352-5636-9644-AD86-766D34F08509}"/>
                  </a:ext>
                </a:extLst>
              </p:cNvPr>
              <p:cNvCxnSpPr>
                <a:cxnSpLocks/>
                <a:stCxn id="112" idx="0"/>
                <a:endCxn id="111" idx="4"/>
              </p:cNvCxnSpPr>
              <p:nvPr/>
            </p:nvCxnSpPr>
            <p:spPr>
              <a:xfrm flipV="1">
                <a:off x="7773422" y="2244266"/>
                <a:ext cx="1713151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833E847C-7351-CA4C-B36A-65409536D720}"/>
                  </a:ext>
                </a:extLst>
              </p:cNvPr>
              <p:cNvCxnSpPr>
                <a:cxnSpLocks/>
                <a:stCxn id="113" idx="0"/>
                <a:endCxn id="111" idx="4"/>
              </p:cNvCxnSpPr>
              <p:nvPr/>
            </p:nvCxnSpPr>
            <p:spPr>
              <a:xfrm flipV="1">
                <a:off x="8934063" y="2244266"/>
                <a:ext cx="552510" cy="58581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40C53B40-6CCC-B147-BB51-ADA421C1CCEC}"/>
                  </a:ext>
                </a:extLst>
              </p:cNvPr>
              <p:cNvCxnSpPr>
                <a:cxnSpLocks/>
                <a:stCxn id="114" idx="0"/>
                <a:endCxn id="112" idx="4"/>
              </p:cNvCxnSpPr>
              <p:nvPr/>
            </p:nvCxnSpPr>
            <p:spPr>
              <a:xfrm flipH="1" flipV="1">
                <a:off x="7773422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307B185E-1C00-5F43-B952-1A8052C9B51F}"/>
                  </a:ext>
                </a:extLst>
              </p:cNvPr>
              <p:cNvCxnSpPr>
                <a:cxnSpLocks/>
                <a:stCxn id="112" idx="4"/>
                <a:endCxn id="115" idx="0"/>
              </p:cNvCxnSpPr>
              <p:nvPr/>
            </p:nvCxnSpPr>
            <p:spPr>
              <a:xfrm>
                <a:off x="7773422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B3BFE142-E894-5E40-A9FC-99D172977C56}"/>
                  </a:ext>
                </a:extLst>
              </p:cNvPr>
              <p:cNvCxnSpPr>
                <a:cxnSpLocks/>
                <a:stCxn id="112" idx="4"/>
                <a:endCxn id="116" idx="0"/>
              </p:cNvCxnSpPr>
              <p:nvPr/>
            </p:nvCxnSpPr>
            <p:spPr>
              <a:xfrm>
                <a:off x="7773422" y="3287282"/>
                <a:ext cx="2321283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74608AD4-9599-E94E-A78B-96A27D51BB40}"/>
                  </a:ext>
                </a:extLst>
              </p:cNvPr>
              <p:cNvCxnSpPr>
                <a:cxnSpLocks/>
                <a:stCxn id="113" idx="4"/>
                <a:endCxn id="114" idx="1"/>
              </p:cNvCxnSpPr>
              <p:nvPr/>
            </p:nvCxnSpPr>
            <p:spPr>
              <a:xfrm flipH="1">
                <a:off x="7611778" y="3287282"/>
                <a:ext cx="1322285" cy="665660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A382E433-7198-3841-B051-E10CE67A36B9}"/>
                  </a:ext>
                </a:extLst>
              </p:cNvPr>
              <p:cNvCxnSpPr>
                <a:cxnSpLocks/>
                <a:stCxn id="113" idx="4"/>
                <a:endCxn id="115" idx="0"/>
              </p:cNvCxnSpPr>
              <p:nvPr/>
            </p:nvCxnSpPr>
            <p:spPr>
              <a:xfrm>
                <a:off x="8934063" y="3287282"/>
                <a:ext cx="1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7FD64733-0BEF-1441-B3F2-B019C51D3A45}"/>
                  </a:ext>
                </a:extLst>
              </p:cNvPr>
              <p:cNvCxnSpPr>
                <a:cxnSpLocks/>
                <a:stCxn id="113" idx="4"/>
                <a:endCxn id="116" idx="0"/>
              </p:cNvCxnSpPr>
              <p:nvPr/>
            </p:nvCxnSpPr>
            <p:spPr>
              <a:xfrm>
                <a:off x="8934063" y="3287282"/>
                <a:ext cx="1160642" cy="598705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08BDF6C1-7714-4F43-9F65-4C6FD3F3A514}"/>
                  </a:ext>
                </a:extLst>
              </p:cNvPr>
              <p:cNvCxnSpPr>
                <a:cxnSpLocks/>
                <a:stCxn id="117" idx="0"/>
                <a:endCxn id="114" idx="4"/>
              </p:cNvCxnSpPr>
              <p:nvPr/>
            </p:nvCxnSpPr>
            <p:spPr>
              <a:xfrm flipH="1" flipV="1">
                <a:off x="7773423" y="4343187"/>
                <a:ext cx="79587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FCD65A23-E1B1-AB49-A12C-0A5FAE25E32F}"/>
                  </a:ext>
                </a:extLst>
              </p:cNvPr>
              <p:cNvCxnSpPr>
                <a:cxnSpLocks/>
                <a:stCxn id="117" idx="0"/>
                <a:endCxn id="115" idx="4"/>
              </p:cNvCxnSpPr>
              <p:nvPr/>
            </p:nvCxnSpPr>
            <p:spPr>
              <a:xfrm flipV="1">
                <a:off x="7853010" y="4343187"/>
                <a:ext cx="1081054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0995210C-6A48-EC4F-969E-FD0BB079ADCF}"/>
                  </a:ext>
                </a:extLst>
              </p:cNvPr>
              <p:cNvCxnSpPr>
                <a:cxnSpLocks/>
                <a:stCxn id="116" idx="4"/>
                <a:endCxn id="117" idx="0"/>
              </p:cNvCxnSpPr>
              <p:nvPr/>
            </p:nvCxnSpPr>
            <p:spPr>
              <a:xfrm flipH="1">
                <a:off x="7853010" y="4343187"/>
                <a:ext cx="2241695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8E30EE53-9A0D-A345-B2D7-EBEF97A9F174}"/>
                  </a:ext>
                </a:extLst>
              </p:cNvPr>
              <p:cNvCxnSpPr>
                <a:cxnSpLocks/>
                <a:stCxn id="118" idx="0"/>
                <a:endCxn id="114" idx="4"/>
              </p:cNvCxnSpPr>
              <p:nvPr/>
            </p:nvCxnSpPr>
            <p:spPr>
              <a:xfrm flipH="1" flipV="1">
                <a:off x="7773423" y="4343187"/>
                <a:ext cx="1240232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0DC566FA-BC64-7740-BD3B-22B5E3F04623}"/>
                  </a:ext>
                </a:extLst>
              </p:cNvPr>
              <p:cNvCxnSpPr>
                <a:cxnSpLocks/>
                <a:stCxn id="118" idx="0"/>
                <a:endCxn id="115" idx="4"/>
              </p:cNvCxnSpPr>
              <p:nvPr/>
            </p:nvCxnSpPr>
            <p:spPr>
              <a:xfrm flipH="1" flipV="1">
                <a:off x="8934064" y="4343187"/>
                <a:ext cx="79591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6A66DFCB-C87E-C548-918C-9C5E04A47C5A}"/>
                  </a:ext>
                </a:extLst>
              </p:cNvPr>
              <p:cNvCxnSpPr>
                <a:cxnSpLocks/>
                <a:stCxn id="118" idx="0"/>
                <a:endCxn id="116" idx="4"/>
              </p:cNvCxnSpPr>
              <p:nvPr/>
            </p:nvCxnSpPr>
            <p:spPr>
              <a:xfrm flipV="1">
                <a:off x="9013655" y="4343187"/>
                <a:ext cx="1081050" cy="598708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6FFAE80F-75A9-764B-A423-A0C457D46F7C}"/>
              </a:ext>
            </a:extLst>
          </p:cNvPr>
          <p:cNvSpPr/>
          <p:nvPr/>
        </p:nvSpPr>
        <p:spPr>
          <a:xfrm>
            <a:off x="5102352" y="4538019"/>
            <a:ext cx="1980034" cy="1858707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Archive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5" name="Table 144">
                <a:extLst>
                  <a:ext uri="{FF2B5EF4-FFF2-40B4-BE49-F238E27FC236}">
                    <a16:creationId xmlns:a16="http://schemas.microsoft.com/office/drawing/2014/main" id="{83CD3E97-D376-7046-BCFC-3FAF83A18D4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06092" y="5037891"/>
              <a:ext cx="1802720" cy="12619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9581">
                      <a:extLst>
                        <a:ext uri="{9D8B030D-6E8A-4147-A177-3AD203B41FA5}">
                          <a16:colId xmlns:a16="http://schemas.microsoft.com/office/drawing/2014/main" val="1785396779"/>
                        </a:ext>
                      </a:extLst>
                    </a:gridCol>
                    <a:gridCol w="1133139">
                      <a:extLst>
                        <a:ext uri="{9D8B030D-6E8A-4147-A177-3AD203B41FA5}">
                          <a16:colId xmlns:a16="http://schemas.microsoft.com/office/drawing/2014/main" val="1869432738"/>
                        </a:ext>
                      </a:extLst>
                    </a:gridCol>
                  </a:tblGrid>
                  <a:tr h="297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Arch.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Acc.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60470272"/>
                      </a:ext>
                    </a:extLst>
                  </a:tr>
                  <a:tr h="2975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83371767"/>
                      </a:ext>
                    </a:extLst>
                  </a:tr>
                  <a:tr h="2975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84197824"/>
                      </a:ext>
                    </a:extLst>
                  </a:tr>
                  <a:tr h="2975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>
                                                <a:lumMod val="8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474655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5" name="Table 144">
                <a:extLst>
                  <a:ext uri="{FF2B5EF4-FFF2-40B4-BE49-F238E27FC236}">
                    <a16:creationId xmlns:a16="http://schemas.microsoft.com/office/drawing/2014/main" id="{83CD3E97-D376-7046-BCFC-3FAF83A18D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354649"/>
                  </p:ext>
                </p:extLst>
              </p:nvPr>
            </p:nvGraphicFramePr>
            <p:xfrm>
              <a:off x="5206092" y="5037891"/>
              <a:ext cx="1802720" cy="12619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9581">
                      <a:extLst>
                        <a:ext uri="{9D8B030D-6E8A-4147-A177-3AD203B41FA5}">
                          <a16:colId xmlns:a16="http://schemas.microsoft.com/office/drawing/2014/main" val="1785396779"/>
                        </a:ext>
                      </a:extLst>
                    </a:gridCol>
                    <a:gridCol w="1133139">
                      <a:extLst>
                        <a:ext uri="{9D8B030D-6E8A-4147-A177-3AD203B41FA5}">
                          <a16:colId xmlns:a16="http://schemas.microsoft.com/office/drawing/2014/main" val="1869432738"/>
                        </a:ext>
                      </a:extLst>
                    </a:gridCol>
                  </a:tblGrid>
                  <a:tr h="315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Arch.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Acc.</a:t>
                          </a:r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60470272"/>
                      </a:ext>
                    </a:extLst>
                  </a:tr>
                  <a:tr h="3154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103846" r="-171698" b="-1923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58889" t="-103846" r="-1111" b="-19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3371767"/>
                      </a:ext>
                    </a:extLst>
                  </a:tr>
                  <a:tr h="3154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212000" r="-17169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58889" t="-212000" r="-111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4197824"/>
                      </a:ext>
                    </a:extLst>
                  </a:tr>
                  <a:tr h="3154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t="-312000" r="-171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657" marR="71657" marT="35828" marB="35828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58889" t="-312000" r="-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746554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24987383-EF61-904F-B69E-6BDA9421A7CA}"/>
              </a:ext>
            </a:extLst>
          </p:cNvPr>
          <p:cNvCxnSpPr>
            <a:cxnSpLocks/>
            <a:stCxn id="37" idx="1"/>
            <a:endCxn id="28" idx="3"/>
          </p:cNvCxnSpPr>
          <p:nvPr/>
        </p:nvCxnSpPr>
        <p:spPr>
          <a:xfrm flipH="1">
            <a:off x="7083846" y="1929659"/>
            <a:ext cx="47105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9E68A5D-772F-6743-971A-5D7F82254E49}"/>
              </a:ext>
            </a:extLst>
          </p:cNvPr>
          <p:cNvCxnSpPr>
            <a:cxnSpLocks/>
            <a:stCxn id="43" idx="1"/>
            <a:endCxn id="37" idx="3"/>
          </p:cNvCxnSpPr>
          <p:nvPr/>
        </p:nvCxnSpPr>
        <p:spPr>
          <a:xfrm flipH="1">
            <a:off x="9534936" y="1929658"/>
            <a:ext cx="466802" cy="1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190C8B85-FD02-6A4D-AC18-F0B6726FC408}"/>
              </a:ext>
            </a:extLst>
          </p:cNvPr>
          <p:cNvCxnSpPr>
            <a:cxnSpLocks/>
            <a:stCxn id="51" idx="0"/>
            <a:endCxn id="43" idx="2"/>
          </p:cNvCxnSpPr>
          <p:nvPr/>
        </p:nvCxnSpPr>
        <p:spPr>
          <a:xfrm flipV="1">
            <a:off x="10991755" y="2859011"/>
            <a:ext cx="0" cy="168309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F92F16C-1DA3-1E45-A610-C006DE809D0C}"/>
              </a:ext>
            </a:extLst>
          </p:cNvPr>
          <p:cNvCxnSpPr>
            <a:cxnSpLocks/>
            <a:stCxn id="28" idx="2"/>
            <a:endCxn id="138" idx="0"/>
          </p:cNvCxnSpPr>
          <p:nvPr/>
        </p:nvCxnSpPr>
        <p:spPr>
          <a:xfrm flipH="1">
            <a:off x="6092369" y="2859012"/>
            <a:ext cx="1460" cy="167900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8E4F6209-1C05-5243-86C3-A9D45BC73DA8}"/>
                  </a:ext>
                </a:extLst>
              </p:cNvPr>
              <p:cNvSpPr/>
              <p:nvPr/>
            </p:nvSpPr>
            <p:spPr>
              <a:xfrm>
                <a:off x="4944573" y="291982"/>
                <a:ext cx="7171333" cy="2756018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FF7AA"/>
                </a:solidFill>
                <a:prstDash val="dash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Upper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Level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Architecture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7AA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7A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8E4F6209-1C05-5243-86C3-A9D45BC73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573" y="291982"/>
                <a:ext cx="7171333" cy="275601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2225" cap="flat" cmpd="sng" algn="ctr">
                <a:solidFill>
                  <a:srgbClr val="FFF7AA"/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ounded Rectangle 167">
                <a:extLst>
                  <a:ext uri="{FF2B5EF4-FFF2-40B4-BE49-F238E27FC236}">
                    <a16:creationId xmlns:a16="http://schemas.microsoft.com/office/drawing/2014/main" id="{22C282A3-B659-EE47-BFE0-8E5241B03BBF}"/>
                  </a:ext>
                </a:extLst>
              </p:cNvPr>
              <p:cNvSpPr/>
              <p:nvPr/>
            </p:nvSpPr>
            <p:spPr>
              <a:xfrm>
                <a:off x="4941694" y="3873382"/>
                <a:ext cx="7171333" cy="2756018"/>
              </a:xfrm>
              <a:prstGeom prst="roundRect">
                <a:avLst/>
              </a:prstGeom>
              <a:noFill/>
              <a:ln w="22225" cap="flat" cmpd="sng" algn="ctr">
                <a:solidFill>
                  <a:srgbClr val="FF999B"/>
                </a:solidFill>
                <a:prstDash val="dash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Lower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Level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Weights</m:t>
                      </m:r>
                      <m:r>
                        <m:rPr>
                          <m:nor/>
                        </m:rPr>
                        <a:rPr kumimoji="0" lang="en-US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9B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999B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8" name="Rounded Rectangle 167">
                <a:extLst>
                  <a:ext uri="{FF2B5EF4-FFF2-40B4-BE49-F238E27FC236}">
                    <a16:creationId xmlns:a16="http://schemas.microsoft.com/office/drawing/2014/main" id="{22C282A3-B659-EE47-BFE0-8E5241B03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694" y="3873382"/>
                <a:ext cx="7171333" cy="275601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2225" cap="flat" cmpd="sng" algn="ctr">
                <a:solidFill>
                  <a:srgbClr val="FF999B"/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77CF71F8-0CDD-544A-9D59-E6952771A096}"/>
                  </a:ext>
                </a:extLst>
              </p:cNvPr>
              <p:cNvSpPr txBox="1"/>
              <p:nvPr/>
            </p:nvSpPr>
            <p:spPr>
              <a:xfrm>
                <a:off x="10965007" y="3208282"/>
                <a:ext cx="460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77CF71F8-0CDD-544A-9D59-E6952771A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5007" y="3208282"/>
                <a:ext cx="460382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6BB99A23-B0D9-4047-ACB1-76FF57AE2C7A}"/>
              </a:ext>
            </a:extLst>
          </p:cNvPr>
          <p:cNvGrpSpPr/>
          <p:nvPr/>
        </p:nvGrpSpPr>
        <p:grpSpPr>
          <a:xfrm>
            <a:off x="9463658" y="4933300"/>
            <a:ext cx="638252" cy="538162"/>
            <a:chOff x="9463658" y="4933300"/>
            <a:chExt cx="638252" cy="538162"/>
          </a:xfrm>
        </p:grpSpPr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AF71967D-D8CF-D346-9047-D5CB0BE50D19}"/>
                </a:ext>
              </a:extLst>
            </p:cNvPr>
            <p:cNvCxnSpPr>
              <a:cxnSpLocks/>
              <a:stCxn id="107" idx="3"/>
              <a:endCxn id="51" idx="1"/>
            </p:cNvCxnSpPr>
            <p:nvPr/>
          </p:nvCxnSpPr>
          <p:spPr>
            <a:xfrm>
              <a:off x="9535211" y="5466921"/>
              <a:ext cx="466527" cy="4541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C2D720A-4040-DD45-B978-585D03A23299}"/>
                    </a:ext>
                  </a:extLst>
                </p:cNvPr>
                <p:cNvSpPr txBox="1"/>
                <p:nvPr/>
              </p:nvSpPr>
              <p:spPr>
                <a:xfrm>
                  <a:off x="9463658" y="4933300"/>
                  <a:ext cx="63825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C2D720A-4040-DD45-B978-585D03A232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3658" y="4933300"/>
                  <a:ext cx="638252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33CAC5-B2C0-AD47-A943-DD8A8D24330C}"/>
              </a:ext>
            </a:extLst>
          </p:cNvPr>
          <p:cNvGrpSpPr/>
          <p:nvPr/>
        </p:nvGrpSpPr>
        <p:grpSpPr>
          <a:xfrm>
            <a:off x="7038313" y="4933300"/>
            <a:ext cx="617412" cy="533621"/>
            <a:chOff x="7038313" y="4933300"/>
            <a:chExt cx="617412" cy="533621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94BDF8E8-1591-614B-A2CB-887D605F9955}"/>
                </a:ext>
              </a:extLst>
            </p:cNvPr>
            <p:cNvCxnSpPr>
              <a:cxnSpLocks/>
              <a:endCxn id="107" idx="1"/>
            </p:cNvCxnSpPr>
            <p:nvPr/>
          </p:nvCxnSpPr>
          <p:spPr>
            <a:xfrm>
              <a:off x="7082386" y="5466921"/>
              <a:ext cx="472791" cy="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EDFCF5E-3D95-4B40-9A90-80492E84F6B5}"/>
                    </a:ext>
                  </a:extLst>
                </p:cNvPr>
                <p:cNvSpPr txBox="1"/>
                <p:nvPr/>
              </p:nvSpPr>
              <p:spPr>
                <a:xfrm>
                  <a:off x="7038313" y="4933300"/>
                  <a:ext cx="6174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EEDFCF5E-3D95-4B40-9A90-80492E84F6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8313" y="4933300"/>
                  <a:ext cx="617412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7F834B5B-2ADE-B547-8D31-36CF2AFF543D}"/>
                  </a:ext>
                </a:extLst>
              </p:cNvPr>
              <p:cNvSpPr/>
              <p:nvPr/>
            </p:nvSpPr>
            <p:spPr>
              <a:xfrm>
                <a:off x="5043460" y="3005110"/>
                <a:ext cx="1098378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Refine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Predictor</m:t>
                      </m:r>
                    </m:oMath>
                  </m:oMathPara>
                </a14:m>
                <a:endParaRPr lang="en-US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Models</a:t>
                </a:r>
              </a:p>
            </p:txBody>
          </p:sp>
        </mc:Choice>
        <mc:Fallback xmlns="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7F834B5B-2ADE-B547-8D31-36CF2AFF54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460" y="3005110"/>
                <a:ext cx="1098378" cy="923330"/>
              </a:xfrm>
              <a:prstGeom prst="rect">
                <a:avLst/>
              </a:prstGeom>
              <a:blipFill>
                <a:blip r:embed="rId17"/>
                <a:stretch>
                  <a:fillRect t="-137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3" name="Group 172">
            <a:extLst>
              <a:ext uri="{FF2B5EF4-FFF2-40B4-BE49-F238E27FC236}">
                <a16:creationId xmlns:a16="http://schemas.microsoft.com/office/drawing/2014/main" id="{59135A22-C2F7-694D-89E7-9EE0FE483E05}"/>
              </a:ext>
            </a:extLst>
          </p:cNvPr>
          <p:cNvGrpSpPr/>
          <p:nvPr/>
        </p:nvGrpSpPr>
        <p:grpSpPr>
          <a:xfrm>
            <a:off x="7900187" y="2855610"/>
            <a:ext cx="1225187" cy="1021734"/>
            <a:chOff x="7878196" y="2894567"/>
            <a:chExt cx="1225187" cy="1021734"/>
          </a:xfrm>
        </p:grpSpPr>
        <p:sp>
          <p:nvSpPr>
            <p:cNvPr id="174" name="Circular Arrow 173">
              <a:extLst>
                <a:ext uri="{FF2B5EF4-FFF2-40B4-BE49-F238E27FC236}">
                  <a16:creationId xmlns:a16="http://schemas.microsoft.com/office/drawing/2014/main" id="{98E8F4F4-E668-0342-ADEA-03570AAD66DB}"/>
                </a:ext>
              </a:extLst>
            </p:cNvPr>
            <p:cNvSpPr/>
            <p:nvPr/>
          </p:nvSpPr>
          <p:spPr>
            <a:xfrm rot="8573229">
              <a:off x="8205173" y="2894567"/>
              <a:ext cx="898210" cy="1021734"/>
            </a:xfrm>
            <a:prstGeom prst="circularArrow">
              <a:avLst>
                <a:gd name="adj1" fmla="val 2141"/>
                <a:gd name="adj2" fmla="val 951632"/>
                <a:gd name="adj3" fmla="val 20394825"/>
                <a:gd name="adj4" fmla="val 9791642"/>
                <a:gd name="adj5" fmla="val 5680"/>
              </a:avLst>
            </a:prstGeom>
            <a:ln>
              <a:solidFill>
                <a:srgbClr val="8FEA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720CF2-7E29-0745-9737-01EBEF86AA8A}"/>
                    </a:ext>
                  </a:extLst>
                </p:cNvPr>
                <p:cNvSpPr/>
                <p:nvPr/>
              </p:nvSpPr>
              <p:spPr>
                <a:xfrm>
                  <a:off x="7878196" y="3255889"/>
                  <a:ext cx="113204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800" b="0" i="0" dirty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Iterations</m:t>
                        </m:r>
                      </m:oMath>
                    </m:oMathPara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8720CF2-7E29-0745-9737-01EBEF86AA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8196" y="3255889"/>
                  <a:ext cx="1132041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AB3D129-75D8-844B-987F-F08655252677}"/>
              </a:ext>
            </a:extLst>
          </p:cNvPr>
          <p:cNvCxnSpPr>
            <a:cxnSpLocks/>
          </p:cNvCxnSpPr>
          <p:nvPr/>
        </p:nvCxnSpPr>
        <p:spPr>
          <a:xfrm flipV="1">
            <a:off x="4104247" y="2222667"/>
            <a:ext cx="734719" cy="1165976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</a:ln>
          <a:effectLst/>
        </p:spPr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23AF9909-371E-2544-B3E6-81B6EE08425E}"/>
              </a:ext>
            </a:extLst>
          </p:cNvPr>
          <p:cNvCxnSpPr>
            <a:cxnSpLocks/>
          </p:cNvCxnSpPr>
          <p:nvPr/>
        </p:nvCxnSpPr>
        <p:spPr>
          <a:xfrm>
            <a:off x="4104247" y="4039571"/>
            <a:ext cx="762108" cy="777712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85000"/>
              </a:schemeClr>
            </a:solidFill>
            <a:prstDash val="sysDot"/>
            <a:miter lim="800000"/>
          </a:ln>
          <a:effectLst/>
        </p:spPr>
      </p:cxnSp>
      <p:sp>
        <p:nvSpPr>
          <p:cNvPr id="140" name="Title 1">
            <a:extLst>
              <a:ext uri="{FF2B5EF4-FFF2-40B4-BE49-F238E27FC236}">
                <a16:creationId xmlns:a16="http://schemas.microsoft.com/office/drawing/2014/main" id="{A53F6DA2-4C09-064B-8B6B-00B873AC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NSGANetV2 Pipeline</a:t>
            </a:r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F7CE7-E43F-4C4C-88C3-B04E30E2B17F}"/>
              </a:ext>
            </a:extLst>
          </p:cNvPr>
          <p:cNvGrpSpPr/>
          <p:nvPr/>
        </p:nvGrpSpPr>
        <p:grpSpPr>
          <a:xfrm>
            <a:off x="531812" y="6400800"/>
            <a:ext cx="4027736" cy="366408"/>
            <a:chOff x="811230" y="6477000"/>
            <a:chExt cx="4027736" cy="366408"/>
          </a:xfrm>
        </p:grpSpPr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0B56A147-46F6-8045-B146-9CB1F8FB05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4770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4733F2C-2E9E-0E43-9799-52A28A5AD16A}"/>
                </a:ext>
              </a:extLst>
            </p:cNvPr>
            <p:cNvSpPr/>
            <p:nvPr/>
          </p:nvSpPr>
          <p:spPr>
            <a:xfrm>
              <a:off x="811230" y="6566409"/>
              <a:ext cx="40277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 </a:t>
              </a:r>
              <a:r>
                <a:rPr lang="en-IN" sz="1200" u="sng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Z. Lu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et al., in </a:t>
              </a:r>
              <a:r>
                <a:rPr lang="en-IN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ECCV ’20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39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 animBg="1"/>
      <p:bldP spid="138" grpId="0" animBg="1"/>
      <p:bldP spid="167" grpId="0" animBg="1"/>
      <p:bldP spid="168" grpId="0" animBg="1"/>
      <p:bldP spid="169" grpId="0"/>
      <p:bldP spid="1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759555-1B24-1D49-86E9-07EA2A82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9" t="7106" b="62703"/>
          <a:stretch/>
        </p:blipFill>
        <p:spPr>
          <a:xfrm>
            <a:off x="9478464" y="838200"/>
            <a:ext cx="2483348" cy="19812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3EDC6-6F68-224B-AF55-62CA53E8DD09}"/>
              </a:ext>
            </a:extLst>
          </p:cNvPr>
          <p:cNvGrpSpPr/>
          <p:nvPr/>
        </p:nvGrpSpPr>
        <p:grpSpPr>
          <a:xfrm>
            <a:off x="6404033" y="821888"/>
            <a:ext cx="2845831" cy="1997512"/>
            <a:chOff x="6404033" y="821888"/>
            <a:chExt cx="2845831" cy="1997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423FBC-047A-8846-99D9-BAA9DA8E0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" t="7107" r="48940" b="62703"/>
            <a:stretch/>
          </p:blipFill>
          <p:spPr>
            <a:xfrm>
              <a:off x="6887664" y="838200"/>
              <a:ext cx="2362200" cy="1981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772678-9289-5042-9D26-1CE489F2C3E3}"/>
                </a:ext>
              </a:extLst>
            </p:cNvPr>
            <p:cNvSpPr/>
            <p:nvPr/>
          </p:nvSpPr>
          <p:spPr>
            <a:xfrm rot="16200000">
              <a:off x="5597177" y="1628744"/>
              <a:ext cx="19830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Top-1 Val. Error (%)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00F887-BFF9-8A43-8AF6-A209666C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9" t="43103" b="26707"/>
          <a:stretch/>
        </p:blipFill>
        <p:spPr>
          <a:xfrm>
            <a:off x="9478464" y="2994061"/>
            <a:ext cx="2483348" cy="1981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ECD35-B6CA-A548-8A72-476794C736AA}"/>
              </a:ext>
            </a:extLst>
          </p:cNvPr>
          <p:cNvGrpSpPr/>
          <p:nvPr/>
        </p:nvGrpSpPr>
        <p:grpSpPr>
          <a:xfrm>
            <a:off x="6404033" y="2974855"/>
            <a:ext cx="2845831" cy="2000407"/>
            <a:chOff x="6404033" y="2974855"/>
            <a:chExt cx="2845831" cy="20004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ECD9B1-B1D3-B040-989A-83847C286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43033" r="48941" b="26777"/>
            <a:stretch/>
          </p:blipFill>
          <p:spPr>
            <a:xfrm>
              <a:off x="6887664" y="2994061"/>
              <a:ext cx="2362200" cy="19812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189021-CE29-6F42-A5AA-B9C2E274BF27}"/>
                </a:ext>
              </a:extLst>
            </p:cNvPr>
            <p:cNvSpPr/>
            <p:nvPr/>
          </p:nvSpPr>
          <p:spPr>
            <a:xfrm rot="16200000">
              <a:off x="5597177" y="3781711"/>
              <a:ext cx="19830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Top-1 Val. Error (%)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A8F01-5174-E94F-90AB-62634A4C2E40}"/>
              </a:ext>
            </a:extLst>
          </p:cNvPr>
          <p:cNvGrpSpPr/>
          <p:nvPr/>
        </p:nvGrpSpPr>
        <p:grpSpPr>
          <a:xfrm>
            <a:off x="6404034" y="5105400"/>
            <a:ext cx="5497204" cy="1718670"/>
            <a:chOff x="6404034" y="5105400"/>
            <a:chExt cx="5497204" cy="17186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090238-2098-0B4F-ABDC-AFD149A4A981}"/>
                </a:ext>
              </a:extLst>
            </p:cNvPr>
            <p:cNvSpPr/>
            <p:nvPr/>
          </p:nvSpPr>
          <p:spPr>
            <a:xfrm>
              <a:off x="8323344" y="6454738"/>
              <a:ext cx="23102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Number of </a:t>
              </a:r>
              <a:r>
                <a:rPr lang="en-US" sz="18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MAdds</a:t>
              </a:r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(M)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2D83F7-3806-F44F-A312-4612A8DCB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77938" b="3484"/>
            <a:stretch/>
          </p:blipFill>
          <p:spPr>
            <a:xfrm>
              <a:off x="7055690" y="5105400"/>
              <a:ext cx="4845548" cy="12192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3266BF-A27B-134D-9354-307D76064C98}"/>
                </a:ext>
              </a:extLst>
            </p:cNvPr>
            <p:cNvSpPr/>
            <p:nvPr/>
          </p:nvSpPr>
          <p:spPr>
            <a:xfrm rot="16200000">
              <a:off x="6016235" y="5530333"/>
              <a:ext cx="1144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Histogram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8A65FA3-A3B6-FE43-BE47-8ABCFDE75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69" r="2416" b="92965"/>
          <a:stretch/>
        </p:blipFill>
        <p:spPr>
          <a:xfrm>
            <a:off x="7155078" y="228600"/>
            <a:ext cx="4646772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Input    :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𝒮𝒮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(search space),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(</a:t>
                          </a:r>
                          <a:r>
                            <a:rPr lang="en-US" sz="1600" dirty="0" err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supernet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𝒞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(complexity obj.),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(# of initial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samples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  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(max.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# of iterations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1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∅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3</a:t>
                          </a: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sample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𝒮𝒮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4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oMath>
                          </a14:m>
                          <a:endParaRPr lang="en-US" sz="1600" b="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a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5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SGD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6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𝑎𝑐𝑐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8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9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</a:t>
                          </a:r>
                          <a:r>
                            <a:rPr lang="en-US" sz="12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construct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10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NSGA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II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𝒮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𝒞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11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subset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for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baseline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in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13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  |  repeat line 4 to 6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14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end 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498973"/>
                  </p:ext>
                </p:extLst>
              </p:nvPr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8835" r="-346" b="-3038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0704" r="-346" b="-1204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2098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71687" r="-346" b="-30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17A0324-9FD5-E641-A285-7298A5EA24C9}"/>
              </a:ext>
            </a:extLst>
          </p:cNvPr>
          <p:cNvGrpSpPr/>
          <p:nvPr/>
        </p:nvGrpSpPr>
        <p:grpSpPr>
          <a:xfrm>
            <a:off x="2938961" y="3495003"/>
            <a:ext cx="2217111" cy="646331"/>
            <a:chOff x="2938961" y="3495003"/>
            <a:chExt cx="2217111" cy="6463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BC555D-19E5-574E-8948-A3D5F9F04626}"/>
                </a:ext>
              </a:extLst>
            </p:cNvPr>
            <p:cNvSpPr/>
            <p:nvPr/>
          </p:nvSpPr>
          <p:spPr>
            <a:xfrm>
              <a:off x="3516841" y="3495003"/>
              <a:ext cx="16392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999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lower level </a:t>
              </a:r>
            </a:p>
            <a:p>
              <a:r>
                <a:rPr lang="en-IN" sz="1800" dirty="0">
                  <a:solidFill>
                    <a:srgbClr val="FF99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weight learning</a:t>
              </a:r>
              <a:endParaRPr lang="en-US" sz="2000" dirty="0">
                <a:solidFill>
                  <a:srgbClr val="FF999B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A6A27F-6206-2849-8FDF-035A26132221}"/>
                </a:ext>
              </a:extLst>
            </p:cNvPr>
            <p:cNvCxnSpPr>
              <a:cxnSpLocks/>
            </p:cNvCxnSpPr>
            <p:nvPr/>
          </p:nvCxnSpPr>
          <p:spPr>
            <a:xfrm>
              <a:off x="2938961" y="3810000"/>
              <a:ext cx="577880" cy="0"/>
            </a:xfrm>
            <a:prstGeom prst="straightConnector1">
              <a:avLst/>
            </a:prstGeom>
            <a:ln w="19050">
              <a:solidFill>
                <a:srgbClr val="FF999B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920CC-AD99-4D43-9DC3-7C0D0B677E91}"/>
              </a:ext>
            </a:extLst>
          </p:cNvPr>
          <p:cNvSpPr/>
          <p:nvPr/>
        </p:nvSpPr>
        <p:spPr>
          <a:xfrm>
            <a:off x="3409203" y="1900010"/>
            <a:ext cx="1958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999B"/>
                </a:solidFill>
              </a:rPr>
              <a:t>     #</a:t>
            </a:r>
            <a:r>
              <a:rPr lang="en-US" sz="1800" dirty="0" err="1">
                <a:solidFill>
                  <a:srgbClr val="FF999B"/>
                </a:solidFill>
              </a:rPr>
              <a:t>MAdds</a:t>
            </a:r>
            <a:endParaRPr lang="en-US" sz="1800" dirty="0">
              <a:solidFill>
                <a:srgbClr val="FF999B"/>
              </a:solidFill>
            </a:endParaRPr>
          </a:p>
          <a:p>
            <a:r>
              <a:rPr lang="en-US" sz="1800" dirty="0">
                <a:solidFill>
                  <a:srgbClr val="FF999B"/>
                </a:solidFill>
              </a:rPr>
              <a:t>     = 100</a:t>
            </a:r>
          </a:p>
          <a:p>
            <a:r>
              <a:rPr lang="en-US" sz="1800" dirty="0">
                <a:solidFill>
                  <a:srgbClr val="FF999B"/>
                </a:solidFill>
              </a:rPr>
              <a:t>     = 30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A61455-F0E3-314D-A3C9-44351123D30A}"/>
              </a:ext>
            </a:extLst>
          </p:cNvPr>
          <p:cNvSpPr/>
          <p:nvPr/>
        </p:nvSpPr>
        <p:spPr>
          <a:xfrm>
            <a:off x="496336" y="2819400"/>
            <a:ext cx="2848489" cy="18288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399989-7633-134B-AACB-94DD0C7ECA56}"/>
              </a:ext>
            </a:extLst>
          </p:cNvPr>
          <p:cNvSpPr/>
          <p:nvPr/>
        </p:nvSpPr>
        <p:spPr>
          <a:xfrm>
            <a:off x="567829" y="4500897"/>
            <a:ext cx="2934292" cy="205852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E7B3A2-4DB1-BD4D-A9D8-DA19AF306A4E}"/>
              </a:ext>
            </a:extLst>
          </p:cNvPr>
          <p:cNvGrpSpPr/>
          <p:nvPr/>
        </p:nvGrpSpPr>
        <p:grpSpPr>
          <a:xfrm>
            <a:off x="3351925" y="4790595"/>
            <a:ext cx="2495008" cy="369332"/>
            <a:chOff x="3351925" y="4790595"/>
            <a:chExt cx="249500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EF440CA-AB10-E94F-868F-15CD59481C90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F7AA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817F45-98B4-BB49-92EF-DD6DD804B2B6}"/>
                </a:ext>
              </a:extLst>
            </p:cNvPr>
            <p:cNvSpPr/>
            <p:nvPr/>
          </p:nvSpPr>
          <p:spPr>
            <a:xfrm>
              <a:off x="3929805" y="4790595"/>
              <a:ext cx="1917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accuracy predictor</a:t>
              </a:r>
              <a:endParaRPr lang="en-US" sz="2000" dirty="0">
                <a:solidFill>
                  <a:srgbClr val="FFF7AA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281183-2404-6642-8E9D-0EBD94605C33}"/>
              </a:ext>
            </a:extLst>
          </p:cNvPr>
          <p:cNvGrpSpPr/>
          <p:nvPr/>
        </p:nvGrpSpPr>
        <p:grpSpPr>
          <a:xfrm>
            <a:off x="3347968" y="4929094"/>
            <a:ext cx="2244206" cy="646331"/>
            <a:chOff x="3351925" y="4652095"/>
            <a:chExt cx="2244206" cy="64633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9E8CD9F-64D8-8F4D-9390-F3C7E0CE7BCA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F7AA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9DE4F4-1343-ED4A-93AC-520428A5BE20}"/>
                </a:ext>
              </a:extLst>
            </p:cNvPr>
            <p:cNvSpPr/>
            <p:nvPr/>
          </p:nvSpPr>
          <p:spPr>
            <a:xfrm>
              <a:off x="3948692" y="4652095"/>
              <a:ext cx="16474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find next set of </a:t>
              </a:r>
            </a:p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candidates</a:t>
              </a:r>
              <a:endParaRPr lang="en-US" sz="2000" dirty="0">
                <a:solidFill>
                  <a:srgbClr val="FFF7AA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093691-6413-D442-BD9E-1BE3C3619009}"/>
              </a:ext>
            </a:extLst>
          </p:cNvPr>
          <p:cNvGrpSpPr/>
          <p:nvPr/>
        </p:nvGrpSpPr>
        <p:grpSpPr>
          <a:xfrm>
            <a:off x="3351925" y="5328192"/>
            <a:ext cx="2847258" cy="369332"/>
            <a:chOff x="3351925" y="4783912"/>
            <a:chExt cx="2847258" cy="3693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CE05482-40A0-5442-9649-3F62C2DAD85E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F7AA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70E9386-9B2A-EA4B-94D9-F1AF3DE6878A}"/>
                </a:ext>
              </a:extLst>
            </p:cNvPr>
            <p:cNvSpPr/>
            <p:nvPr/>
          </p:nvSpPr>
          <p:spPr>
            <a:xfrm>
              <a:off x="3932537" y="4783912"/>
              <a:ext cx="22666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F7A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evaluate only a subset</a:t>
              </a:r>
              <a:endParaRPr lang="en-US" sz="2000" dirty="0">
                <a:solidFill>
                  <a:srgbClr val="FFF7AA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B31B17-F198-244A-B425-7B9C8DCFF440}"/>
              </a:ext>
            </a:extLst>
          </p:cNvPr>
          <p:cNvGrpSpPr/>
          <p:nvPr/>
        </p:nvGrpSpPr>
        <p:grpSpPr>
          <a:xfrm>
            <a:off x="3344825" y="5826307"/>
            <a:ext cx="1814550" cy="369332"/>
            <a:chOff x="3351925" y="4790595"/>
            <a:chExt cx="1814550" cy="3693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736102C-6F22-A049-9182-307FB218CA9C}"/>
                </a:ext>
              </a:extLst>
            </p:cNvPr>
            <p:cNvCxnSpPr>
              <a:cxnSpLocks/>
            </p:cNvCxnSpPr>
            <p:nvPr/>
          </p:nvCxnSpPr>
          <p:spPr>
            <a:xfrm>
              <a:off x="3351925" y="4975261"/>
              <a:ext cx="577880" cy="0"/>
            </a:xfrm>
            <a:prstGeom prst="straightConnector1">
              <a:avLst/>
            </a:prstGeom>
            <a:ln w="19050">
              <a:solidFill>
                <a:srgbClr val="FF999B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83E3FA-E887-F34A-852E-6CC989CD6876}"/>
                </a:ext>
              </a:extLst>
            </p:cNvPr>
            <p:cNvSpPr/>
            <p:nvPr/>
          </p:nvSpPr>
          <p:spPr>
            <a:xfrm>
              <a:off x="3959029" y="4790595"/>
              <a:ext cx="120744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rgbClr val="FF99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lower level</a:t>
              </a:r>
              <a:endParaRPr lang="en-US" sz="2000" dirty="0">
                <a:solidFill>
                  <a:srgbClr val="FF999B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70F1E183-EDDF-054A-8EC2-D351802D83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969943" cy="711081"/>
              </a:xfrm>
            </p:spPr>
            <p:txBody>
              <a:bodyPr/>
              <a:lstStyle/>
              <a:p>
                <a:r>
                  <a:rPr lang="en-US" sz="2800" dirty="0"/>
                  <a:t>&gt;&gt;&gt; </a:t>
                </a:r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A Sample Bi-Obj. Run (</a:t>
                </a:r>
                <a14:m>
                  <m:oMath xmlns:m="http://schemas.openxmlformats.org/officeDocument/2006/math">
                    <m:r>
                      <a:rPr lang="en-IN" sz="28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↓</m:t>
                    </m:r>
                  </m:oMath>
                </a14:m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Err. + </a:t>
                </a:r>
                <a14:m>
                  <m:oMath xmlns:m="http://schemas.openxmlformats.org/officeDocument/2006/math">
                    <m:r>
                      <a:rPr lang="en-IN" sz="28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↓</m:t>
                    </m:r>
                  </m:oMath>
                </a14:m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#</a:t>
                </a:r>
                <a:r>
                  <a:rPr lang="en-IN" sz="2800" b="1" dirty="0" err="1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MAdds</a:t>
                </a:r>
                <a:r>
                  <a:rPr lang="en-IN" sz="2800" b="1" dirty="0">
                    <a:solidFill>
                      <a:srgbClr val="92D050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70F1E183-EDDF-054A-8EC2-D351802D83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969943" cy="711081"/>
              </a:xfrm>
              <a:blipFill>
                <a:blip r:embed="rId5"/>
                <a:stretch>
                  <a:fillRect l="-925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0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Input    :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𝒮𝒮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(search space),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(</a:t>
                          </a:r>
                          <a:r>
                            <a:rPr lang="en-US" sz="1600" dirty="0" err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supernet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𝒞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(complexity obj.),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(# of initial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samples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),  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(max.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# of iterations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1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∅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3</a:t>
                          </a: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Cambria Math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sample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𝒮𝒮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4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oMath>
                          </a14:m>
                          <a:endParaRPr lang="en-US" sz="1600" b="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  <a:ea typeface="Cambria Math" panose="02040503050406030204" pitchFamily="18" charset="0"/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5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SGD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6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𝑎𝑐𝑐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8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 while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9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  </a:t>
                          </a:r>
                          <a:r>
                            <a:rPr lang="en-US" sz="12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construct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10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NSGA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II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𝒮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chemeClr val="bg1">
                                              <a:lumMod val="8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𝒞</m:t>
                                  </m:r>
                                </m:e>
                              </m:d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11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subset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from</m:t>
                              </m:r>
                              <m:r>
                                <a:rPr lang="en-US" sz="1600" b="0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bg1">
                                          <a:lumMod val="8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acc>
                            </m:oMath>
                          </a14:m>
                          <a:endParaRPr lang="en-US" sz="1600" dirty="0">
                            <a:solidFill>
                              <a:schemeClr val="bg1">
                                <a:lumMod val="85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12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for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baseline="0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in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do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13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  |  repeat line 4 to 6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14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</a:t>
                          </a:r>
                          <a:r>
                            <a:rPr lang="en-US" sz="1600" baseline="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|  end </a:t>
                          </a:r>
                        </a:p>
                        <a:p>
                          <a:pPr marL="0" marR="0" lvl="0" indent="0" algn="l" defTabSz="121898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en-US" sz="16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  end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4618600-0B49-FB42-A540-979B19CFE2E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09440" y="985720"/>
              <a:ext cx="3657600" cy="56648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57600">
                      <a:extLst>
                        <a:ext uri="{9D8B030D-6E8A-4147-A177-3AD203B41FA5}">
                          <a16:colId xmlns:a16="http://schemas.microsoft.com/office/drawing/2014/main" val="23416274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Our Algorithm</a:t>
                          </a:r>
                          <a:r>
                            <a:rPr lang="en-US" dirty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</a:rPr>
                            <a:t>: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67384606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8835" r="-346" b="-3038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94980"/>
                      </a:ext>
                    </a:extLst>
                  </a:tr>
                  <a:tr h="1798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704" r="-346" b="-1204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1195020"/>
                      </a:ext>
                    </a:extLst>
                  </a:tr>
                  <a:tr h="2098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71687" r="-346" b="-30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717563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23AF7B5-BC20-B141-9C86-0FAFFDF7B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985720"/>
            <a:ext cx="4160616" cy="3029068"/>
          </a:xfrm>
          <a:prstGeom prst="rect">
            <a:avLst/>
          </a:prstGeom>
        </p:spPr>
      </p:pic>
      <p:pic>
        <p:nvPicPr>
          <p:cNvPr id="1030" name="Picture 6" descr="Animated GIF">
            <a:extLst>
              <a:ext uri="{FF2B5EF4-FFF2-40B4-BE49-F238E27FC236}">
                <a16:creationId xmlns:a16="http://schemas.microsoft.com/office/drawing/2014/main" id="{5A6E23C8-859C-0C4A-AB59-CE995AA8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2" y="985720"/>
            <a:ext cx="2544985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ted GIF">
            <a:extLst>
              <a:ext uri="{FF2B5EF4-FFF2-40B4-BE49-F238E27FC236}">
                <a16:creationId xmlns:a16="http://schemas.microsoft.com/office/drawing/2014/main" id="{5839A912-72FB-934E-B5F1-E9245B00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3" y="2630487"/>
            <a:ext cx="2544984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1F3D9B-4B99-9C4A-8FD5-1E974E1C6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36" y="4248961"/>
            <a:ext cx="4160616" cy="23909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0C99A2F-1FC6-2C4E-A275-80FF64398ACE}"/>
              </a:ext>
            </a:extLst>
          </p:cNvPr>
          <p:cNvGrpSpPr/>
          <p:nvPr/>
        </p:nvGrpSpPr>
        <p:grpSpPr>
          <a:xfrm>
            <a:off x="9287125" y="4248961"/>
            <a:ext cx="2831167" cy="2451514"/>
            <a:chOff x="9287125" y="4248961"/>
            <a:chExt cx="2831167" cy="245151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258A0D-4FF8-1140-AE25-6423D1D40B54}"/>
                </a:ext>
              </a:extLst>
            </p:cNvPr>
            <p:cNvGrpSpPr/>
            <p:nvPr/>
          </p:nvGrpSpPr>
          <p:grpSpPr>
            <a:xfrm>
              <a:off x="9287125" y="4248961"/>
              <a:ext cx="2831167" cy="2451514"/>
              <a:chOff x="9340018" y="1123303"/>
              <a:chExt cx="2831167" cy="2451514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AE4D4CB-D5EB-5F48-BAD2-CB3C545643C4}"/>
                  </a:ext>
                </a:extLst>
              </p:cNvPr>
              <p:cNvSpPr/>
              <p:nvPr/>
            </p:nvSpPr>
            <p:spPr>
              <a:xfrm>
                <a:off x="9481603" y="3297818"/>
                <a:ext cx="268958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N" sz="12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MNasNet</a:t>
                </a:r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      </a:t>
                </a:r>
                <a:r>
                  <a:rPr lang="en-IN" sz="12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OnceForAll</a:t>
                </a:r>
                <a:r>
                  <a:rPr lang="en-IN" sz="12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IN" sz="1200" b="1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NSGANetV2</a:t>
                </a:r>
                <a:endParaRPr lang="en-US" sz="1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4C62320-A6B8-0244-B0A3-C746C4C9B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40018" y="3280952"/>
                <a:ext cx="2598487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47C441C-D6D4-E340-BE29-A7253891DC2E}"/>
                  </a:ext>
                </a:extLst>
              </p:cNvPr>
              <p:cNvSpPr/>
              <p:nvPr/>
            </p:nvSpPr>
            <p:spPr>
              <a:xfrm>
                <a:off x="9732454" y="2534028"/>
                <a:ext cx="365760" cy="746923"/>
              </a:xfrm>
              <a:prstGeom prst="rect">
                <a:avLst/>
              </a:prstGeom>
              <a:solidFill>
                <a:srgbClr val="FF999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1CB6482-8801-3D43-AEB4-50BFB9B9E5AE}"/>
                  </a:ext>
                </a:extLst>
              </p:cNvPr>
              <p:cNvSpPr/>
              <p:nvPr/>
            </p:nvSpPr>
            <p:spPr>
              <a:xfrm>
                <a:off x="10566905" y="1912653"/>
                <a:ext cx="365760" cy="1371600"/>
              </a:xfrm>
              <a:prstGeom prst="rect">
                <a:avLst/>
              </a:prstGeom>
              <a:solidFill>
                <a:srgbClr val="FF999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4BBEE097-10DB-894E-8169-550BD3097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018" y="1369352"/>
                <a:ext cx="0" cy="1906650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F960F6-B708-2440-BDF0-EEB78210BD15}"/>
                  </a:ext>
                </a:extLst>
              </p:cNvPr>
              <p:cNvSpPr/>
              <p:nvPr/>
            </p:nvSpPr>
            <p:spPr>
              <a:xfrm>
                <a:off x="9365004" y="1123303"/>
                <a:ext cx="16416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# of Arch. evaluated</a:t>
                </a:r>
              </a:p>
              <a:p>
                <a:r>
                  <a:rPr lang="en-IN" sz="14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during search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85AB78D-E2D9-644D-B513-E42977250F7A}"/>
                </a:ext>
              </a:extLst>
            </p:cNvPr>
            <p:cNvSpPr/>
            <p:nvPr/>
          </p:nvSpPr>
          <p:spPr>
            <a:xfrm>
              <a:off x="9561118" y="5376446"/>
              <a:ext cx="6527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8,000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7C8F96F-E245-D94A-B9CF-BC68E97C028A}"/>
                </a:ext>
              </a:extLst>
            </p:cNvPr>
            <p:cNvSpPr/>
            <p:nvPr/>
          </p:nvSpPr>
          <p:spPr>
            <a:xfrm>
              <a:off x="10318423" y="4727492"/>
              <a:ext cx="7569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16,000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E1305C3-ACBC-A446-BC88-880474234B16}"/>
                </a:ext>
              </a:extLst>
            </p:cNvPr>
            <p:cNvSpPr/>
            <p:nvPr/>
          </p:nvSpPr>
          <p:spPr>
            <a:xfrm>
              <a:off x="11349406" y="6221255"/>
              <a:ext cx="365760" cy="182880"/>
            </a:xfrm>
            <a:prstGeom prst="rect">
              <a:avLst/>
            </a:prstGeom>
            <a:solidFill>
              <a:srgbClr val="FFF7A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AD90A981-2647-9146-807F-ED09290FD7F3}"/>
              </a:ext>
            </a:extLst>
          </p:cNvPr>
          <p:cNvSpPr/>
          <p:nvPr/>
        </p:nvSpPr>
        <p:spPr>
          <a:xfrm>
            <a:off x="11283660" y="5922482"/>
            <a:ext cx="497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350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D33B1F-5ED6-6949-AC9E-CE3DFE149013}"/>
              </a:ext>
            </a:extLst>
          </p:cNvPr>
          <p:cNvCxnSpPr/>
          <p:nvPr/>
        </p:nvCxnSpPr>
        <p:spPr>
          <a:xfrm flipV="1">
            <a:off x="8567340" y="5072316"/>
            <a:ext cx="0" cy="118872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275EC6-4F49-3B44-BFC3-453228BCA6C4}"/>
              </a:ext>
            </a:extLst>
          </p:cNvPr>
          <p:cNvCxnSpPr>
            <a:cxnSpLocks/>
          </p:cNvCxnSpPr>
          <p:nvPr/>
        </p:nvCxnSpPr>
        <p:spPr>
          <a:xfrm flipH="1">
            <a:off x="7297631" y="6222099"/>
            <a:ext cx="1280160" cy="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B700EF7-30D2-9545-8339-39BD5994E294}"/>
              </a:ext>
            </a:extLst>
          </p:cNvPr>
          <p:cNvSpPr txBox="1"/>
          <p:nvPr/>
        </p:nvSpPr>
        <p:spPr>
          <a:xfrm>
            <a:off x="7129507" y="5010682"/>
            <a:ext cx="159530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the better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81361-06F2-A944-91D4-213B19C05096}"/>
              </a:ext>
            </a:extLst>
          </p:cNvPr>
          <p:cNvSpPr txBox="1"/>
          <p:nvPr/>
        </p:nvSpPr>
        <p:spPr>
          <a:xfrm>
            <a:off x="6701551" y="5907622"/>
            <a:ext cx="1398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the better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75E73D-CC22-884D-8614-7AFE1CA4F1F8}"/>
              </a:ext>
            </a:extLst>
          </p:cNvPr>
          <p:cNvCxnSpPr>
            <a:cxnSpLocks/>
          </p:cNvCxnSpPr>
          <p:nvPr/>
        </p:nvCxnSpPr>
        <p:spPr>
          <a:xfrm flipV="1">
            <a:off x="11411712" y="3137765"/>
            <a:ext cx="0" cy="640139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C6E3E5-9DA6-5049-9B4C-BFA8C64D5521}"/>
              </a:ext>
            </a:extLst>
          </p:cNvPr>
          <p:cNvSpPr txBox="1"/>
          <p:nvPr/>
        </p:nvSpPr>
        <p:spPr>
          <a:xfrm>
            <a:off x="10042249" y="3500905"/>
            <a:ext cx="15953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the better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A2FC52C-3D53-DA41-9A1D-376CC60A072E}"/>
              </a:ext>
            </a:extLst>
          </p:cNvPr>
          <p:cNvCxnSpPr>
            <a:cxnSpLocks/>
          </p:cNvCxnSpPr>
          <p:nvPr/>
        </p:nvCxnSpPr>
        <p:spPr>
          <a:xfrm flipV="1">
            <a:off x="11411712" y="1481516"/>
            <a:ext cx="0" cy="640139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9E15FA-F5CB-1349-BD8B-FD70BB74B241}"/>
              </a:ext>
            </a:extLst>
          </p:cNvPr>
          <p:cNvSpPr txBox="1"/>
          <p:nvPr/>
        </p:nvSpPr>
        <p:spPr>
          <a:xfrm>
            <a:off x="10042249" y="1844656"/>
            <a:ext cx="15953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the better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5A26F9-AD23-3C4A-9BA1-B996AB32CBCC}"/>
              </a:ext>
            </a:extLst>
          </p:cNvPr>
          <p:cNvCxnSpPr>
            <a:cxnSpLocks/>
          </p:cNvCxnSpPr>
          <p:nvPr/>
        </p:nvCxnSpPr>
        <p:spPr>
          <a:xfrm flipH="1">
            <a:off x="7002525" y="1271016"/>
            <a:ext cx="1280160" cy="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E78809A-EF8C-B447-85D8-6CA80106C9A9}"/>
              </a:ext>
            </a:extLst>
          </p:cNvPr>
          <p:cNvSpPr txBox="1"/>
          <p:nvPr/>
        </p:nvSpPr>
        <p:spPr>
          <a:xfrm>
            <a:off x="5730598" y="1215500"/>
            <a:ext cx="1398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the better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BDC813-E10F-934B-82B1-19A3F291DAC6}"/>
              </a:ext>
            </a:extLst>
          </p:cNvPr>
          <p:cNvCxnSpPr>
            <a:cxnSpLocks/>
          </p:cNvCxnSpPr>
          <p:nvPr/>
        </p:nvCxnSpPr>
        <p:spPr>
          <a:xfrm>
            <a:off x="8282685" y="1262121"/>
            <a:ext cx="0" cy="1058040"/>
          </a:xfrm>
          <a:prstGeom prst="straightConnector1">
            <a:avLst/>
          </a:prstGeom>
          <a:ln w="31750">
            <a:solidFill>
              <a:srgbClr val="40404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72AE0BD-C172-4C4F-898B-8135A0786635}"/>
              </a:ext>
            </a:extLst>
          </p:cNvPr>
          <p:cNvSpPr txBox="1"/>
          <p:nvPr/>
        </p:nvSpPr>
        <p:spPr>
          <a:xfrm>
            <a:off x="6932612" y="2326861"/>
            <a:ext cx="13989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the better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AC7EFE4-0553-1346-9D56-DA0B59E3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Results on ImageNet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58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F9409C-1CAD-C44C-814C-E6410F384F32}"/>
                  </a:ext>
                </a:extLst>
              </p:cNvPr>
              <p:cNvSpPr/>
              <p:nvPr/>
            </p:nvSpPr>
            <p:spPr>
              <a:xfrm>
                <a:off x="811230" y="6410876"/>
                <a:ext cx="39934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8FEA8D"/>
                  </a:buClr>
                </a:pP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8FEA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∗ </m:t>
                    </m:r>
                  </m:oMath>
                </a14:m>
                <a:r>
                  <a:rPr lang="en-US" sz="1800" b="1" i="1" dirty="0">
                    <a:solidFill>
                      <a:schemeClr val="bg1"/>
                    </a:solidFill>
                  </a:rPr>
                  <a:t>One day</a:t>
                </a:r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</a:rPr>
                  <a:t> search cost on a 8-GPU server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5F9409C-1CAD-C44C-814C-E6410F384F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30" y="6410876"/>
                <a:ext cx="3993401" cy="369332"/>
              </a:xfrm>
              <a:prstGeom prst="rect">
                <a:avLst/>
              </a:prstGeom>
              <a:blipFill>
                <a:blip r:embed="rId16"/>
                <a:stretch>
                  <a:fillRect t="-6667" r="-31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0D89C2E-2FFC-B34D-A9CA-507AA014C6F8}"/>
              </a:ext>
            </a:extLst>
          </p:cNvPr>
          <p:cNvGrpSpPr/>
          <p:nvPr/>
        </p:nvGrpSpPr>
        <p:grpSpPr>
          <a:xfrm>
            <a:off x="6426530" y="881026"/>
            <a:ext cx="2571668" cy="2599933"/>
            <a:chOff x="5761107" y="885656"/>
            <a:chExt cx="2571668" cy="259993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5510979-0825-8E4F-A3ED-D008F76AD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108" y="1481257"/>
              <a:ext cx="2569464" cy="20043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B663D9D-B5C4-5241-A924-989B8225B902}"/>
                    </a:ext>
                  </a:extLst>
                </p:cNvPr>
                <p:cNvSpPr/>
                <p:nvPr/>
              </p:nvSpPr>
              <p:spPr>
                <a:xfrm>
                  <a:off x="5761107" y="885656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Flowers-102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B663D9D-B5C4-5241-A924-989B8225B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1107" y="885656"/>
                  <a:ext cx="2571668" cy="584775"/>
                </a:xfrm>
                <a:prstGeom prst="rect">
                  <a:avLst/>
                </a:prstGeom>
                <a:blipFill>
                  <a:blip r:embed="rId18"/>
                  <a:stretch>
                    <a:fillRect l="-1471" t="-212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3846A-E553-CC48-AF4A-92D9400A916B}"/>
              </a:ext>
            </a:extLst>
          </p:cNvPr>
          <p:cNvGrpSpPr/>
          <p:nvPr/>
        </p:nvGrpSpPr>
        <p:grpSpPr>
          <a:xfrm>
            <a:off x="9313943" y="879092"/>
            <a:ext cx="2571668" cy="2603800"/>
            <a:chOff x="8961490" y="881336"/>
            <a:chExt cx="2571668" cy="26038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85B837F-A60B-A94F-B045-1BB659C6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1491" y="1480804"/>
              <a:ext cx="2569464" cy="20043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B986D84-96AE-CF44-9891-2AAF34BFC263}"/>
                    </a:ext>
                  </a:extLst>
                </p:cNvPr>
                <p:cNvSpPr/>
                <p:nvPr/>
              </p:nvSpPr>
              <p:spPr>
                <a:xfrm>
                  <a:off x="8961490" y="881336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Aircraft</a:t>
                  </a:r>
                  <a:r>
                    <a:rPr lang="en-US" sz="1800" dirty="0">
                      <a:solidFill>
                        <a:srgbClr val="8FEA8D"/>
                      </a:solidFill>
                      <a:ea typeface="Cambria Math" panose="02040503050406030204" pitchFamily="18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i="1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endPara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B986D84-96AE-CF44-9891-2AAF34BFC2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1490" y="881336"/>
                  <a:ext cx="2571668" cy="584775"/>
                </a:xfrm>
                <a:prstGeom prst="rect">
                  <a:avLst/>
                </a:prstGeom>
                <a:blipFill>
                  <a:blip r:embed="rId20"/>
                  <a:stretch>
                    <a:fillRect l="-1471" t="-212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BEE424-EC76-E548-B593-E409760C8E77}"/>
              </a:ext>
            </a:extLst>
          </p:cNvPr>
          <p:cNvGrpSpPr/>
          <p:nvPr/>
        </p:nvGrpSpPr>
        <p:grpSpPr>
          <a:xfrm>
            <a:off x="651702" y="885650"/>
            <a:ext cx="2571668" cy="2590684"/>
            <a:chOff x="299249" y="881335"/>
            <a:chExt cx="2571668" cy="25906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1E814F-0827-624B-B506-AF4D51A09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53" y="1473547"/>
              <a:ext cx="2569464" cy="19984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878EE6-65E3-D041-933B-13925866E300}"/>
                    </a:ext>
                  </a:extLst>
                </p:cNvPr>
                <p:cNvSpPr/>
                <p:nvPr/>
              </p:nvSpPr>
              <p:spPr>
                <a:xfrm>
                  <a:off x="299249" y="881335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Oxford-IIIT Pets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878EE6-65E3-D041-933B-13925866E3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249" y="881335"/>
                  <a:ext cx="2571668" cy="584775"/>
                </a:xfrm>
                <a:prstGeom prst="rect">
                  <a:avLst/>
                </a:prstGeom>
                <a:blipFill>
                  <a:blip r:embed="rId22"/>
                  <a:stretch>
                    <a:fillRect l="-1471" t="-4255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88A7DA-FBC4-3E46-88E5-FB37A875EA6B}"/>
              </a:ext>
            </a:extLst>
          </p:cNvPr>
          <p:cNvGrpSpPr/>
          <p:nvPr/>
        </p:nvGrpSpPr>
        <p:grpSpPr>
          <a:xfrm>
            <a:off x="3539116" y="882055"/>
            <a:ext cx="2571668" cy="2597875"/>
            <a:chOff x="3056500" y="876395"/>
            <a:chExt cx="2571668" cy="25978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EA5B19-D647-8C43-A2DD-816848DC4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704" y="1475798"/>
              <a:ext cx="2569464" cy="19984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2A6BFD5-E9F4-A242-A1C5-4316B213F153}"/>
                    </a:ext>
                  </a:extLst>
                </p:cNvPr>
                <p:cNvSpPr/>
                <p:nvPr/>
              </p:nvSpPr>
              <p:spPr>
                <a:xfrm>
                  <a:off x="3056500" y="876395"/>
                  <a:ext cx="257166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DTD </a:t>
                  </a:r>
                  <a14:m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8FEA8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∗</m:t>
                      </m:r>
                    </m:oMath>
                  </a14:m>
                  <a:r>
                    <a: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  <a:p>
                  <a:r>
                    <a:rPr lang="en-US" sz="14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(small-scale; fine-grained)</a:t>
                  </a:r>
                  <a:endParaRPr lang="en-US" sz="11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2A6BFD5-E9F4-A242-A1C5-4316B213F1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6500" y="876395"/>
                  <a:ext cx="2571668" cy="584775"/>
                </a:xfrm>
                <a:prstGeom prst="rect">
                  <a:avLst/>
                </a:prstGeom>
                <a:blipFill>
                  <a:blip r:embed="rId24"/>
                  <a:stretch>
                    <a:fillRect l="-1970" t="-2128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4A88DC-3CC6-7B47-BD2E-EDDC0C326D25}"/>
              </a:ext>
            </a:extLst>
          </p:cNvPr>
          <p:cNvGrpSpPr/>
          <p:nvPr/>
        </p:nvGrpSpPr>
        <p:grpSpPr>
          <a:xfrm>
            <a:off x="651702" y="3614998"/>
            <a:ext cx="11245396" cy="2587311"/>
            <a:chOff x="651702" y="3614998"/>
            <a:chExt cx="11245396" cy="25873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DA085AE-C0C2-BB41-85AD-9E499FACE3F8}"/>
                </a:ext>
              </a:extLst>
            </p:cNvPr>
            <p:cNvGrpSpPr/>
            <p:nvPr/>
          </p:nvGrpSpPr>
          <p:grpSpPr>
            <a:xfrm>
              <a:off x="6418411" y="3620655"/>
              <a:ext cx="2571668" cy="2575996"/>
              <a:chOff x="5633819" y="3649957"/>
              <a:chExt cx="2571668" cy="2575996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1EA675B-34DA-614A-9183-F6E9ABCC3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6023" y="4227481"/>
                <a:ext cx="2569464" cy="199847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1CBC1DEB-BC7C-5441-84A3-21A1A545650B}"/>
                      </a:ext>
                    </a:extLst>
                  </p:cNvPr>
                  <p:cNvSpPr/>
                  <p:nvPr/>
                </p:nvSpPr>
                <p:spPr>
                  <a:xfrm>
                    <a:off x="5633819" y="3649957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STL-10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(med-scale;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1CBC1DEB-BC7C-5441-84A3-21A1A54565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3819" y="3649957"/>
                    <a:ext cx="2571668" cy="584775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71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3A12AC7-CE8A-A24B-AD34-95A8F47F7983}"/>
                </a:ext>
              </a:extLst>
            </p:cNvPr>
            <p:cNvGrpSpPr/>
            <p:nvPr/>
          </p:nvGrpSpPr>
          <p:grpSpPr>
            <a:xfrm>
              <a:off x="651702" y="3620655"/>
              <a:ext cx="2571668" cy="2575996"/>
              <a:chOff x="8961491" y="3654514"/>
              <a:chExt cx="2571668" cy="257599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ACA70E-7C42-F64C-9A5E-4026018C3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1491" y="4224458"/>
                <a:ext cx="2571668" cy="200605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5BEB97FB-850C-6946-BC3A-D8C631359956}"/>
                      </a:ext>
                    </a:extLst>
                  </p:cNvPr>
                  <p:cNvSpPr/>
                  <p:nvPr/>
                </p:nvSpPr>
                <p:spPr>
                  <a:xfrm>
                    <a:off x="8961491" y="3654514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CINIC10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(large-scale;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5BEB97FB-850C-6946-BC3A-D8C63135995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1491" y="3654514"/>
                    <a:ext cx="2571668" cy="584775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1471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F004DC-0599-8A4F-B1A3-C8CD31FE4FC0}"/>
                </a:ext>
              </a:extLst>
            </p:cNvPr>
            <p:cNvGrpSpPr/>
            <p:nvPr/>
          </p:nvGrpSpPr>
          <p:grpSpPr>
            <a:xfrm>
              <a:off x="9300254" y="3617030"/>
              <a:ext cx="2596844" cy="2583247"/>
              <a:chOff x="3552630" y="3629938"/>
              <a:chExt cx="2596844" cy="258324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013704B-FB73-9C48-B70D-DBA753035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0010" y="4214713"/>
                <a:ext cx="2569464" cy="199847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B9648FC-F875-944C-AAF7-2FDFE8F38EAB}"/>
                      </a:ext>
                    </a:extLst>
                  </p:cNvPr>
                  <p:cNvSpPr/>
                  <p:nvPr/>
                </p:nvSpPr>
                <p:spPr>
                  <a:xfrm>
                    <a:off x="3552630" y="3629938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CIFAR-100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(med-scale;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B9648FC-F875-944C-AAF7-2FDFE8F38EA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2630" y="3629938"/>
                    <a:ext cx="2571668" cy="584775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1970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B99464D-21DA-6746-8C5E-DFBDDFC67382}"/>
                </a:ext>
              </a:extLst>
            </p:cNvPr>
            <p:cNvGrpSpPr/>
            <p:nvPr/>
          </p:nvGrpSpPr>
          <p:grpSpPr>
            <a:xfrm>
              <a:off x="3533546" y="3614998"/>
              <a:ext cx="2574689" cy="2587311"/>
              <a:chOff x="3517286" y="3611372"/>
              <a:chExt cx="2574689" cy="258731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BA33835-3219-BE43-AF5B-8F40DB8FD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286" y="4196147"/>
                <a:ext cx="2574689" cy="200253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DA1E32B-DF18-684B-9CDE-11C5E5EE9441}"/>
                      </a:ext>
                    </a:extLst>
                  </p:cNvPr>
                  <p:cNvSpPr/>
                  <p:nvPr/>
                </p:nvSpPr>
                <p:spPr>
                  <a:xfrm>
                    <a:off x="3517286" y="3611372"/>
                    <a:ext cx="2571668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CIFAR-10</a:t>
                    </a:r>
                    <a:r>
                      <a:rPr lang="en-US" sz="1800" dirty="0">
                        <a:solidFill>
                          <a:srgbClr val="8FEA8D"/>
                        </a:solidFill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8FEA8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oMath>
                    </a14:m>
                    <a:endParaRPr lang="en-US" sz="18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400" dirty="0">
                        <a:solidFill>
                          <a:schemeClr val="bg1">
                            <a:lumMod val="8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(large-scale; multi-class)</a:t>
                    </a:r>
                    <a:endParaRPr lang="en-US" sz="1100" dirty="0">
                      <a:solidFill>
                        <a:schemeClr val="bg1">
                          <a:lumMod val="8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DA1E32B-DF18-684B-9CDE-11C5E5EE944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17286" y="3611372"/>
                    <a:ext cx="2571668" cy="584775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1471" t="-4255" b="-106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32173384-E391-6E41-8FF5-F930FD52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Results Beyond Standard Datasets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730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Designing a DNN involves…</a:t>
            </a:r>
            <a:endParaRPr lang="en-US" sz="28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040EFBE-536A-AD41-9FE6-BDC8877DA6F6}"/>
              </a:ext>
            </a:extLst>
          </p:cNvPr>
          <p:cNvGrpSpPr/>
          <p:nvPr/>
        </p:nvGrpSpPr>
        <p:grpSpPr>
          <a:xfrm>
            <a:off x="2132012" y="1143000"/>
            <a:ext cx="7467600" cy="2133600"/>
            <a:chOff x="2132012" y="1295400"/>
            <a:chExt cx="7467600" cy="2133600"/>
          </a:xfrm>
        </p:grpSpPr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3E13E7B5-2D92-3A49-9387-96049CA53CDA}"/>
                </a:ext>
              </a:extLst>
            </p:cNvPr>
            <p:cNvSpPr/>
            <p:nvPr/>
          </p:nvSpPr>
          <p:spPr>
            <a:xfrm>
              <a:off x="2436812" y="1828800"/>
              <a:ext cx="6858000" cy="16002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23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88C28C6-FD90-194A-BC2D-5801F74C6C0D}"/>
                </a:ext>
              </a:extLst>
            </p:cNvPr>
            <p:cNvSpPr/>
            <p:nvPr/>
          </p:nvSpPr>
          <p:spPr>
            <a:xfrm>
              <a:off x="274161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68B2EB0-53C5-7D40-9958-0C52BDA1E158}"/>
                </a:ext>
              </a:extLst>
            </p:cNvPr>
            <p:cNvSpPr/>
            <p:nvPr/>
          </p:nvSpPr>
          <p:spPr>
            <a:xfrm>
              <a:off x="358359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FBE07F2-3B7E-5D43-968F-F4BE51F5D362}"/>
                </a:ext>
              </a:extLst>
            </p:cNvPr>
            <p:cNvSpPr/>
            <p:nvPr/>
          </p:nvSpPr>
          <p:spPr>
            <a:xfrm>
              <a:off x="4425580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5171ABF-4EAB-E542-A3FE-F4F55C9353F4}"/>
                </a:ext>
              </a:extLst>
            </p:cNvPr>
            <p:cNvSpPr/>
            <p:nvPr/>
          </p:nvSpPr>
          <p:spPr>
            <a:xfrm>
              <a:off x="5267564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B4209BF-AAB6-B04F-9C4E-15AF46BB1BB5}"/>
                </a:ext>
              </a:extLst>
            </p:cNvPr>
            <p:cNvSpPr/>
            <p:nvPr/>
          </p:nvSpPr>
          <p:spPr>
            <a:xfrm>
              <a:off x="610954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CE4D3D2-B713-BC43-845C-F58ABB44B887}"/>
                </a:ext>
              </a:extLst>
            </p:cNvPr>
            <p:cNvSpPr/>
            <p:nvPr/>
          </p:nvSpPr>
          <p:spPr>
            <a:xfrm>
              <a:off x="695153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9ECBEF-A61C-B647-A38F-F12431ABC6D1}"/>
                </a:ext>
              </a:extLst>
            </p:cNvPr>
            <p:cNvSpPr/>
            <p:nvPr/>
          </p:nvSpPr>
          <p:spPr>
            <a:xfrm>
              <a:off x="779351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C17930C-8A6C-6043-9267-7E16E34DF355}"/>
                </a:ext>
              </a:extLst>
            </p:cNvPr>
            <p:cNvSpPr/>
            <p:nvPr/>
          </p:nvSpPr>
          <p:spPr>
            <a:xfrm>
              <a:off x="863549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77C579A-5B1E-D343-8844-729377AB379C}"/>
                </a:ext>
              </a:extLst>
            </p:cNvPr>
            <p:cNvCxnSpPr>
              <a:stCxn id="76" idx="1"/>
            </p:cNvCxnSpPr>
            <p:nvPr/>
          </p:nvCxnSpPr>
          <p:spPr>
            <a:xfrm flipH="1">
              <a:off x="2132012" y="2662989"/>
              <a:ext cx="609600" cy="401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A55B181-1127-E14C-A811-E799520BC516}"/>
                </a:ext>
              </a:extLst>
            </p:cNvPr>
            <p:cNvCxnSpPr>
              <a:cxnSpLocks/>
              <a:stCxn id="77" idx="1"/>
              <a:endCxn id="76" idx="3"/>
            </p:cNvCxnSpPr>
            <p:nvPr/>
          </p:nvCxnSpPr>
          <p:spPr>
            <a:xfrm flipH="1">
              <a:off x="312261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84ABCC9-DD16-D545-B553-1EC99B616720}"/>
                </a:ext>
              </a:extLst>
            </p:cNvPr>
            <p:cNvCxnSpPr>
              <a:cxnSpLocks/>
              <a:stCxn id="79" idx="1"/>
              <a:endCxn id="77" idx="3"/>
            </p:cNvCxnSpPr>
            <p:nvPr/>
          </p:nvCxnSpPr>
          <p:spPr>
            <a:xfrm flipH="1">
              <a:off x="3964596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669E54E9-ADA7-B04F-B8CE-568DE3AF3197}"/>
                </a:ext>
              </a:extLst>
            </p:cNvPr>
            <p:cNvCxnSpPr>
              <a:cxnSpLocks/>
              <a:stCxn id="80" idx="1"/>
              <a:endCxn id="79" idx="3"/>
            </p:cNvCxnSpPr>
            <p:nvPr/>
          </p:nvCxnSpPr>
          <p:spPr>
            <a:xfrm flipH="1">
              <a:off x="4806580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277A7C41-9D8C-F643-A4C1-F4E8A3CBC10F}"/>
                </a:ext>
              </a:extLst>
            </p:cNvPr>
            <p:cNvCxnSpPr>
              <a:cxnSpLocks/>
              <a:stCxn id="81" idx="1"/>
              <a:endCxn id="80" idx="3"/>
            </p:cNvCxnSpPr>
            <p:nvPr/>
          </p:nvCxnSpPr>
          <p:spPr>
            <a:xfrm flipH="1">
              <a:off x="5648564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C2A098A-6BE8-C84F-A352-D273F3DC2404}"/>
                </a:ext>
              </a:extLst>
            </p:cNvPr>
            <p:cNvCxnSpPr>
              <a:cxnSpLocks/>
              <a:stCxn id="83" idx="1"/>
              <a:endCxn id="81" idx="3"/>
            </p:cNvCxnSpPr>
            <p:nvPr/>
          </p:nvCxnSpPr>
          <p:spPr>
            <a:xfrm flipH="1">
              <a:off x="6490548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80723982-95A3-3643-BC1A-31A71DBA4FF4}"/>
                </a:ext>
              </a:extLst>
            </p:cNvPr>
            <p:cNvCxnSpPr>
              <a:cxnSpLocks/>
              <a:stCxn id="84" idx="1"/>
              <a:endCxn id="83" idx="3"/>
            </p:cNvCxnSpPr>
            <p:nvPr/>
          </p:nvCxnSpPr>
          <p:spPr>
            <a:xfrm flipH="1">
              <a:off x="733253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23D391E-A432-B34A-B5AE-8F7078520EF7}"/>
                </a:ext>
              </a:extLst>
            </p:cNvPr>
            <p:cNvCxnSpPr>
              <a:cxnSpLocks/>
              <a:stCxn id="85" idx="1"/>
              <a:endCxn id="84" idx="3"/>
            </p:cNvCxnSpPr>
            <p:nvPr/>
          </p:nvCxnSpPr>
          <p:spPr>
            <a:xfrm flipH="1">
              <a:off x="8174516" y="2662989"/>
              <a:ext cx="460982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81244CDE-E960-D64F-AEAD-141B102ADE87}"/>
                </a:ext>
              </a:extLst>
            </p:cNvPr>
            <p:cNvCxnSpPr>
              <a:cxnSpLocks/>
              <a:endCxn id="85" idx="3"/>
            </p:cNvCxnSpPr>
            <p:nvPr/>
          </p:nvCxnSpPr>
          <p:spPr>
            <a:xfrm flipH="1">
              <a:off x="9016498" y="2662989"/>
              <a:ext cx="58311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5AA8E4B-6B4A-1649-BF73-F64C461E3B4C}"/>
                </a:ext>
              </a:extLst>
            </p:cNvPr>
            <p:cNvSpPr/>
            <p:nvPr/>
          </p:nvSpPr>
          <p:spPr>
            <a:xfrm>
              <a:off x="4659737" y="1295400"/>
              <a:ext cx="24439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Deep Neural Network</a:t>
              </a:r>
              <a:endParaRPr lang="en-US" sz="2000" dirty="0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FBEBF33-357D-8E40-9C8E-2FFE9DA3EC05}"/>
              </a:ext>
            </a:extLst>
          </p:cNvPr>
          <p:cNvGrpSpPr/>
          <p:nvPr/>
        </p:nvGrpSpPr>
        <p:grpSpPr>
          <a:xfrm>
            <a:off x="303212" y="3586317"/>
            <a:ext cx="3887034" cy="2045102"/>
            <a:chOff x="1073020" y="3803874"/>
            <a:chExt cx="3887034" cy="20451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22A993D-32F8-CA47-A17A-ACFC5910A11A}"/>
                </a:ext>
              </a:extLst>
            </p:cNvPr>
            <p:cNvGrpSpPr/>
            <p:nvPr/>
          </p:nvGrpSpPr>
          <p:grpSpPr>
            <a:xfrm>
              <a:off x="1073020" y="4232167"/>
              <a:ext cx="3887034" cy="1616809"/>
              <a:chOff x="1230082" y="4143134"/>
              <a:chExt cx="3887034" cy="1616809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10BC6C1-7286-D445-9F8B-7A8F3A908C78}"/>
                  </a:ext>
                </a:extLst>
              </p:cNvPr>
              <p:cNvGrpSpPr/>
              <p:nvPr/>
            </p:nvGrpSpPr>
            <p:grpSpPr>
              <a:xfrm>
                <a:off x="1230082" y="4387758"/>
                <a:ext cx="870827" cy="320236"/>
                <a:chOff x="758952" y="4376768"/>
                <a:chExt cx="1491932" cy="548640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7E1BE1CA-2C57-C443-8C78-57679EB06D68}"/>
                    </a:ext>
                  </a:extLst>
                </p:cNvPr>
                <p:cNvSpPr/>
                <p:nvPr/>
              </p:nvSpPr>
              <p:spPr>
                <a:xfrm>
                  <a:off x="1101420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5B9B8F2-1323-A646-AE8E-1A73294477BF}"/>
                    </a:ext>
                  </a:extLst>
                </p:cNvPr>
                <p:cNvSpPr/>
                <p:nvPr/>
              </p:nvSpPr>
              <p:spPr>
                <a:xfrm>
                  <a:off x="1674812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4757C8DB-2D9E-1E4D-9BCD-BE7A712CF981}"/>
                    </a:ext>
                  </a:extLst>
                </p:cNvPr>
                <p:cNvCxnSpPr>
                  <a:cxnSpLocks/>
                  <a:stCxn id="178" idx="1"/>
                  <a:endCxn id="177" idx="3"/>
                </p:cNvCxnSpPr>
                <p:nvPr/>
              </p:nvCxnSpPr>
              <p:spPr>
                <a:xfrm flipH="1">
                  <a:off x="1330020" y="4651088"/>
                  <a:ext cx="34479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903CF2D0-4EC4-D140-A91D-FC9826C25D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8952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Arrow Connector 180">
                  <a:extLst>
                    <a:ext uri="{FF2B5EF4-FFF2-40B4-BE49-F238E27FC236}">
                      <a16:creationId xmlns:a16="http://schemas.microsoft.com/office/drawing/2014/main" id="{8B9FF0A4-F373-1547-B19F-1D154235DE77}"/>
                    </a:ext>
                  </a:extLst>
                </p:cNvPr>
                <p:cNvCxnSpPr>
                  <a:cxnSpLocks/>
                  <a:endCxn id="178" idx="3"/>
                </p:cNvCxnSpPr>
                <p:nvPr/>
              </p:nvCxnSpPr>
              <p:spPr>
                <a:xfrm flipH="1">
                  <a:off x="1903412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DFC8708-EA63-6840-8D8C-220F4492241D}"/>
                  </a:ext>
                </a:extLst>
              </p:cNvPr>
              <p:cNvGrpSpPr/>
              <p:nvPr/>
            </p:nvGrpSpPr>
            <p:grpSpPr>
              <a:xfrm>
                <a:off x="2401938" y="4385905"/>
                <a:ext cx="1207074" cy="323942"/>
                <a:chOff x="2667736" y="4370418"/>
                <a:chExt cx="2068004" cy="554990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CF6810E8-E31B-FB49-BC26-8BD11EC66053}"/>
                    </a:ext>
                  </a:extLst>
                </p:cNvPr>
                <p:cNvSpPr/>
                <p:nvPr/>
              </p:nvSpPr>
              <p:spPr>
                <a:xfrm>
                  <a:off x="3010204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5389DEEE-AB6D-2247-A947-AE4DE8BE34F3}"/>
                    </a:ext>
                  </a:extLst>
                </p:cNvPr>
                <p:cNvSpPr/>
                <p:nvPr/>
              </p:nvSpPr>
              <p:spPr>
                <a:xfrm>
                  <a:off x="3583596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AAD0F728-5F3C-4040-B3F9-BED2292ADB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38804" y="4651088"/>
                  <a:ext cx="34479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5AFF3E0C-B101-7243-A517-B6C1D405A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67736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Arrow Connector 172">
                  <a:extLst>
                    <a:ext uri="{FF2B5EF4-FFF2-40B4-BE49-F238E27FC236}">
                      <a16:creationId xmlns:a16="http://schemas.microsoft.com/office/drawing/2014/main" id="{D76BEF44-F003-484C-B2A7-0459D4A427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2196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09E8FEF4-7A78-5749-BE6D-9189E2E5B4C9}"/>
                    </a:ext>
                  </a:extLst>
                </p:cNvPr>
                <p:cNvSpPr/>
                <p:nvPr/>
              </p:nvSpPr>
              <p:spPr>
                <a:xfrm>
                  <a:off x="4159668" y="4376768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5" name="Straight Arrow Connector 174">
                  <a:extLst>
                    <a:ext uri="{FF2B5EF4-FFF2-40B4-BE49-F238E27FC236}">
                      <a16:creationId xmlns:a16="http://schemas.microsoft.com/office/drawing/2014/main" id="{EC98DEE2-0F52-034B-A481-3F7D830ED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88268" y="465108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urved Connector 175">
                  <a:extLst>
                    <a:ext uri="{FF2B5EF4-FFF2-40B4-BE49-F238E27FC236}">
                      <a16:creationId xmlns:a16="http://schemas.microsoft.com/office/drawing/2014/main" id="{D8966FA3-897F-964E-BCCD-B0DC18D7B4C5}"/>
                    </a:ext>
                  </a:extLst>
                </p:cNvPr>
                <p:cNvCxnSpPr>
                  <a:stCxn id="169" idx="0"/>
                  <a:endCxn id="174" idx="0"/>
                </p:cNvCxnSpPr>
                <p:nvPr/>
              </p:nvCxnSpPr>
              <p:spPr>
                <a:xfrm rot="5400000" flipH="1" flipV="1">
                  <a:off x="3699236" y="3802036"/>
                  <a:ext cx="12700" cy="1149464"/>
                </a:xfrm>
                <a:prstGeom prst="curvedConnector3">
                  <a:avLst>
                    <a:gd name="adj1" fmla="val 18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2BB7494A-9B1D-F946-9002-23B0331DA0E0}"/>
                  </a:ext>
                </a:extLst>
              </p:cNvPr>
              <p:cNvGrpSpPr/>
              <p:nvPr/>
            </p:nvGrpSpPr>
            <p:grpSpPr>
              <a:xfrm>
                <a:off x="3910042" y="4143134"/>
                <a:ext cx="1207074" cy="809485"/>
                <a:chOff x="5050538" y="3962400"/>
                <a:chExt cx="2068004" cy="1386840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73F4B4B0-A548-ED48-A2B2-6ECD0B86BB20}"/>
                    </a:ext>
                  </a:extLst>
                </p:cNvPr>
                <p:cNvSpPr/>
                <p:nvPr/>
              </p:nvSpPr>
              <p:spPr>
                <a:xfrm>
                  <a:off x="5393006" y="4366956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D30AB9C-E430-2E47-9221-EEAEBCAE5D92}"/>
                    </a:ext>
                  </a:extLst>
                </p:cNvPr>
                <p:cNvSpPr/>
                <p:nvPr/>
              </p:nvSpPr>
              <p:spPr>
                <a:xfrm>
                  <a:off x="5966822" y="3962400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1" name="Straight Arrow Connector 160">
                  <a:extLst>
                    <a:ext uri="{FF2B5EF4-FFF2-40B4-BE49-F238E27FC236}">
                      <a16:creationId xmlns:a16="http://schemas.microsoft.com/office/drawing/2014/main" id="{808B88A1-2A44-A445-A409-1D400039E0DB}"/>
                    </a:ext>
                  </a:extLst>
                </p:cNvPr>
                <p:cNvCxnSpPr>
                  <a:cxnSpLocks/>
                  <a:stCxn id="160" idx="1"/>
                  <a:endCxn id="159" idx="3"/>
                </p:cNvCxnSpPr>
                <p:nvPr/>
              </p:nvCxnSpPr>
              <p:spPr>
                <a:xfrm flipH="1">
                  <a:off x="5621606" y="4236720"/>
                  <a:ext cx="345216" cy="40455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D4AF4857-9E52-D042-ACBB-845A640329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50538" y="4641276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319CE62A-79B8-B341-8C12-34E5425B9634}"/>
                    </a:ext>
                  </a:extLst>
                </p:cNvPr>
                <p:cNvCxnSpPr>
                  <a:cxnSpLocks/>
                  <a:stCxn id="164" idx="1"/>
                  <a:endCxn id="160" idx="3"/>
                </p:cNvCxnSpPr>
                <p:nvPr/>
              </p:nvCxnSpPr>
              <p:spPr>
                <a:xfrm flipH="1" flipV="1">
                  <a:off x="6195422" y="4236720"/>
                  <a:ext cx="347048" cy="40455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2111BF37-C7E3-B746-9166-FA5215CB68AA}"/>
                    </a:ext>
                  </a:extLst>
                </p:cNvPr>
                <p:cNvSpPr/>
                <p:nvPr/>
              </p:nvSpPr>
              <p:spPr>
                <a:xfrm>
                  <a:off x="6542470" y="4366956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5" name="Straight Arrow Connector 164">
                  <a:extLst>
                    <a:ext uri="{FF2B5EF4-FFF2-40B4-BE49-F238E27FC236}">
                      <a16:creationId xmlns:a16="http://schemas.microsoft.com/office/drawing/2014/main" id="{ECB32B46-3916-4C4D-98FA-BD76A10DBA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71070" y="4641276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9D18DA25-0D5B-F44C-82DF-27D9E63F5E65}"/>
                    </a:ext>
                  </a:extLst>
                </p:cNvPr>
                <p:cNvSpPr/>
                <p:nvPr/>
              </p:nvSpPr>
              <p:spPr>
                <a:xfrm>
                  <a:off x="5966822" y="4800600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7" name="Straight Arrow Connector 166">
                  <a:extLst>
                    <a:ext uri="{FF2B5EF4-FFF2-40B4-BE49-F238E27FC236}">
                      <a16:creationId xmlns:a16="http://schemas.microsoft.com/office/drawing/2014/main" id="{D3777A40-C97A-6E45-A0DB-FD90792F780D}"/>
                    </a:ext>
                  </a:extLst>
                </p:cNvPr>
                <p:cNvCxnSpPr>
                  <a:cxnSpLocks/>
                  <a:stCxn id="166" idx="1"/>
                  <a:endCxn id="159" idx="3"/>
                </p:cNvCxnSpPr>
                <p:nvPr/>
              </p:nvCxnSpPr>
              <p:spPr>
                <a:xfrm flipH="1" flipV="1">
                  <a:off x="5621606" y="4641276"/>
                  <a:ext cx="345216" cy="433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E990CD69-15EF-4449-85EC-EEA7A705A67E}"/>
                    </a:ext>
                  </a:extLst>
                </p:cNvPr>
                <p:cNvCxnSpPr>
                  <a:cxnSpLocks/>
                  <a:stCxn id="164" idx="1"/>
                  <a:endCxn id="166" idx="3"/>
                </p:cNvCxnSpPr>
                <p:nvPr/>
              </p:nvCxnSpPr>
              <p:spPr>
                <a:xfrm flipH="1">
                  <a:off x="6195422" y="4641276"/>
                  <a:ext cx="347048" cy="433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1C8FCB50-9DA3-5046-9203-8AB7EE261525}"/>
                  </a:ext>
                </a:extLst>
              </p:cNvPr>
              <p:cNvGrpSpPr/>
              <p:nvPr/>
            </p:nvGrpSpPr>
            <p:grpSpPr>
              <a:xfrm>
                <a:off x="1313254" y="5145576"/>
                <a:ext cx="1809358" cy="614367"/>
                <a:chOff x="784754" y="5413088"/>
                <a:chExt cx="3099858" cy="1052556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B01201D-6E7C-1B43-BB0D-E5FA065E2644}"/>
                    </a:ext>
                  </a:extLst>
                </p:cNvPr>
                <p:cNvSpPr/>
                <p:nvPr/>
              </p:nvSpPr>
              <p:spPr>
                <a:xfrm>
                  <a:off x="1127222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891EEBEE-824E-DB43-A940-21A6FF35D520}"/>
                    </a:ext>
                  </a:extLst>
                </p:cNvPr>
                <p:cNvSpPr/>
                <p:nvPr/>
              </p:nvSpPr>
              <p:spPr>
                <a:xfrm>
                  <a:off x="1598612" y="5413088"/>
                  <a:ext cx="548640" cy="22860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1" name="Straight Arrow Connector 150">
                  <a:extLst>
                    <a:ext uri="{FF2B5EF4-FFF2-40B4-BE49-F238E27FC236}">
                      <a16:creationId xmlns:a16="http://schemas.microsoft.com/office/drawing/2014/main" id="{8D4D5C5C-6F3D-8E49-A9F8-26D734EA8042}"/>
                    </a:ext>
                  </a:extLst>
                </p:cNvPr>
                <p:cNvCxnSpPr>
                  <a:cxnSpLocks/>
                  <a:stCxn id="150" idx="1"/>
                </p:cNvCxnSpPr>
                <p:nvPr/>
              </p:nvCxnSpPr>
              <p:spPr>
                <a:xfrm flipH="1">
                  <a:off x="1337814" y="5527388"/>
                  <a:ext cx="260798" cy="65258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9B9A8126-8B86-EF45-A989-E37F26221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4754" y="6179968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904BAE30-6BEE-D04C-8B70-06CD91FE56CF}"/>
                    </a:ext>
                  </a:extLst>
                </p:cNvPr>
                <p:cNvCxnSpPr>
                  <a:cxnSpLocks/>
                  <a:stCxn id="156" idx="1"/>
                  <a:endCxn id="150" idx="3"/>
                </p:cNvCxnSpPr>
                <p:nvPr/>
              </p:nvCxnSpPr>
              <p:spPr>
                <a:xfrm flipH="1">
                  <a:off x="2147252" y="5527388"/>
                  <a:ext cx="343746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985D0DB-D89A-7546-BEE1-9C1DC06B5340}"/>
                    </a:ext>
                  </a:extLst>
                </p:cNvPr>
                <p:cNvSpPr/>
                <p:nvPr/>
              </p:nvSpPr>
              <p:spPr>
                <a:xfrm>
                  <a:off x="3308540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7562503F-0F1A-1645-8EE8-E89E3D6069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37140" y="6202680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A1EB18D5-6B10-6C4E-AF6B-940513FD9F31}"/>
                    </a:ext>
                  </a:extLst>
                </p:cNvPr>
                <p:cNvSpPr/>
                <p:nvPr/>
              </p:nvSpPr>
              <p:spPr>
                <a:xfrm>
                  <a:off x="2490998" y="5413088"/>
                  <a:ext cx="548640" cy="22860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756E7176-0311-0543-A7CB-C06A06BE94B1}"/>
                    </a:ext>
                  </a:extLst>
                </p:cNvPr>
                <p:cNvCxnSpPr>
                  <a:cxnSpLocks/>
                  <a:stCxn id="154" idx="1"/>
                  <a:endCxn id="149" idx="3"/>
                </p:cNvCxnSpPr>
                <p:nvPr/>
              </p:nvCxnSpPr>
              <p:spPr>
                <a:xfrm flipH="1">
                  <a:off x="1355822" y="6191324"/>
                  <a:ext cx="1952718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E9D8B90B-036F-3249-A7DA-0E16DE4D203A}"/>
                    </a:ext>
                  </a:extLst>
                </p:cNvPr>
                <p:cNvCxnSpPr>
                  <a:cxnSpLocks/>
                  <a:stCxn id="154" idx="1"/>
                  <a:endCxn id="156" idx="3"/>
                </p:cNvCxnSpPr>
                <p:nvPr/>
              </p:nvCxnSpPr>
              <p:spPr>
                <a:xfrm flipH="1" flipV="1">
                  <a:off x="3039638" y="5527388"/>
                  <a:ext cx="268902" cy="66393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FE6C55-4715-EF42-90B8-87EF4FDE7740}"/>
                  </a:ext>
                </a:extLst>
              </p:cNvPr>
              <p:cNvGrpSpPr/>
              <p:nvPr/>
            </p:nvGrpSpPr>
            <p:grpSpPr>
              <a:xfrm>
                <a:off x="3444050" y="5436001"/>
                <a:ext cx="1543322" cy="323942"/>
                <a:chOff x="4246290" y="5910654"/>
                <a:chExt cx="2644076" cy="554990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E5C17CB3-B8EA-DC42-BC66-9AA2D0D5E0BE}"/>
                    </a:ext>
                  </a:extLst>
                </p:cNvPr>
                <p:cNvSpPr/>
                <p:nvPr/>
              </p:nvSpPr>
              <p:spPr>
                <a:xfrm>
                  <a:off x="4588758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35D77B4F-FCA6-F643-AB2F-7F9995553882}"/>
                    </a:ext>
                  </a:extLst>
                </p:cNvPr>
                <p:cNvSpPr/>
                <p:nvPr/>
              </p:nvSpPr>
              <p:spPr>
                <a:xfrm>
                  <a:off x="5162150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693054DD-C762-9E46-9CD6-F95E236C6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17358" y="6191324"/>
                  <a:ext cx="34479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2503AD73-9E93-BA44-B618-F59BA28D07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46290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>
                  <a:extLst>
                    <a:ext uri="{FF2B5EF4-FFF2-40B4-BE49-F238E27FC236}">
                      <a16:creationId xmlns:a16="http://schemas.microsoft.com/office/drawing/2014/main" id="{8EDBAE53-E2AB-7F42-9413-A7020889D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90750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BA75BE71-67BA-F047-AB42-9AA4C2A9B101}"/>
                    </a:ext>
                  </a:extLst>
                </p:cNvPr>
                <p:cNvSpPr/>
                <p:nvPr/>
              </p:nvSpPr>
              <p:spPr>
                <a:xfrm>
                  <a:off x="5738222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BD44B5E0-2E4B-F449-9BA2-2A77993FA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66822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urved Connector 143">
                  <a:extLst>
                    <a:ext uri="{FF2B5EF4-FFF2-40B4-BE49-F238E27FC236}">
                      <a16:creationId xmlns:a16="http://schemas.microsoft.com/office/drawing/2014/main" id="{1ED6C477-FF57-144F-81E9-EC82BA812C07}"/>
                    </a:ext>
                  </a:extLst>
                </p:cNvPr>
                <p:cNvCxnSpPr>
                  <a:cxnSpLocks/>
                  <a:stCxn id="137" idx="0"/>
                  <a:endCxn id="142" idx="0"/>
                </p:cNvCxnSpPr>
                <p:nvPr/>
              </p:nvCxnSpPr>
              <p:spPr>
                <a:xfrm rot="5400000" flipH="1" flipV="1">
                  <a:off x="5277790" y="5342272"/>
                  <a:ext cx="12700" cy="1149464"/>
                </a:xfrm>
                <a:prstGeom prst="curvedConnector3">
                  <a:avLst>
                    <a:gd name="adj1" fmla="val 18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DF09AC8-A0AB-1C44-A63A-468643C8D047}"/>
                    </a:ext>
                  </a:extLst>
                </p:cNvPr>
                <p:cNvSpPr/>
                <p:nvPr/>
              </p:nvSpPr>
              <p:spPr>
                <a:xfrm>
                  <a:off x="6314294" y="5917004"/>
                  <a:ext cx="228600" cy="54864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239B8485-7214-8C49-BC2D-1E56F2A102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42894" y="6191324"/>
                  <a:ext cx="347472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headEnd type="stealth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urved Connector 146">
                  <a:extLst>
                    <a:ext uri="{FF2B5EF4-FFF2-40B4-BE49-F238E27FC236}">
                      <a16:creationId xmlns:a16="http://schemas.microsoft.com/office/drawing/2014/main" id="{1E88A700-7799-BC40-BAEB-EE2E8F427774}"/>
                    </a:ext>
                  </a:extLst>
                </p:cNvPr>
                <p:cNvCxnSpPr>
                  <a:cxnSpLocks/>
                  <a:stCxn id="138" idx="0"/>
                  <a:endCxn id="145" idx="0"/>
                </p:cNvCxnSpPr>
                <p:nvPr/>
              </p:nvCxnSpPr>
              <p:spPr>
                <a:xfrm rot="5400000" flipH="1" flipV="1">
                  <a:off x="5852522" y="5340932"/>
                  <a:ext cx="12700" cy="1152144"/>
                </a:xfrm>
                <a:prstGeom prst="curvedConnector3">
                  <a:avLst>
                    <a:gd name="adj1" fmla="val 18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urved Connector 147">
                  <a:extLst>
                    <a:ext uri="{FF2B5EF4-FFF2-40B4-BE49-F238E27FC236}">
                      <a16:creationId xmlns:a16="http://schemas.microsoft.com/office/drawing/2014/main" id="{B534E722-9409-0D4F-96D8-2F51A1314ACA}"/>
                    </a:ext>
                  </a:extLst>
                </p:cNvPr>
                <p:cNvCxnSpPr>
                  <a:cxnSpLocks/>
                  <a:stCxn id="137" idx="0"/>
                  <a:endCxn id="145" idx="0"/>
                </p:cNvCxnSpPr>
                <p:nvPr/>
              </p:nvCxnSpPr>
              <p:spPr>
                <a:xfrm rot="5400000" flipH="1" flipV="1">
                  <a:off x="5565826" y="5054236"/>
                  <a:ext cx="12700" cy="1725536"/>
                </a:xfrm>
                <a:prstGeom prst="curvedConnector3">
                  <a:avLst>
                    <a:gd name="adj1" fmla="val 3300000"/>
                  </a:avLst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7556FEE-FD40-9342-8971-0CC0DBE5FE43}"/>
                </a:ext>
              </a:extLst>
            </p:cNvPr>
            <p:cNvSpPr/>
            <p:nvPr/>
          </p:nvSpPr>
          <p:spPr>
            <a:xfrm>
              <a:off x="2312229" y="3803874"/>
              <a:ext cx="1354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Connectivity</a:t>
              </a:r>
              <a:endParaRPr lang="en-US" sz="2000" dirty="0"/>
            </a:p>
          </p:txBody>
        </p:sp>
      </p:grpSp>
      <p:graphicFrame>
        <p:nvGraphicFramePr>
          <p:cNvPr id="182" name="Table 181">
            <a:extLst>
              <a:ext uri="{FF2B5EF4-FFF2-40B4-BE49-F238E27FC236}">
                <a16:creationId xmlns:a16="http://schemas.microsoft.com/office/drawing/2014/main" id="{76F192C6-D2B3-4044-8967-1289D59D8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60391"/>
              </p:ext>
            </p:extLst>
          </p:nvPr>
        </p:nvGraphicFramePr>
        <p:xfrm>
          <a:off x="4605367" y="4450117"/>
          <a:ext cx="630936" cy="548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891669191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315240004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81972686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844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8682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6951"/>
                  </a:ext>
                </a:extLst>
              </a:tr>
            </a:tbl>
          </a:graphicData>
        </a:graphic>
      </p:graphicFrame>
      <p:graphicFrame>
        <p:nvGraphicFramePr>
          <p:cNvPr id="183" name="Table 182">
            <a:extLst>
              <a:ext uri="{FF2B5EF4-FFF2-40B4-BE49-F238E27FC236}">
                <a16:creationId xmlns:a16="http://schemas.microsoft.com/office/drawing/2014/main" id="{48349D0C-178C-0D45-B069-238337F4F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141235"/>
              </p:ext>
            </p:extLst>
          </p:nvPr>
        </p:nvGraphicFramePr>
        <p:xfrm>
          <a:off x="5711812" y="4267237"/>
          <a:ext cx="1051560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891669191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315240004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819726869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275043087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186025035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844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8682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6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02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4631"/>
                  </a:ext>
                </a:extLst>
              </a:tr>
            </a:tbl>
          </a:graphicData>
        </a:graphic>
      </p:graphicFrame>
      <p:graphicFrame>
        <p:nvGraphicFramePr>
          <p:cNvPr id="184" name="Table 183">
            <a:extLst>
              <a:ext uri="{FF2B5EF4-FFF2-40B4-BE49-F238E27FC236}">
                <a16:creationId xmlns:a16="http://schemas.microsoft.com/office/drawing/2014/main" id="{145877DB-8A4B-B740-93E0-0032CB77D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1645"/>
              </p:ext>
            </p:extLst>
          </p:nvPr>
        </p:nvGraphicFramePr>
        <p:xfrm>
          <a:off x="7238881" y="4267237"/>
          <a:ext cx="1051560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val="891669191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315240004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819726869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275043087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val="186025035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844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8682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6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02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4631"/>
                  </a:ext>
                </a:extLst>
              </a:tr>
            </a:tbl>
          </a:graphicData>
        </a:graphic>
      </p:graphicFrame>
      <p:sp>
        <p:nvSpPr>
          <p:cNvPr id="185" name="Rectangle 184">
            <a:extLst>
              <a:ext uri="{FF2B5EF4-FFF2-40B4-BE49-F238E27FC236}">
                <a16:creationId xmlns:a16="http://schemas.microsoft.com/office/drawing/2014/main" id="{791A72F8-BEAA-9F4C-BD2A-376793EEED25}"/>
              </a:ext>
            </a:extLst>
          </p:cNvPr>
          <p:cNvSpPr/>
          <p:nvPr/>
        </p:nvSpPr>
        <p:spPr>
          <a:xfrm>
            <a:off x="5637212" y="3586317"/>
            <a:ext cx="122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Operations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92449DD-0216-4445-BD4C-1C7F59FF613D}"/>
                  </a:ext>
                </a:extLst>
              </p:cNvPr>
              <p:cNvSpPr/>
              <p:nvPr/>
            </p:nvSpPr>
            <p:spPr>
              <a:xfrm>
                <a:off x="4565609" y="5314890"/>
                <a:ext cx="427200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5×5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        dilated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3×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92449DD-0216-4445-BD4C-1C7F59FF61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609" y="5314890"/>
                <a:ext cx="4272003" cy="400110"/>
              </a:xfrm>
              <a:prstGeom prst="rect">
                <a:avLst/>
              </a:prstGeom>
              <a:blipFill>
                <a:blip r:embed="rId3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85C328C-BCC1-594B-913A-92AF12229491}"/>
              </a:ext>
            </a:extLst>
          </p:cNvPr>
          <p:cNvGrpSpPr/>
          <p:nvPr/>
        </p:nvGrpSpPr>
        <p:grpSpPr>
          <a:xfrm>
            <a:off x="4806580" y="6148870"/>
            <a:ext cx="2926177" cy="461665"/>
            <a:chOff x="4761848" y="6369629"/>
            <a:chExt cx="2926177" cy="46166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6F0B545-800A-3743-A998-E71A187B2A61}"/>
                </a:ext>
              </a:extLst>
            </p:cNvPr>
            <p:cNvSpPr/>
            <p:nvPr/>
          </p:nvSpPr>
          <p:spPr>
            <a:xfrm>
              <a:off x="4761848" y="6369629"/>
              <a:ext cx="18468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And many more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9B12944C-3418-934F-8BAE-C1A9CFEB7F87}"/>
                    </a:ext>
                  </a:extLst>
                </p:cNvPr>
                <p:cNvSpPr/>
                <p:nvPr/>
              </p:nvSpPr>
              <p:spPr>
                <a:xfrm>
                  <a:off x="6543160" y="6369629"/>
                  <a:ext cx="11448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⋯⋯⋯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9B12944C-3418-934F-8BAE-C1A9CFEB7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3160" y="6369629"/>
                  <a:ext cx="1144865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818DAC-3D14-3F4B-B155-8F6E0260C086}"/>
              </a:ext>
            </a:extLst>
          </p:cNvPr>
          <p:cNvGrpSpPr/>
          <p:nvPr/>
        </p:nvGrpSpPr>
        <p:grpSpPr>
          <a:xfrm>
            <a:off x="9073769" y="3586317"/>
            <a:ext cx="2764937" cy="1704630"/>
            <a:chOff x="9073769" y="3586317"/>
            <a:chExt cx="2764937" cy="170463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53A2AEF-5954-6A4A-B2BA-D8DEFDA8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73769" y="4250745"/>
              <a:ext cx="1221360" cy="1040202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8F5C827-4AE8-AC46-9316-16F3BF59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00838" y="4248532"/>
              <a:ext cx="1237868" cy="1042415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CD3B14D-E1B1-314B-A51E-A8987AFBB623}"/>
                </a:ext>
              </a:extLst>
            </p:cNvPr>
            <p:cNvSpPr/>
            <p:nvPr/>
          </p:nvSpPr>
          <p:spPr>
            <a:xfrm>
              <a:off x="9904412" y="3586317"/>
              <a:ext cx="12213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Activations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85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32173384-E391-6E41-8FF5-F930FD52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 err="1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EvoXBench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A NAS Benchmark Generator Tailored for EMO 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A4D1F7-6B8B-FB4D-BC49-39AEAEE3936E}"/>
              </a:ext>
            </a:extLst>
          </p:cNvPr>
          <p:cNvSpPr txBox="1"/>
          <p:nvPr/>
        </p:nvSpPr>
        <p:spPr>
          <a:xfrm>
            <a:off x="225784" y="786612"/>
            <a:ext cx="5228354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Conventional NAS pipeline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88007C-8FC7-C349-B40A-AF61770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4" y="1250589"/>
            <a:ext cx="6892193" cy="16358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99A148-C6D9-BE44-8BE6-93609A2F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84" y="3735792"/>
            <a:ext cx="6892193" cy="17448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94ED20-815D-DE41-B2AE-C05D545B575E}"/>
              </a:ext>
            </a:extLst>
          </p:cNvPr>
          <p:cNvSpPr txBox="1"/>
          <p:nvPr/>
        </p:nvSpPr>
        <p:spPr>
          <a:xfrm>
            <a:off x="225784" y="3188719"/>
            <a:ext cx="5228354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 err="1">
                <a:solidFill>
                  <a:srgbClr val="FF999B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EvoXBench</a:t>
            </a:r>
            <a:r>
              <a:rPr lang="en-US" altLang="zh-CN" sz="2400" b="1" dirty="0">
                <a:solidFill>
                  <a:srgbClr val="3322FC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pipeline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8F3396-FB19-B748-AD20-7849FB4EDC44}"/>
              </a:ext>
            </a:extLst>
          </p:cNvPr>
          <p:cNvSpPr txBox="1"/>
          <p:nvPr/>
        </p:nvSpPr>
        <p:spPr>
          <a:xfrm>
            <a:off x="7198659" y="1214731"/>
            <a:ext cx="4849906" cy="2085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00B0F0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Steep computational resources</a:t>
            </a:r>
          </a:p>
          <a:p>
            <a:pPr marL="360000" indent="-360000">
              <a:lnSpc>
                <a:spcPts val="4000"/>
              </a:lnSpc>
              <a:buClr>
                <a:srgbClr val="00B0F0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One search space at a time</a:t>
            </a:r>
          </a:p>
          <a:p>
            <a:pPr marL="360000" indent="-360000">
              <a:lnSpc>
                <a:spcPts val="4000"/>
              </a:lnSpc>
              <a:buClr>
                <a:srgbClr val="00B0F0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Python +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sophisticated DL software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1F92AD-A71D-7441-890A-581DFFDD032C}"/>
              </a:ext>
            </a:extLst>
          </p:cNvPr>
          <p:cNvSpPr txBox="1"/>
          <p:nvPr/>
        </p:nvSpPr>
        <p:spPr>
          <a:xfrm>
            <a:off x="7198659" y="3376763"/>
            <a:ext cx="5369859" cy="2085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lnSpc>
                <a:spcPts val="4000"/>
              </a:lnSpc>
              <a:buClr>
                <a:srgbClr val="FF999B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9FE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NO GPU needed</a:t>
            </a:r>
          </a:p>
          <a:p>
            <a:pPr marL="360000" indent="-360000">
              <a:lnSpc>
                <a:spcPts val="4000"/>
              </a:lnSpc>
              <a:buClr>
                <a:srgbClr val="FF999B"/>
              </a:buClr>
              <a:buFont typeface="Wingdings" panose="05000000000000000000" pitchFamily="2" charset="2"/>
              <a:buChar char="n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 unified framework for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99FE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multiple search spaces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22FC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simultaneously</a:t>
            </a:r>
          </a:p>
          <a:p>
            <a:pPr marL="360000" indent="-360000">
              <a:lnSpc>
                <a:spcPts val="4000"/>
              </a:lnSpc>
              <a:buClr>
                <a:srgbClr val="FF999B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Supports</a:t>
            </a: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99FE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MATLAB</a:t>
            </a:r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b="1" dirty="0">
                <a:solidFill>
                  <a:srgbClr val="99FE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Java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…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C6F605C-952A-0A41-8328-0B6048B56CBA}"/>
                  </a:ext>
                </a:extLst>
              </p:cNvPr>
              <p:cNvSpPr/>
              <p:nvPr/>
            </p:nvSpPr>
            <p:spPr>
              <a:xfrm>
                <a:off x="833717" y="5547907"/>
                <a:ext cx="10524565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87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F7A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sz="2800" i="1" dirty="0">
                    <a:solidFill>
                      <a:srgbClr val="FFF7A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i="1" dirty="0">
                    <a:solidFill>
                      <a:srgbClr val="FFF7A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Provides an end-to-end pipeline to generate NAS benchmarks for EMO algorithms to run efficiently</a:t>
                </a:r>
                <a:endParaRPr lang="en-US" sz="2800" i="1" dirty="0">
                  <a:solidFill>
                    <a:srgbClr val="FFF7A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C6F605C-952A-0A41-8328-0B6048B56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7" y="5547907"/>
                <a:ext cx="10524565" cy="892552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380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32173384-E391-6E41-8FF5-F930FD52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 err="1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EvoXBench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A NAS Benchmark Generator Tailored for EMO </a:t>
            </a:r>
            <a:endParaRPr 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60F53A-194D-874D-AB81-B00FDD8EBDFD}"/>
              </a:ext>
            </a:extLst>
          </p:cNvPr>
          <p:cNvGrpSpPr/>
          <p:nvPr/>
        </p:nvGrpSpPr>
        <p:grpSpPr>
          <a:xfrm>
            <a:off x="6124159" y="1678505"/>
            <a:ext cx="2651760" cy="3198295"/>
            <a:chOff x="4164932" y="926234"/>
            <a:chExt cx="2651760" cy="319829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E041EE-BED0-F14D-AF8F-A7A21471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4932" y="1472769"/>
              <a:ext cx="2651760" cy="26517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C1100B-06E5-CD49-AA85-E1DCF5C7CE16}"/>
                </a:ext>
              </a:extLst>
            </p:cNvPr>
            <p:cNvSpPr txBox="1"/>
            <p:nvPr/>
          </p:nvSpPr>
          <p:spPr>
            <a:xfrm>
              <a:off x="4725163" y="926234"/>
              <a:ext cx="1531299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FF000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Code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7648D-6993-3A41-BED3-EB693FF55509}"/>
              </a:ext>
            </a:extLst>
          </p:cNvPr>
          <p:cNvGrpSpPr/>
          <p:nvPr/>
        </p:nvGrpSpPr>
        <p:grpSpPr>
          <a:xfrm>
            <a:off x="264191" y="1678505"/>
            <a:ext cx="2651760" cy="3198295"/>
            <a:chOff x="712425" y="926234"/>
            <a:chExt cx="2651760" cy="31982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4924EC-FA3B-ED4F-9AB0-CC3341279676}"/>
                </a:ext>
              </a:extLst>
            </p:cNvPr>
            <p:cNvSpPr txBox="1"/>
            <p:nvPr/>
          </p:nvSpPr>
          <p:spPr>
            <a:xfrm>
              <a:off x="1272656" y="926234"/>
              <a:ext cx="1531299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FFC00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Paper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0EAA87-F335-C645-8B58-7F04CF85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2425" y="1472769"/>
              <a:ext cx="2651760" cy="265176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F5D788-88B9-A846-9BA5-DABF7307A9CF}"/>
              </a:ext>
            </a:extLst>
          </p:cNvPr>
          <p:cNvGrpSpPr/>
          <p:nvPr/>
        </p:nvGrpSpPr>
        <p:grpSpPr>
          <a:xfrm>
            <a:off x="3194175" y="1678505"/>
            <a:ext cx="2651760" cy="3198295"/>
            <a:chOff x="7966512" y="926234"/>
            <a:chExt cx="2651760" cy="319829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466FEBD-C089-414C-931B-46B23781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66512" y="1472769"/>
              <a:ext cx="2651760" cy="26517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1648DA-2B71-4342-B582-02C5DCCDAE10}"/>
                </a:ext>
              </a:extLst>
            </p:cNvPr>
            <p:cNvSpPr txBox="1"/>
            <p:nvPr/>
          </p:nvSpPr>
          <p:spPr>
            <a:xfrm>
              <a:off x="8246627" y="926234"/>
              <a:ext cx="2091530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00B0F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Tutorial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98B1DD-3D50-8A40-8665-DF949C24E010}"/>
              </a:ext>
            </a:extLst>
          </p:cNvPr>
          <p:cNvGrpSpPr/>
          <p:nvPr/>
        </p:nvGrpSpPr>
        <p:grpSpPr>
          <a:xfrm>
            <a:off x="9054144" y="1678505"/>
            <a:ext cx="2651760" cy="3198295"/>
            <a:chOff x="9233437" y="944164"/>
            <a:chExt cx="2651760" cy="319829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EA76BCF-51A5-2446-8555-8108F67F4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33437" y="1490699"/>
              <a:ext cx="2651760" cy="26517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573675-0B80-5A4B-BBBA-3593510565C0}"/>
                </a:ext>
              </a:extLst>
            </p:cNvPr>
            <p:cNvSpPr txBox="1"/>
            <p:nvPr/>
          </p:nvSpPr>
          <p:spPr>
            <a:xfrm>
              <a:off x="9581893" y="944164"/>
              <a:ext cx="1954848" cy="54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000" indent="-360000">
                <a:lnSpc>
                  <a:spcPts val="4000"/>
                </a:lnSpc>
                <a:buClr>
                  <a:srgbClr val="92D050"/>
                </a:buClr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Support</a:t>
              </a:r>
              <a:endParaRPr lang="en-US" altLang="zh-CN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776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214324D8-6996-5947-BC47-EE0025020AEA}"/>
              </a:ext>
            </a:extLst>
          </p:cNvPr>
          <p:cNvGrpSpPr/>
          <p:nvPr/>
        </p:nvGrpSpPr>
        <p:grpSpPr>
          <a:xfrm>
            <a:off x="8313923" y="3462752"/>
            <a:ext cx="1193043" cy="3397083"/>
            <a:chOff x="2068233" y="2362200"/>
            <a:chExt cx="2081771" cy="5927655"/>
          </a:xfrm>
        </p:grpSpPr>
        <p:sp>
          <p:nvSpPr>
            <p:cNvPr id="75" name="Freeform: Shape 313">
              <a:extLst>
                <a:ext uri="{FF2B5EF4-FFF2-40B4-BE49-F238E27FC236}">
                  <a16:creationId xmlns:a16="http://schemas.microsoft.com/office/drawing/2014/main" id="{23CF7FFE-A494-0D43-9425-7AEA52F12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: Shape 314">
              <a:extLst>
                <a:ext uri="{FF2B5EF4-FFF2-40B4-BE49-F238E27FC236}">
                  <a16:creationId xmlns:a16="http://schemas.microsoft.com/office/drawing/2014/main" id="{AA5509DD-2FD3-3C41-8EC3-041F759D561A}"/>
                </a:ext>
              </a:extLst>
            </p:cNvPr>
            <p:cNvSpPr/>
            <p:nvPr/>
          </p:nvSpPr>
          <p:spPr>
            <a:xfrm>
              <a:off x="2076746" y="3458984"/>
              <a:ext cx="1551834" cy="3411716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DCDE40C-B182-124E-82D7-55499ADEE8B7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290">
              <a:extLst>
                <a:ext uri="{FF2B5EF4-FFF2-40B4-BE49-F238E27FC236}">
                  <a16:creationId xmlns:a16="http://schemas.microsoft.com/office/drawing/2014/main" id="{E17C4A65-3916-AD4C-8727-701516BF8B83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95E1C38-F69A-7A4F-8F30-125719473C86}"/>
              </a:ext>
            </a:extLst>
          </p:cNvPr>
          <p:cNvGrpSpPr/>
          <p:nvPr/>
        </p:nvGrpSpPr>
        <p:grpSpPr>
          <a:xfrm>
            <a:off x="5642866" y="3747512"/>
            <a:ext cx="1093036" cy="3112323"/>
            <a:chOff x="2068233" y="2362200"/>
            <a:chExt cx="2081771" cy="5927655"/>
          </a:xfrm>
        </p:grpSpPr>
        <p:sp>
          <p:nvSpPr>
            <p:cNvPr id="80" name="Freeform: Shape 287">
              <a:extLst>
                <a:ext uri="{FF2B5EF4-FFF2-40B4-BE49-F238E27FC236}">
                  <a16:creationId xmlns:a16="http://schemas.microsoft.com/office/drawing/2014/main" id="{83690056-6DBA-6841-803C-C5847FB08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282">
              <a:extLst>
                <a:ext uri="{FF2B5EF4-FFF2-40B4-BE49-F238E27FC236}">
                  <a16:creationId xmlns:a16="http://schemas.microsoft.com/office/drawing/2014/main" id="{53ACA13E-FF9A-334B-B3BA-480CD310B224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F70792E-F2EC-CA46-8F23-4F06301C2E75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290">
              <a:extLst>
                <a:ext uri="{FF2B5EF4-FFF2-40B4-BE49-F238E27FC236}">
                  <a16:creationId xmlns:a16="http://schemas.microsoft.com/office/drawing/2014/main" id="{C401DE5F-A30A-B44E-AEAA-00725ED48CDE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308FF6B-BFB1-A643-A21C-17D49D073BE2}"/>
              </a:ext>
            </a:extLst>
          </p:cNvPr>
          <p:cNvGrpSpPr/>
          <p:nvPr/>
        </p:nvGrpSpPr>
        <p:grpSpPr>
          <a:xfrm>
            <a:off x="3266340" y="3135981"/>
            <a:ext cx="1307804" cy="3723855"/>
            <a:chOff x="2068233" y="2362200"/>
            <a:chExt cx="2081771" cy="5927655"/>
          </a:xfrm>
        </p:grpSpPr>
        <p:sp>
          <p:nvSpPr>
            <p:cNvPr id="85" name="Freeform: Shape 294">
              <a:extLst>
                <a:ext uri="{FF2B5EF4-FFF2-40B4-BE49-F238E27FC236}">
                  <a16:creationId xmlns:a16="http://schemas.microsoft.com/office/drawing/2014/main" id="{9D3D804B-2EC0-8643-A9BE-442C3267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295">
              <a:extLst>
                <a:ext uri="{FF2B5EF4-FFF2-40B4-BE49-F238E27FC236}">
                  <a16:creationId xmlns:a16="http://schemas.microsoft.com/office/drawing/2014/main" id="{140FF29A-EB3A-1C42-9EAF-EEEB5C7E42C3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0B02B13-F343-3841-B07E-1F5101F69E46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290">
              <a:extLst>
                <a:ext uri="{FF2B5EF4-FFF2-40B4-BE49-F238E27FC236}">
                  <a16:creationId xmlns:a16="http://schemas.microsoft.com/office/drawing/2014/main" id="{C8833BE7-E605-BF48-8E90-934F81444BC2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FE6A0FD-7B6B-0940-B45F-9B9ED9C28E65}"/>
              </a:ext>
            </a:extLst>
          </p:cNvPr>
          <p:cNvGrpSpPr/>
          <p:nvPr/>
        </p:nvGrpSpPr>
        <p:grpSpPr>
          <a:xfrm>
            <a:off x="4491585" y="4041493"/>
            <a:ext cx="1233840" cy="2825473"/>
            <a:chOff x="3808413" y="1497013"/>
            <a:chExt cx="4064001" cy="9306495"/>
          </a:xfrm>
        </p:grpSpPr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B217ECD4-5E92-CB46-BE69-5A9128BD7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1501776"/>
              <a:ext cx="4062413" cy="5124450"/>
            </a:xfrm>
            <a:custGeom>
              <a:avLst/>
              <a:gdLst>
                <a:gd name="T0" fmla="*/ 1613 w 2559"/>
                <a:gd name="T1" fmla="*/ 23 h 3228"/>
                <a:gd name="T2" fmla="*/ 1659 w 2559"/>
                <a:gd name="T3" fmla="*/ 185 h 3228"/>
                <a:gd name="T4" fmla="*/ 1640 w 2559"/>
                <a:gd name="T5" fmla="*/ 554 h 3228"/>
                <a:gd name="T6" fmla="*/ 1626 w 2559"/>
                <a:gd name="T7" fmla="*/ 928 h 3228"/>
                <a:gd name="T8" fmla="*/ 1620 w 2559"/>
                <a:gd name="T9" fmla="*/ 1138 h 3228"/>
                <a:gd name="T10" fmla="*/ 1649 w 2559"/>
                <a:gd name="T11" fmla="*/ 1317 h 3228"/>
                <a:gd name="T12" fmla="*/ 1738 w 2559"/>
                <a:gd name="T13" fmla="*/ 1192 h 3228"/>
                <a:gd name="T14" fmla="*/ 1831 w 2559"/>
                <a:gd name="T15" fmla="*/ 866 h 3228"/>
                <a:gd name="T16" fmla="*/ 1891 w 2559"/>
                <a:gd name="T17" fmla="*/ 612 h 3228"/>
                <a:gd name="T18" fmla="*/ 1952 w 2559"/>
                <a:gd name="T19" fmla="*/ 381 h 3228"/>
                <a:gd name="T20" fmla="*/ 2081 w 2559"/>
                <a:gd name="T21" fmla="*/ 300 h 3228"/>
                <a:gd name="T22" fmla="*/ 2122 w 2559"/>
                <a:gd name="T23" fmla="*/ 324 h 3228"/>
                <a:gd name="T24" fmla="*/ 2130 w 2559"/>
                <a:gd name="T25" fmla="*/ 490 h 3228"/>
                <a:gd name="T26" fmla="*/ 2041 w 2559"/>
                <a:gd name="T27" fmla="*/ 852 h 3228"/>
                <a:gd name="T28" fmla="*/ 1971 w 2559"/>
                <a:gd name="T29" fmla="*/ 1216 h 3228"/>
                <a:gd name="T30" fmla="*/ 1972 w 2559"/>
                <a:gd name="T31" fmla="*/ 1374 h 3228"/>
                <a:gd name="T32" fmla="*/ 2071 w 2559"/>
                <a:gd name="T33" fmla="*/ 1338 h 3228"/>
                <a:gd name="T34" fmla="*/ 2275 w 2559"/>
                <a:gd name="T35" fmla="*/ 991 h 3228"/>
                <a:gd name="T36" fmla="*/ 2444 w 2559"/>
                <a:gd name="T37" fmla="*/ 719 h 3228"/>
                <a:gd name="T38" fmla="*/ 2525 w 2559"/>
                <a:gd name="T39" fmla="*/ 725 h 3228"/>
                <a:gd name="T40" fmla="*/ 2549 w 2559"/>
                <a:gd name="T41" fmla="*/ 739 h 3228"/>
                <a:gd name="T42" fmla="*/ 2551 w 2559"/>
                <a:gd name="T43" fmla="*/ 839 h 3228"/>
                <a:gd name="T44" fmla="*/ 2423 w 2559"/>
                <a:gd name="T45" fmla="*/ 1111 h 3228"/>
                <a:gd name="T46" fmla="*/ 2193 w 2559"/>
                <a:gd name="T47" fmla="*/ 1689 h 3228"/>
                <a:gd name="T48" fmla="*/ 2133 w 2559"/>
                <a:gd name="T49" fmla="*/ 2023 h 3228"/>
                <a:gd name="T50" fmla="*/ 2047 w 2559"/>
                <a:gd name="T51" fmla="*/ 2296 h 3228"/>
                <a:gd name="T52" fmla="*/ 1972 w 2559"/>
                <a:gd name="T53" fmla="*/ 2518 h 3228"/>
                <a:gd name="T54" fmla="*/ 1124 w 2559"/>
                <a:gd name="T55" fmla="*/ 2580 h 3228"/>
                <a:gd name="T56" fmla="*/ 930 w 2559"/>
                <a:gd name="T57" fmla="*/ 2449 h 3228"/>
                <a:gd name="T58" fmla="*/ 727 w 2559"/>
                <a:gd name="T59" fmla="*/ 2299 h 3228"/>
                <a:gd name="T60" fmla="*/ 479 w 2559"/>
                <a:gd name="T61" fmla="*/ 2088 h 3228"/>
                <a:gd name="T62" fmla="*/ 272 w 2559"/>
                <a:gd name="T63" fmla="*/ 1932 h 3228"/>
                <a:gd name="T64" fmla="*/ 86 w 2559"/>
                <a:gd name="T65" fmla="*/ 1787 h 3228"/>
                <a:gd name="T66" fmla="*/ 4 w 2559"/>
                <a:gd name="T67" fmla="*/ 1620 h 3228"/>
                <a:gd name="T68" fmla="*/ 184 w 2559"/>
                <a:gd name="T69" fmla="*/ 1553 h 3228"/>
                <a:gd name="T70" fmla="*/ 463 w 2559"/>
                <a:gd name="T71" fmla="*/ 1700 h 3228"/>
                <a:gd name="T72" fmla="*/ 786 w 2559"/>
                <a:gd name="T73" fmla="*/ 1841 h 3228"/>
                <a:gd name="T74" fmla="*/ 976 w 2559"/>
                <a:gd name="T75" fmla="*/ 1793 h 3228"/>
                <a:gd name="T76" fmla="*/ 1001 w 2559"/>
                <a:gd name="T77" fmla="*/ 1582 h 3228"/>
                <a:gd name="T78" fmla="*/ 980 w 2559"/>
                <a:gd name="T79" fmla="*/ 1281 h 3228"/>
                <a:gd name="T80" fmla="*/ 884 w 2559"/>
                <a:gd name="T81" fmla="*/ 1023 h 3228"/>
                <a:gd name="T82" fmla="*/ 763 w 2559"/>
                <a:gd name="T83" fmla="*/ 629 h 3228"/>
                <a:gd name="T84" fmla="*/ 728 w 2559"/>
                <a:gd name="T85" fmla="*/ 326 h 3228"/>
                <a:gd name="T86" fmla="*/ 805 w 2559"/>
                <a:gd name="T87" fmla="*/ 243 h 3228"/>
                <a:gd name="T88" fmla="*/ 871 w 2559"/>
                <a:gd name="T89" fmla="*/ 261 h 3228"/>
                <a:gd name="T90" fmla="*/ 905 w 2559"/>
                <a:gd name="T91" fmla="*/ 302 h 3228"/>
                <a:gd name="T92" fmla="*/ 984 w 2559"/>
                <a:gd name="T93" fmla="*/ 530 h 3228"/>
                <a:gd name="T94" fmla="*/ 1038 w 2559"/>
                <a:gd name="T95" fmla="*/ 736 h 3228"/>
                <a:gd name="T96" fmla="*/ 1086 w 2559"/>
                <a:gd name="T97" fmla="*/ 871 h 3228"/>
                <a:gd name="T98" fmla="*/ 1199 w 2559"/>
                <a:gd name="T99" fmla="*/ 1125 h 3228"/>
                <a:gd name="T100" fmla="*/ 1308 w 2559"/>
                <a:gd name="T101" fmla="*/ 1254 h 3228"/>
                <a:gd name="T102" fmla="*/ 1374 w 2559"/>
                <a:gd name="T103" fmla="*/ 1081 h 3228"/>
                <a:gd name="T104" fmla="*/ 1386 w 2559"/>
                <a:gd name="T105" fmla="*/ 739 h 3228"/>
                <a:gd name="T106" fmla="*/ 1420 w 2559"/>
                <a:gd name="T107" fmla="*/ 336 h 3228"/>
                <a:gd name="T108" fmla="*/ 1444 w 2559"/>
                <a:gd name="T109" fmla="*/ 99 h 3228"/>
                <a:gd name="T110" fmla="*/ 1546 w 2559"/>
                <a:gd name="T111" fmla="*/ 1 h 3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59" h="3228">
                  <a:moveTo>
                    <a:pt x="1554" y="0"/>
                  </a:moveTo>
                  <a:lnTo>
                    <a:pt x="1558" y="0"/>
                  </a:lnTo>
                  <a:lnTo>
                    <a:pt x="1565" y="1"/>
                  </a:lnTo>
                  <a:lnTo>
                    <a:pt x="1574" y="2"/>
                  </a:lnTo>
                  <a:lnTo>
                    <a:pt x="1582" y="5"/>
                  </a:lnTo>
                  <a:lnTo>
                    <a:pt x="1592" y="10"/>
                  </a:lnTo>
                  <a:lnTo>
                    <a:pt x="1602" y="15"/>
                  </a:lnTo>
                  <a:lnTo>
                    <a:pt x="1613" y="23"/>
                  </a:lnTo>
                  <a:lnTo>
                    <a:pt x="1623" y="32"/>
                  </a:lnTo>
                  <a:lnTo>
                    <a:pt x="1632" y="45"/>
                  </a:lnTo>
                  <a:lnTo>
                    <a:pt x="1642" y="60"/>
                  </a:lnTo>
                  <a:lnTo>
                    <a:pt x="1649" y="78"/>
                  </a:lnTo>
                  <a:lnTo>
                    <a:pt x="1654" y="99"/>
                  </a:lnTo>
                  <a:lnTo>
                    <a:pt x="1658" y="125"/>
                  </a:lnTo>
                  <a:lnTo>
                    <a:pt x="1660" y="154"/>
                  </a:lnTo>
                  <a:lnTo>
                    <a:pt x="1659" y="185"/>
                  </a:lnTo>
                  <a:lnTo>
                    <a:pt x="1657" y="218"/>
                  </a:lnTo>
                  <a:lnTo>
                    <a:pt x="1655" y="255"/>
                  </a:lnTo>
                  <a:lnTo>
                    <a:pt x="1653" y="298"/>
                  </a:lnTo>
                  <a:lnTo>
                    <a:pt x="1651" y="344"/>
                  </a:lnTo>
                  <a:lnTo>
                    <a:pt x="1648" y="394"/>
                  </a:lnTo>
                  <a:lnTo>
                    <a:pt x="1646" y="446"/>
                  </a:lnTo>
                  <a:lnTo>
                    <a:pt x="1644" y="499"/>
                  </a:lnTo>
                  <a:lnTo>
                    <a:pt x="1640" y="554"/>
                  </a:lnTo>
                  <a:lnTo>
                    <a:pt x="1638" y="608"/>
                  </a:lnTo>
                  <a:lnTo>
                    <a:pt x="1636" y="662"/>
                  </a:lnTo>
                  <a:lnTo>
                    <a:pt x="1634" y="714"/>
                  </a:lnTo>
                  <a:lnTo>
                    <a:pt x="1632" y="764"/>
                  </a:lnTo>
                  <a:lnTo>
                    <a:pt x="1630" y="812"/>
                  </a:lnTo>
                  <a:lnTo>
                    <a:pt x="1629" y="855"/>
                  </a:lnTo>
                  <a:lnTo>
                    <a:pt x="1627" y="894"/>
                  </a:lnTo>
                  <a:lnTo>
                    <a:pt x="1626" y="928"/>
                  </a:lnTo>
                  <a:lnTo>
                    <a:pt x="1626" y="956"/>
                  </a:lnTo>
                  <a:lnTo>
                    <a:pt x="1626" y="976"/>
                  </a:lnTo>
                  <a:lnTo>
                    <a:pt x="1625" y="998"/>
                  </a:lnTo>
                  <a:lnTo>
                    <a:pt x="1625" y="1023"/>
                  </a:lnTo>
                  <a:lnTo>
                    <a:pt x="1623" y="1050"/>
                  </a:lnTo>
                  <a:lnTo>
                    <a:pt x="1622" y="1078"/>
                  </a:lnTo>
                  <a:lnTo>
                    <a:pt x="1621" y="1108"/>
                  </a:lnTo>
                  <a:lnTo>
                    <a:pt x="1620" y="1138"/>
                  </a:lnTo>
                  <a:lnTo>
                    <a:pt x="1619" y="1168"/>
                  </a:lnTo>
                  <a:lnTo>
                    <a:pt x="1620" y="1195"/>
                  </a:lnTo>
                  <a:lnTo>
                    <a:pt x="1621" y="1223"/>
                  </a:lnTo>
                  <a:lnTo>
                    <a:pt x="1623" y="1248"/>
                  </a:lnTo>
                  <a:lnTo>
                    <a:pt x="1627" y="1270"/>
                  </a:lnTo>
                  <a:lnTo>
                    <a:pt x="1632" y="1290"/>
                  </a:lnTo>
                  <a:lnTo>
                    <a:pt x="1639" y="1305"/>
                  </a:lnTo>
                  <a:lnTo>
                    <a:pt x="1649" y="1317"/>
                  </a:lnTo>
                  <a:lnTo>
                    <a:pt x="1660" y="1323"/>
                  </a:lnTo>
                  <a:lnTo>
                    <a:pt x="1669" y="1322"/>
                  </a:lnTo>
                  <a:lnTo>
                    <a:pt x="1681" y="1314"/>
                  </a:lnTo>
                  <a:lnTo>
                    <a:pt x="1691" y="1299"/>
                  </a:lnTo>
                  <a:lnTo>
                    <a:pt x="1702" y="1280"/>
                  </a:lnTo>
                  <a:lnTo>
                    <a:pt x="1714" y="1255"/>
                  </a:lnTo>
                  <a:lnTo>
                    <a:pt x="1726" y="1225"/>
                  </a:lnTo>
                  <a:lnTo>
                    <a:pt x="1738" y="1192"/>
                  </a:lnTo>
                  <a:lnTo>
                    <a:pt x="1750" y="1156"/>
                  </a:lnTo>
                  <a:lnTo>
                    <a:pt x="1762" y="1118"/>
                  </a:lnTo>
                  <a:lnTo>
                    <a:pt x="1774" y="1077"/>
                  </a:lnTo>
                  <a:lnTo>
                    <a:pt x="1787" y="1035"/>
                  </a:lnTo>
                  <a:lnTo>
                    <a:pt x="1798" y="993"/>
                  </a:lnTo>
                  <a:lnTo>
                    <a:pt x="1809" y="950"/>
                  </a:lnTo>
                  <a:lnTo>
                    <a:pt x="1820" y="907"/>
                  </a:lnTo>
                  <a:lnTo>
                    <a:pt x="1831" y="866"/>
                  </a:lnTo>
                  <a:lnTo>
                    <a:pt x="1841" y="827"/>
                  </a:lnTo>
                  <a:lnTo>
                    <a:pt x="1849" y="790"/>
                  </a:lnTo>
                  <a:lnTo>
                    <a:pt x="1859" y="756"/>
                  </a:lnTo>
                  <a:lnTo>
                    <a:pt x="1866" y="725"/>
                  </a:lnTo>
                  <a:lnTo>
                    <a:pt x="1873" y="699"/>
                  </a:lnTo>
                  <a:lnTo>
                    <a:pt x="1879" y="671"/>
                  </a:lnTo>
                  <a:lnTo>
                    <a:pt x="1885" y="642"/>
                  </a:lnTo>
                  <a:lnTo>
                    <a:pt x="1891" y="612"/>
                  </a:lnTo>
                  <a:lnTo>
                    <a:pt x="1897" y="581"/>
                  </a:lnTo>
                  <a:lnTo>
                    <a:pt x="1903" y="551"/>
                  </a:lnTo>
                  <a:lnTo>
                    <a:pt x="1909" y="520"/>
                  </a:lnTo>
                  <a:lnTo>
                    <a:pt x="1916" y="490"/>
                  </a:lnTo>
                  <a:lnTo>
                    <a:pt x="1923" y="460"/>
                  </a:lnTo>
                  <a:lnTo>
                    <a:pt x="1932" y="432"/>
                  </a:lnTo>
                  <a:lnTo>
                    <a:pt x="1941" y="406"/>
                  </a:lnTo>
                  <a:lnTo>
                    <a:pt x="1952" y="381"/>
                  </a:lnTo>
                  <a:lnTo>
                    <a:pt x="1964" y="359"/>
                  </a:lnTo>
                  <a:lnTo>
                    <a:pt x="1978" y="340"/>
                  </a:lnTo>
                  <a:lnTo>
                    <a:pt x="1994" y="324"/>
                  </a:lnTo>
                  <a:lnTo>
                    <a:pt x="2012" y="312"/>
                  </a:lnTo>
                  <a:lnTo>
                    <a:pt x="2032" y="304"/>
                  </a:lnTo>
                  <a:lnTo>
                    <a:pt x="2055" y="300"/>
                  </a:lnTo>
                  <a:lnTo>
                    <a:pt x="2080" y="300"/>
                  </a:lnTo>
                  <a:lnTo>
                    <a:pt x="2081" y="300"/>
                  </a:lnTo>
                  <a:lnTo>
                    <a:pt x="2084" y="300"/>
                  </a:lnTo>
                  <a:lnTo>
                    <a:pt x="2087" y="301"/>
                  </a:lnTo>
                  <a:lnTo>
                    <a:pt x="2092" y="302"/>
                  </a:lnTo>
                  <a:lnTo>
                    <a:pt x="2097" y="303"/>
                  </a:lnTo>
                  <a:lnTo>
                    <a:pt x="2103" y="306"/>
                  </a:lnTo>
                  <a:lnTo>
                    <a:pt x="2109" y="311"/>
                  </a:lnTo>
                  <a:lnTo>
                    <a:pt x="2116" y="316"/>
                  </a:lnTo>
                  <a:lnTo>
                    <a:pt x="2122" y="324"/>
                  </a:lnTo>
                  <a:lnTo>
                    <a:pt x="2127" y="335"/>
                  </a:lnTo>
                  <a:lnTo>
                    <a:pt x="2132" y="347"/>
                  </a:lnTo>
                  <a:lnTo>
                    <a:pt x="2136" y="362"/>
                  </a:lnTo>
                  <a:lnTo>
                    <a:pt x="2138" y="381"/>
                  </a:lnTo>
                  <a:lnTo>
                    <a:pt x="2139" y="402"/>
                  </a:lnTo>
                  <a:lnTo>
                    <a:pt x="2138" y="427"/>
                  </a:lnTo>
                  <a:lnTo>
                    <a:pt x="2135" y="457"/>
                  </a:lnTo>
                  <a:lnTo>
                    <a:pt x="2130" y="490"/>
                  </a:lnTo>
                  <a:lnTo>
                    <a:pt x="2122" y="527"/>
                  </a:lnTo>
                  <a:lnTo>
                    <a:pt x="2112" y="568"/>
                  </a:lnTo>
                  <a:lnTo>
                    <a:pt x="2099" y="612"/>
                  </a:lnTo>
                  <a:lnTo>
                    <a:pt x="2088" y="658"/>
                  </a:lnTo>
                  <a:lnTo>
                    <a:pt x="2076" y="705"/>
                  </a:lnTo>
                  <a:lnTo>
                    <a:pt x="2064" y="753"/>
                  </a:lnTo>
                  <a:lnTo>
                    <a:pt x="2052" y="803"/>
                  </a:lnTo>
                  <a:lnTo>
                    <a:pt x="2041" y="852"/>
                  </a:lnTo>
                  <a:lnTo>
                    <a:pt x="2030" y="902"/>
                  </a:lnTo>
                  <a:lnTo>
                    <a:pt x="2019" y="952"/>
                  </a:lnTo>
                  <a:lnTo>
                    <a:pt x="2010" y="1000"/>
                  </a:lnTo>
                  <a:lnTo>
                    <a:pt x="1999" y="1047"/>
                  </a:lnTo>
                  <a:lnTo>
                    <a:pt x="1991" y="1094"/>
                  </a:lnTo>
                  <a:lnTo>
                    <a:pt x="1983" y="1137"/>
                  </a:lnTo>
                  <a:lnTo>
                    <a:pt x="1977" y="1178"/>
                  </a:lnTo>
                  <a:lnTo>
                    <a:pt x="1971" y="1216"/>
                  </a:lnTo>
                  <a:lnTo>
                    <a:pt x="1965" y="1250"/>
                  </a:lnTo>
                  <a:lnTo>
                    <a:pt x="1962" y="1281"/>
                  </a:lnTo>
                  <a:lnTo>
                    <a:pt x="1959" y="1308"/>
                  </a:lnTo>
                  <a:lnTo>
                    <a:pt x="1958" y="1329"/>
                  </a:lnTo>
                  <a:lnTo>
                    <a:pt x="1959" y="1346"/>
                  </a:lnTo>
                  <a:lnTo>
                    <a:pt x="1961" y="1356"/>
                  </a:lnTo>
                  <a:lnTo>
                    <a:pt x="1965" y="1366"/>
                  </a:lnTo>
                  <a:lnTo>
                    <a:pt x="1972" y="1374"/>
                  </a:lnTo>
                  <a:lnTo>
                    <a:pt x="1980" y="1380"/>
                  </a:lnTo>
                  <a:lnTo>
                    <a:pt x="1988" y="1384"/>
                  </a:lnTo>
                  <a:lnTo>
                    <a:pt x="1999" y="1385"/>
                  </a:lnTo>
                  <a:lnTo>
                    <a:pt x="2011" y="1383"/>
                  </a:lnTo>
                  <a:lnTo>
                    <a:pt x="2024" y="1377"/>
                  </a:lnTo>
                  <a:lnTo>
                    <a:pt x="2039" y="1368"/>
                  </a:lnTo>
                  <a:lnTo>
                    <a:pt x="2054" y="1356"/>
                  </a:lnTo>
                  <a:lnTo>
                    <a:pt x="2071" y="1338"/>
                  </a:lnTo>
                  <a:lnTo>
                    <a:pt x="2090" y="1317"/>
                  </a:lnTo>
                  <a:lnTo>
                    <a:pt x="2111" y="1290"/>
                  </a:lnTo>
                  <a:lnTo>
                    <a:pt x="2131" y="1259"/>
                  </a:lnTo>
                  <a:lnTo>
                    <a:pt x="2154" y="1221"/>
                  </a:lnTo>
                  <a:lnTo>
                    <a:pt x="2177" y="1179"/>
                  </a:lnTo>
                  <a:lnTo>
                    <a:pt x="2212" y="1111"/>
                  </a:lnTo>
                  <a:lnTo>
                    <a:pt x="2245" y="1048"/>
                  </a:lnTo>
                  <a:lnTo>
                    <a:pt x="2275" y="991"/>
                  </a:lnTo>
                  <a:lnTo>
                    <a:pt x="2302" y="937"/>
                  </a:lnTo>
                  <a:lnTo>
                    <a:pt x="2328" y="889"/>
                  </a:lnTo>
                  <a:lnTo>
                    <a:pt x="2350" y="846"/>
                  </a:lnTo>
                  <a:lnTo>
                    <a:pt x="2372" y="809"/>
                  </a:lnTo>
                  <a:lnTo>
                    <a:pt x="2391" y="777"/>
                  </a:lnTo>
                  <a:lnTo>
                    <a:pt x="2410" y="751"/>
                  </a:lnTo>
                  <a:lnTo>
                    <a:pt x="2427" y="733"/>
                  </a:lnTo>
                  <a:lnTo>
                    <a:pt x="2444" y="719"/>
                  </a:lnTo>
                  <a:lnTo>
                    <a:pt x="2459" y="712"/>
                  </a:lnTo>
                  <a:lnTo>
                    <a:pt x="2475" y="709"/>
                  </a:lnTo>
                  <a:lnTo>
                    <a:pt x="2488" y="710"/>
                  </a:lnTo>
                  <a:lnTo>
                    <a:pt x="2500" y="712"/>
                  </a:lnTo>
                  <a:lnTo>
                    <a:pt x="2511" y="716"/>
                  </a:lnTo>
                  <a:lnTo>
                    <a:pt x="2518" y="720"/>
                  </a:lnTo>
                  <a:lnTo>
                    <a:pt x="2523" y="724"/>
                  </a:lnTo>
                  <a:lnTo>
                    <a:pt x="2525" y="725"/>
                  </a:lnTo>
                  <a:lnTo>
                    <a:pt x="2525" y="725"/>
                  </a:lnTo>
                  <a:lnTo>
                    <a:pt x="2527" y="725"/>
                  </a:lnTo>
                  <a:lnTo>
                    <a:pt x="2530" y="725"/>
                  </a:lnTo>
                  <a:lnTo>
                    <a:pt x="2533" y="726"/>
                  </a:lnTo>
                  <a:lnTo>
                    <a:pt x="2537" y="728"/>
                  </a:lnTo>
                  <a:lnTo>
                    <a:pt x="2541" y="731"/>
                  </a:lnTo>
                  <a:lnTo>
                    <a:pt x="2545" y="735"/>
                  </a:lnTo>
                  <a:lnTo>
                    <a:pt x="2549" y="739"/>
                  </a:lnTo>
                  <a:lnTo>
                    <a:pt x="2553" y="745"/>
                  </a:lnTo>
                  <a:lnTo>
                    <a:pt x="2556" y="752"/>
                  </a:lnTo>
                  <a:lnTo>
                    <a:pt x="2558" y="761"/>
                  </a:lnTo>
                  <a:lnTo>
                    <a:pt x="2559" y="773"/>
                  </a:lnTo>
                  <a:lnTo>
                    <a:pt x="2559" y="785"/>
                  </a:lnTo>
                  <a:lnTo>
                    <a:pt x="2558" y="800"/>
                  </a:lnTo>
                  <a:lnTo>
                    <a:pt x="2555" y="818"/>
                  </a:lnTo>
                  <a:lnTo>
                    <a:pt x="2551" y="839"/>
                  </a:lnTo>
                  <a:lnTo>
                    <a:pt x="2544" y="861"/>
                  </a:lnTo>
                  <a:lnTo>
                    <a:pt x="2535" y="887"/>
                  </a:lnTo>
                  <a:lnTo>
                    <a:pt x="2524" y="916"/>
                  </a:lnTo>
                  <a:lnTo>
                    <a:pt x="2510" y="948"/>
                  </a:lnTo>
                  <a:lnTo>
                    <a:pt x="2493" y="983"/>
                  </a:lnTo>
                  <a:lnTo>
                    <a:pt x="2473" y="1022"/>
                  </a:lnTo>
                  <a:lnTo>
                    <a:pt x="2450" y="1064"/>
                  </a:lnTo>
                  <a:lnTo>
                    <a:pt x="2423" y="1111"/>
                  </a:lnTo>
                  <a:lnTo>
                    <a:pt x="2378" y="1192"/>
                  </a:lnTo>
                  <a:lnTo>
                    <a:pt x="2338" y="1272"/>
                  </a:lnTo>
                  <a:lnTo>
                    <a:pt x="2303" y="1348"/>
                  </a:lnTo>
                  <a:lnTo>
                    <a:pt x="2273" y="1423"/>
                  </a:lnTo>
                  <a:lnTo>
                    <a:pt x="2247" y="1494"/>
                  </a:lnTo>
                  <a:lnTo>
                    <a:pt x="2226" y="1563"/>
                  </a:lnTo>
                  <a:lnTo>
                    <a:pt x="2208" y="1627"/>
                  </a:lnTo>
                  <a:lnTo>
                    <a:pt x="2193" y="1689"/>
                  </a:lnTo>
                  <a:lnTo>
                    <a:pt x="2180" y="1747"/>
                  </a:lnTo>
                  <a:lnTo>
                    <a:pt x="2170" y="1800"/>
                  </a:lnTo>
                  <a:lnTo>
                    <a:pt x="2162" y="1850"/>
                  </a:lnTo>
                  <a:lnTo>
                    <a:pt x="2155" y="1894"/>
                  </a:lnTo>
                  <a:lnTo>
                    <a:pt x="2149" y="1934"/>
                  </a:lnTo>
                  <a:lnTo>
                    <a:pt x="2143" y="1970"/>
                  </a:lnTo>
                  <a:lnTo>
                    <a:pt x="2139" y="2000"/>
                  </a:lnTo>
                  <a:lnTo>
                    <a:pt x="2133" y="2023"/>
                  </a:lnTo>
                  <a:lnTo>
                    <a:pt x="2127" y="2052"/>
                  </a:lnTo>
                  <a:lnTo>
                    <a:pt x="2118" y="2082"/>
                  </a:lnTo>
                  <a:lnTo>
                    <a:pt x="2108" y="2115"/>
                  </a:lnTo>
                  <a:lnTo>
                    <a:pt x="2097" y="2150"/>
                  </a:lnTo>
                  <a:lnTo>
                    <a:pt x="2085" y="2186"/>
                  </a:lnTo>
                  <a:lnTo>
                    <a:pt x="2072" y="2223"/>
                  </a:lnTo>
                  <a:lnTo>
                    <a:pt x="2060" y="2260"/>
                  </a:lnTo>
                  <a:lnTo>
                    <a:pt x="2047" y="2296"/>
                  </a:lnTo>
                  <a:lnTo>
                    <a:pt x="2034" y="2332"/>
                  </a:lnTo>
                  <a:lnTo>
                    <a:pt x="2022" y="2367"/>
                  </a:lnTo>
                  <a:lnTo>
                    <a:pt x="2011" y="2400"/>
                  </a:lnTo>
                  <a:lnTo>
                    <a:pt x="1999" y="2430"/>
                  </a:lnTo>
                  <a:lnTo>
                    <a:pt x="1990" y="2457"/>
                  </a:lnTo>
                  <a:lnTo>
                    <a:pt x="1982" y="2482"/>
                  </a:lnTo>
                  <a:lnTo>
                    <a:pt x="1976" y="2503"/>
                  </a:lnTo>
                  <a:lnTo>
                    <a:pt x="1972" y="2518"/>
                  </a:lnTo>
                  <a:lnTo>
                    <a:pt x="1970" y="2529"/>
                  </a:lnTo>
                  <a:lnTo>
                    <a:pt x="1976" y="3228"/>
                  </a:lnTo>
                  <a:lnTo>
                    <a:pt x="1152" y="3228"/>
                  </a:lnTo>
                  <a:lnTo>
                    <a:pt x="1157" y="2601"/>
                  </a:lnTo>
                  <a:lnTo>
                    <a:pt x="1155" y="2599"/>
                  </a:lnTo>
                  <a:lnTo>
                    <a:pt x="1148" y="2595"/>
                  </a:lnTo>
                  <a:lnTo>
                    <a:pt x="1138" y="2588"/>
                  </a:lnTo>
                  <a:lnTo>
                    <a:pt x="1124" y="2580"/>
                  </a:lnTo>
                  <a:lnTo>
                    <a:pt x="1107" y="2568"/>
                  </a:lnTo>
                  <a:lnTo>
                    <a:pt x="1086" y="2555"/>
                  </a:lnTo>
                  <a:lnTo>
                    <a:pt x="1065" y="2540"/>
                  </a:lnTo>
                  <a:lnTo>
                    <a:pt x="1040" y="2524"/>
                  </a:lnTo>
                  <a:lnTo>
                    <a:pt x="1014" y="2507"/>
                  </a:lnTo>
                  <a:lnTo>
                    <a:pt x="986" y="2488"/>
                  </a:lnTo>
                  <a:lnTo>
                    <a:pt x="959" y="2469"/>
                  </a:lnTo>
                  <a:lnTo>
                    <a:pt x="930" y="2449"/>
                  </a:lnTo>
                  <a:lnTo>
                    <a:pt x="901" y="2429"/>
                  </a:lnTo>
                  <a:lnTo>
                    <a:pt x="872" y="2409"/>
                  </a:lnTo>
                  <a:lnTo>
                    <a:pt x="844" y="2388"/>
                  </a:lnTo>
                  <a:lnTo>
                    <a:pt x="818" y="2369"/>
                  </a:lnTo>
                  <a:lnTo>
                    <a:pt x="792" y="2350"/>
                  </a:lnTo>
                  <a:lnTo>
                    <a:pt x="767" y="2332"/>
                  </a:lnTo>
                  <a:lnTo>
                    <a:pt x="746" y="2315"/>
                  </a:lnTo>
                  <a:lnTo>
                    <a:pt x="727" y="2299"/>
                  </a:lnTo>
                  <a:lnTo>
                    <a:pt x="711" y="2285"/>
                  </a:lnTo>
                  <a:lnTo>
                    <a:pt x="685" y="2262"/>
                  </a:lnTo>
                  <a:lnTo>
                    <a:pt x="656" y="2236"/>
                  </a:lnTo>
                  <a:lnTo>
                    <a:pt x="624" y="2208"/>
                  </a:lnTo>
                  <a:lnTo>
                    <a:pt x="589" y="2180"/>
                  </a:lnTo>
                  <a:lnTo>
                    <a:pt x="554" y="2149"/>
                  </a:lnTo>
                  <a:lnTo>
                    <a:pt x="517" y="2119"/>
                  </a:lnTo>
                  <a:lnTo>
                    <a:pt x="479" y="2088"/>
                  </a:lnTo>
                  <a:lnTo>
                    <a:pt x="442" y="2058"/>
                  </a:lnTo>
                  <a:lnTo>
                    <a:pt x="405" y="2030"/>
                  </a:lnTo>
                  <a:lnTo>
                    <a:pt x="370" y="2003"/>
                  </a:lnTo>
                  <a:lnTo>
                    <a:pt x="337" y="1977"/>
                  </a:lnTo>
                  <a:lnTo>
                    <a:pt x="307" y="1955"/>
                  </a:lnTo>
                  <a:lnTo>
                    <a:pt x="299" y="1950"/>
                  </a:lnTo>
                  <a:lnTo>
                    <a:pt x="287" y="1942"/>
                  </a:lnTo>
                  <a:lnTo>
                    <a:pt x="272" y="1932"/>
                  </a:lnTo>
                  <a:lnTo>
                    <a:pt x="253" y="1918"/>
                  </a:lnTo>
                  <a:lnTo>
                    <a:pt x="232" y="1904"/>
                  </a:lnTo>
                  <a:lnTo>
                    <a:pt x="210" y="1888"/>
                  </a:lnTo>
                  <a:lnTo>
                    <a:pt x="185" y="1869"/>
                  </a:lnTo>
                  <a:lnTo>
                    <a:pt x="160" y="1850"/>
                  </a:lnTo>
                  <a:lnTo>
                    <a:pt x="135" y="1829"/>
                  </a:lnTo>
                  <a:lnTo>
                    <a:pt x="110" y="1807"/>
                  </a:lnTo>
                  <a:lnTo>
                    <a:pt x="86" y="1787"/>
                  </a:lnTo>
                  <a:lnTo>
                    <a:pt x="65" y="1765"/>
                  </a:lnTo>
                  <a:lnTo>
                    <a:pt x="45" y="1744"/>
                  </a:lnTo>
                  <a:lnTo>
                    <a:pt x="29" y="1723"/>
                  </a:lnTo>
                  <a:lnTo>
                    <a:pt x="15" y="1703"/>
                  </a:lnTo>
                  <a:lnTo>
                    <a:pt x="6" y="1684"/>
                  </a:lnTo>
                  <a:lnTo>
                    <a:pt x="1" y="1666"/>
                  </a:lnTo>
                  <a:lnTo>
                    <a:pt x="0" y="1643"/>
                  </a:lnTo>
                  <a:lnTo>
                    <a:pt x="4" y="1620"/>
                  </a:lnTo>
                  <a:lnTo>
                    <a:pt x="13" y="1601"/>
                  </a:lnTo>
                  <a:lnTo>
                    <a:pt x="27" y="1583"/>
                  </a:lnTo>
                  <a:lnTo>
                    <a:pt x="45" y="1569"/>
                  </a:lnTo>
                  <a:lnTo>
                    <a:pt x="67" y="1557"/>
                  </a:lnTo>
                  <a:lnTo>
                    <a:pt x="92" y="1549"/>
                  </a:lnTo>
                  <a:lnTo>
                    <a:pt x="119" y="1546"/>
                  </a:lnTo>
                  <a:lnTo>
                    <a:pt x="150" y="1547"/>
                  </a:lnTo>
                  <a:lnTo>
                    <a:pt x="184" y="1553"/>
                  </a:lnTo>
                  <a:lnTo>
                    <a:pt x="220" y="1566"/>
                  </a:lnTo>
                  <a:lnTo>
                    <a:pt x="257" y="1583"/>
                  </a:lnTo>
                  <a:lnTo>
                    <a:pt x="296" y="1608"/>
                  </a:lnTo>
                  <a:lnTo>
                    <a:pt x="296" y="1608"/>
                  </a:lnTo>
                  <a:lnTo>
                    <a:pt x="336" y="1629"/>
                  </a:lnTo>
                  <a:lnTo>
                    <a:pt x="377" y="1652"/>
                  </a:lnTo>
                  <a:lnTo>
                    <a:pt x="421" y="1676"/>
                  </a:lnTo>
                  <a:lnTo>
                    <a:pt x="463" y="1700"/>
                  </a:lnTo>
                  <a:lnTo>
                    <a:pt x="506" y="1725"/>
                  </a:lnTo>
                  <a:lnTo>
                    <a:pt x="549" y="1748"/>
                  </a:lnTo>
                  <a:lnTo>
                    <a:pt x="592" y="1770"/>
                  </a:lnTo>
                  <a:lnTo>
                    <a:pt x="634" y="1791"/>
                  </a:lnTo>
                  <a:lnTo>
                    <a:pt x="675" y="1808"/>
                  </a:lnTo>
                  <a:lnTo>
                    <a:pt x="714" y="1823"/>
                  </a:lnTo>
                  <a:lnTo>
                    <a:pt x="751" y="1834"/>
                  </a:lnTo>
                  <a:lnTo>
                    <a:pt x="786" y="1841"/>
                  </a:lnTo>
                  <a:lnTo>
                    <a:pt x="819" y="1844"/>
                  </a:lnTo>
                  <a:lnTo>
                    <a:pt x="854" y="1843"/>
                  </a:lnTo>
                  <a:lnTo>
                    <a:pt x="885" y="1840"/>
                  </a:lnTo>
                  <a:lnTo>
                    <a:pt x="910" y="1835"/>
                  </a:lnTo>
                  <a:lnTo>
                    <a:pt x="932" y="1828"/>
                  </a:lnTo>
                  <a:lnTo>
                    <a:pt x="950" y="1819"/>
                  </a:lnTo>
                  <a:lnTo>
                    <a:pt x="965" y="1807"/>
                  </a:lnTo>
                  <a:lnTo>
                    <a:pt x="976" y="1793"/>
                  </a:lnTo>
                  <a:lnTo>
                    <a:pt x="984" y="1778"/>
                  </a:lnTo>
                  <a:lnTo>
                    <a:pt x="990" y="1759"/>
                  </a:lnTo>
                  <a:lnTo>
                    <a:pt x="995" y="1738"/>
                  </a:lnTo>
                  <a:lnTo>
                    <a:pt x="998" y="1715"/>
                  </a:lnTo>
                  <a:lnTo>
                    <a:pt x="999" y="1689"/>
                  </a:lnTo>
                  <a:lnTo>
                    <a:pt x="999" y="1661"/>
                  </a:lnTo>
                  <a:lnTo>
                    <a:pt x="1000" y="1622"/>
                  </a:lnTo>
                  <a:lnTo>
                    <a:pt x="1001" y="1582"/>
                  </a:lnTo>
                  <a:lnTo>
                    <a:pt x="1002" y="1541"/>
                  </a:lnTo>
                  <a:lnTo>
                    <a:pt x="1004" y="1500"/>
                  </a:lnTo>
                  <a:lnTo>
                    <a:pt x="1004" y="1460"/>
                  </a:lnTo>
                  <a:lnTo>
                    <a:pt x="1004" y="1420"/>
                  </a:lnTo>
                  <a:lnTo>
                    <a:pt x="1001" y="1382"/>
                  </a:lnTo>
                  <a:lnTo>
                    <a:pt x="997" y="1346"/>
                  </a:lnTo>
                  <a:lnTo>
                    <a:pt x="989" y="1312"/>
                  </a:lnTo>
                  <a:lnTo>
                    <a:pt x="980" y="1281"/>
                  </a:lnTo>
                  <a:lnTo>
                    <a:pt x="973" y="1264"/>
                  </a:lnTo>
                  <a:lnTo>
                    <a:pt x="964" y="1242"/>
                  </a:lnTo>
                  <a:lnTo>
                    <a:pt x="953" y="1214"/>
                  </a:lnTo>
                  <a:lnTo>
                    <a:pt x="942" y="1183"/>
                  </a:lnTo>
                  <a:lnTo>
                    <a:pt x="929" y="1148"/>
                  </a:lnTo>
                  <a:lnTo>
                    <a:pt x="914" y="1109"/>
                  </a:lnTo>
                  <a:lnTo>
                    <a:pt x="899" y="1067"/>
                  </a:lnTo>
                  <a:lnTo>
                    <a:pt x="884" y="1023"/>
                  </a:lnTo>
                  <a:lnTo>
                    <a:pt x="868" y="976"/>
                  </a:lnTo>
                  <a:lnTo>
                    <a:pt x="852" y="929"/>
                  </a:lnTo>
                  <a:lnTo>
                    <a:pt x="835" y="880"/>
                  </a:lnTo>
                  <a:lnTo>
                    <a:pt x="820" y="829"/>
                  </a:lnTo>
                  <a:lnTo>
                    <a:pt x="804" y="779"/>
                  </a:lnTo>
                  <a:lnTo>
                    <a:pt x="789" y="728"/>
                  </a:lnTo>
                  <a:lnTo>
                    <a:pt x="776" y="678"/>
                  </a:lnTo>
                  <a:lnTo>
                    <a:pt x="763" y="629"/>
                  </a:lnTo>
                  <a:lnTo>
                    <a:pt x="751" y="580"/>
                  </a:lnTo>
                  <a:lnTo>
                    <a:pt x="742" y="535"/>
                  </a:lnTo>
                  <a:lnTo>
                    <a:pt x="733" y="491"/>
                  </a:lnTo>
                  <a:lnTo>
                    <a:pt x="727" y="450"/>
                  </a:lnTo>
                  <a:lnTo>
                    <a:pt x="724" y="412"/>
                  </a:lnTo>
                  <a:lnTo>
                    <a:pt x="723" y="379"/>
                  </a:lnTo>
                  <a:lnTo>
                    <a:pt x="724" y="350"/>
                  </a:lnTo>
                  <a:lnTo>
                    <a:pt x="728" y="326"/>
                  </a:lnTo>
                  <a:lnTo>
                    <a:pt x="734" y="305"/>
                  </a:lnTo>
                  <a:lnTo>
                    <a:pt x="742" y="288"/>
                  </a:lnTo>
                  <a:lnTo>
                    <a:pt x="750" y="274"/>
                  </a:lnTo>
                  <a:lnTo>
                    <a:pt x="760" y="264"/>
                  </a:lnTo>
                  <a:lnTo>
                    <a:pt x="770" y="254"/>
                  </a:lnTo>
                  <a:lnTo>
                    <a:pt x="782" y="249"/>
                  </a:lnTo>
                  <a:lnTo>
                    <a:pt x="793" y="245"/>
                  </a:lnTo>
                  <a:lnTo>
                    <a:pt x="805" y="243"/>
                  </a:lnTo>
                  <a:lnTo>
                    <a:pt x="817" y="243"/>
                  </a:lnTo>
                  <a:lnTo>
                    <a:pt x="828" y="244"/>
                  </a:lnTo>
                  <a:lnTo>
                    <a:pt x="838" y="246"/>
                  </a:lnTo>
                  <a:lnTo>
                    <a:pt x="849" y="248"/>
                  </a:lnTo>
                  <a:lnTo>
                    <a:pt x="857" y="251"/>
                  </a:lnTo>
                  <a:lnTo>
                    <a:pt x="863" y="254"/>
                  </a:lnTo>
                  <a:lnTo>
                    <a:pt x="868" y="258"/>
                  </a:lnTo>
                  <a:lnTo>
                    <a:pt x="871" y="261"/>
                  </a:lnTo>
                  <a:lnTo>
                    <a:pt x="874" y="264"/>
                  </a:lnTo>
                  <a:lnTo>
                    <a:pt x="877" y="267"/>
                  </a:lnTo>
                  <a:lnTo>
                    <a:pt x="880" y="269"/>
                  </a:lnTo>
                  <a:lnTo>
                    <a:pt x="885" y="273"/>
                  </a:lnTo>
                  <a:lnTo>
                    <a:pt x="889" y="277"/>
                  </a:lnTo>
                  <a:lnTo>
                    <a:pt x="894" y="283"/>
                  </a:lnTo>
                  <a:lnTo>
                    <a:pt x="899" y="291"/>
                  </a:lnTo>
                  <a:lnTo>
                    <a:pt x="905" y="302"/>
                  </a:lnTo>
                  <a:lnTo>
                    <a:pt x="911" y="316"/>
                  </a:lnTo>
                  <a:lnTo>
                    <a:pt x="920" y="334"/>
                  </a:lnTo>
                  <a:lnTo>
                    <a:pt x="928" y="354"/>
                  </a:lnTo>
                  <a:lnTo>
                    <a:pt x="937" y="380"/>
                  </a:lnTo>
                  <a:lnTo>
                    <a:pt x="947" y="411"/>
                  </a:lnTo>
                  <a:lnTo>
                    <a:pt x="959" y="447"/>
                  </a:lnTo>
                  <a:lnTo>
                    <a:pt x="971" y="488"/>
                  </a:lnTo>
                  <a:lnTo>
                    <a:pt x="984" y="530"/>
                  </a:lnTo>
                  <a:lnTo>
                    <a:pt x="995" y="568"/>
                  </a:lnTo>
                  <a:lnTo>
                    <a:pt x="1004" y="601"/>
                  </a:lnTo>
                  <a:lnTo>
                    <a:pt x="1011" y="631"/>
                  </a:lnTo>
                  <a:lnTo>
                    <a:pt x="1018" y="656"/>
                  </a:lnTo>
                  <a:lnTo>
                    <a:pt x="1024" y="680"/>
                  </a:lnTo>
                  <a:lnTo>
                    <a:pt x="1029" y="700"/>
                  </a:lnTo>
                  <a:lnTo>
                    <a:pt x="1034" y="718"/>
                  </a:lnTo>
                  <a:lnTo>
                    <a:pt x="1038" y="736"/>
                  </a:lnTo>
                  <a:lnTo>
                    <a:pt x="1042" y="751"/>
                  </a:lnTo>
                  <a:lnTo>
                    <a:pt x="1046" y="767"/>
                  </a:lnTo>
                  <a:lnTo>
                    <a:pt x="1051" y="781"/>
                  </a:lnTo>
                  <a:lnTo>
                    <a:pt x="1056" y="796"/>
                  </a:lnTo>
                  <a:lnTo>
                    <a:pt x="1061" y="812"/>
                  </a:lnTo>
                  <a:lnTo>
                    <a:pt x="1069" y="829"/>
                  </a:lnTo>
                  <a:lnTo>
                    <a:pt x="1076" y="848"/>
                  </a:lnTo>
                  <a:lnTo>
                    <a:pt x="1086" y="871"/>
                  </a:lnTo>
                  <a:lnTo>
                    <a:pt x="1096" y="898"/>
                  </a:lnTo>
                  <a:lnTo>
                    <a:pt x="1109" y="928"/>
                  </a:lnTo>
                  <a:lnTo>
                    <a:pt x="1123" y="960"/>
                  </a:lnTo>
                  <a:lnTo>
                    <a:pt x="1138" y="993"/>
                  </a:lnTo>
                  <a:lnTo>
                    <a:pt x="1152" y="1027"/>
                  </a:lnTo>
                  <a:lnTo>
                    <a:pt x="1168" y="1061"/>
                  </a:lnTo>
                  <a:lnTo>
                    <a:pt x="1184" y="1094"/>
                  </a:lnTo>
                  <a:lnTo>
                    <a:pt x="1199" y="1125"/>
                  </a:lnTo>
                  <a:lnTo>
                    <a:pt x="1215" y="1155"/>
                  </a:lnTo>
                  <a:lnTo>
                    <a:pt x="1230" y="1182"/>
                  </a:lnTo>
                  <a:lnTo>
                    <a:pt x="1245" y="1206"/>
                  </a:lnTo>
                  <a:lnTo>
                    <a:pt x="1258" y="1225"/>
                  </a:lnTo>
                  <a:lnTo>
                    <a:pt x="1271" y="1240"/>
                  </a:lnTo>
                  <a:lnTo>
                    <a:pt x="1282" y="1248"/>
                  </a:lnTo>
                  <a:lnTo>
                    <a:pt x="1296" y="1253"/>
                  </a:lnTo>
                  <a:lnTo>
                    <a:pt x="1308" y="1254"/>
                  </a:lnTo>
                  <a:lnTo>
                    <a:pt x="1321" y="1249"/>
                  </a:lnTo>
                  <a:lnTo>
                    <a:pt x="1332" y="1240"/>
                  </a:lnTo>
                  <a:lnTo>
                    <a:pt x="1342" y="1226"/>
                  </a:lnTo>
                  <a:lnTo>
                    <a:pt x="1350" y="1207"/>
                  </a:lnTo>
                  <a:lnTo>
                    <a:pt x="1359" y="1183"/>
                  </a:lnTo>
                  <a:lnTo>
                    <a:pt x="1366" y="1154"/>
                  </a:lnTo>
                  <a:lnTo>
                    <a:pt x="1370" y="1120"/>
                  </a:lnTo>
                  <a:lnTo>
                    <a:pt x="1374" y="1081"/>
                  </a:lnTo>
                  <a:lnTo>
                    <a:pt x="1376" y="1037"/>
                  </a:lnTo>
                  <a:lnTo>
                    <a:pt x="1376" y="988"/>
                  </a:lnTo>
                  <a:lnTo>
                    <a:pt x="1376" y="955"/>
                  </a:lnTo>
                  <a:lnTo>
                    <a:pt x="1377" y="919"/>
                  </a:lnTo>
                  <a:lnTo>
                    <a:pt x="1378" y="878"/>
                  </a:lnTo>
                  <a:lnTo>
                    <a:pt x="1381" y="834"/>
                  </a:lnTo>
                  <a:lnTo>
                    <a:pt x="1383" y="788"/>
                  </a:lnTo>
                  <a:lnTo>
                    <a:pt x="1386" y="739"/>
                  </a:lnTo>
                  <a:lnTo>
                    <a:pt x="1391" y="688"/>
                  </a:lnTo>
                  <a:lnTo>
                    <a:pt x="1395" y="637"/>
                  </a:lnTo>
                  <a:lnTo>
                    <a:pt x="1399" y="584"/>
                  </a:lnTo>
                  <a:lnTo>
                    <a:pt x="1403" y="533"/>
                  </a:lnTo>
                  <a:lnTo>
                    <a:pt x="1407" y="482"/>
                  </a:lnTo>
                  <a:lnTo>
                    <a:pt x="1412" y="431"/>
                  </a:lnTo>
                  <a:lnTo>
                    <a:pt x="1416" y="382"/>
                  </a:lnTo>
                  <a:lnTo>
                    <a:pt x="1420" y="336"/>
                  </a:lnTo>
                  <a:lnTo>
                    <a:pt x="1425" y="292"/>
                  </a:lnTo>
                  <a:lnTo>
                    <a:pt x="1429" y="252"/>
                  </a:lnTo>
                  <a:lnTo>
                    <a:pt x="1432" y="216"/>
                  </a:lnTo>
                  <a:lnTo>
                    <a:pt x="1435" y="184"/>
                  </a:lnTo>
                  <a:lnTo>
                    <a:pt x="1437" y="158"/>
                  </a:lnTo>
                  <a:lnTo>
                    <a:pt x="1439" y="137"/>
                  </a:lnTo>
                  <a:lnTo>
                    <a:pt x="1440" y="122"/>
                  </a:lnTo>
                  <a:lnTo>
                    <a:pt x="1444" y="99"/>
                  </a:lnTo>
                  <a:lnTo>
                    <a:pt x="1452" y="78"/>
                  </a:lnTo>
                  <a:lnTo>
                    <a:pt x="1464" y="60"/>
                  </a:lnTo>
                  <a:lnTo>
                    <a:pt x="1477" y="45"/>
                  </a:lnTo>
                  <a:lnTo>
                    <a:pt x="1491" y="31"/>
                  </a:lnTo>
                  <a:lnTo>
                    <a:pt x="1507" y="20"/>
                  </a:lnTo>
                  <a:lnTo>
                    <a:pt x="1521" y="12"/>
                  </a:lnTo>
                  <a:lnTo>
                    <a:pt x="1535" y="5"/>
                  </a:lnTo>
                  <a:lnTo>
                    <a:pt x="1546" y="1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ED1A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7">
              <a:extLst>
                <a:ext uri="{FF2B5EF4-FFF2-40B4-BE49-F238E27FC236}">
                  <a16:creationId xmlns:a16="http://schemas.microsoft.com/office/drawing/2014/main" id="{52A73BF2-397C-3046-86BB-E235F2068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438" y="5867401"/>
              <a:ext cx="1462088" cy="388938"/>
            </a:xfrm>
            <a:prstGeom prst="rect">
              <a:avLst/>
            </a:prstGeom>
            <a:solidFill>
              <a:sysClr val="window" lastClr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8">
              <a:extLst>
                <a:ext uri="{FF2B5EF4-FFF2-40B4-BE49-F238E27FC236}">
                  <a16:creationId xmlns:a16="http://schemas.microsoft.com/office/drawing/2014/main" id="{1D1038B2-ACE0-714D-A534-FDD0EEDC9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791" y="6080129"/>
              <a:ext cx="1923917" cy="4723379"/>
            </a:xfrm>
            <a:custGeom>
              <a:avLst/>
              <a:gdLst>
                <a:gd name="connsiteX0" fmla="*/ 0 w 644845"/>
                <a:gd name="connsiteY0" fmla="*/ 0 h 1794273"/>
                <a:gd name="connsiteX1" fmla="*/ 644845 w 644845"/>
                <a:gd name="connsiteY1" fmla="*/ 0 h 1794273"/>
                <a:gd name="connsiteX2" fmla="*/ 644845 w 644845"/>
                <a:gd name="connsiteY2" fmla="*/ 1794273 h 1794273"/>
                <a:gd name="connsiteX3" fmla="*/ 0 w 644845"/>
                <a:gd name="connsiteY3" fmla="*/ 1794273 h 1794273"/>
                <a:gd name="connsiteX4" fmla="*/ 0 w 644845"/>
                <a:gd name="connsiteY4" fmla="*/ 0 h 1794273"/>
                <a:gd name="connsiteX0" fmla="*/ 89647 w 734492"/>
                <a:gd name="connsiteY0" fmla="*/ 0 h 1794273"/>
                <a:gd name="connsiteX1" fmla="*/ 734492 w 734492"/>
                <a:gd name="connsiteY1" fmla="*/ 0 h 1794273"/>
                <a:gd name="connsiteX2" fmla="*/ 734492 w 734492"/>
                <a:gd name="connsiteY2" fmla="*/ 1794273 h 1794273"/>
                <a:gd name="connsiteX3" fmla="*/ 0 w 734492"/>
                <a:gd name="connsiteY3" fmla="*/ 1794273 h 1794273"/>
                <a:gd name="connsiteX4" fmla="*/ 89647 w 734492"/>
                <a:gd name="connsiteY4" fmla="*/ 0 h 1794273"/>
                <a:gd name="connsiteX0" fmla="*/ 44823 w 689668"/>
                <a:gd name="connsiteY0" fmla="*/ 0 h 1794273"/>
                <a:gd name="connsiteX1" fmla="*/ 689668 w 689668"/>
                <a:gd name="connsiteY1" fmla="*/ 0 h 1794273"/>
                <a:gd name="connsiteX2" fmla="*/ 689668 w 689668"/>
                <a:gd name="connsiteY2" fmla="*/ 1794273 h 1794273"/>
                <a:gd name="connsiteX3" fmla="*/ 0 w 689668"/>
                <a:gd name="connsiteY3" fmla="*/ 1794273 h 1794273"/>
                <a:gd name="connsiteX4" fmla="*/ 44823 w 689668"/>
                <a:gd name="connsiteY4" fmla="*/ 0 h 1794273"/>
                <a:gd name="connsiteX0" fmla="*/ 44823 w 734491"/>
                <a:gd name="connsiteY0" fmla="*/ 0 h 1803238"/>
                <a:gd name="connsiteX1" fmla="*/ 689668 w 734491"/>
                <a:gd name="connsiteY1" fmla="*/ 0 h 1803238"/>
                <a:gd name="connsiteX2" fmla="*/ 734491 w 734491"/>
                <a:gd name="connsiteY2" fmla="*/ 1803238 h 1803238"/>
                <a:gd name="connsiteX3" fmla="*/ 0 w 734491"/>
                <a:gd name="connsiteY3" fmla="*/ 1794273 h 1803238"/>
                <a:gd name="connsiteX4" fmla="*/ 44823 w 734491"/>
                <a:gd name="connsiteY4" fmla="*/ 0 h 18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491" h="1803238">
                  <a:moveTo>
                    <a:pt x="44823" y="0"/>
                  </a:moveTo>
                  <a:lnTo>
                    <a:pt x="689668" y="0"/>
                  </a:lnTo>
                  <a:lnTo>
                    <a:pt x="734491" y="1803238"/>
                  </a:lnTo>
                  <a:lnTo>
                    <a:pt x="0" y="1794273"/>
                  </a:lnTo>
                  <a:lnTo>
                    <a:pt x="44823" y="0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34461010-AFAB-0245-9890-396536EC9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76" y="1887538"/>
              <a:ext cx="303213" cy="319088"/>
            </a:xfrm>
            <a:custGeom>
              <a:avLst/>
              <a:gdLst>
                <a:gd name="T0" fmla="*/ 95 w 191"/>
                <a:gd name="T1" fmla="*/ 0 h 201"/>
                <a:gd name="T2" fmla="*/ 114 w 191"/>
                <a:gd name="T3" fmla="*/ 4 h 201"/>
                <a:gd name="T4" fmla="*/ 131 w 191"/>
                <a:gd name="T5" fmla="*/ 10 h 201"/>
                <a:gd name="T6" fmla="*/ 144 w 191"/>
                <a:gd name="T7" fmla="*/ 20 h 201"/>
                <a:gd name="T8" fmla="*/ 156 w 191"/>
                <a:gd name="T9" fmla="*/ 32 h 201"/>
                <a:gd name="T10" fmla="*/ 165 w 191"/>
                <a:gd name="T11" fmla="*/ 46 h 201"/>
                <a:gd name="T12" fmla="*/ 172 w 191"/>
                <a:gd name="T13" fmla="*/ 63 h 201"/>
                <a:gd name="T14" fmla="*/ 178 w 191"/>
                <a:gd name="T15" fmla="*/ 80 h 201"/>
                <a:gd name="T16" fmla="*/ 182 w 191"/>
                <a:gd name="T17" fmla="*/ 99 h 201"/>
                <a:gd name="T18" fmla="*/ 186 w 191"/>
                <a:gd name="T19" fmla="*/ 117 h 201"/>
                <a:gd name="T20" fmla="*/ 191 w 191"/>
                <a:gd name="T21" fmla="*/ 136 h 201"/>
                <a:gd name="T22" fmla="*/ 191 w 191"/>
                <a:gd name="T23" fmla="*/ 150 h 201"/>
                <a:gd name="T24" fmla="*/ 185 w 191"/>
                <a:gd name="T25" fmla="*/ 163 h 201"/>
                <a:gd name="T26" fmla="*/ 176 w 191"/>
                <a:gd name="T27" fmla="*/ 173 h 201"/>
                <a:gd name="T28" fmla="*/ 164 w 191"/>
                <a:gd name="T29" fmla="*/ 182 h 201"/>
                <a:gd name="T30" fmla="*/ 147 w 191"/>
                <a:gd name="T31" fmla="*/ 190 h 201"/>
                <a:gd name="T32" fmla="*/ 130 w 191"/>
                <a:gd name="T33" fmla="*/ 195 h 201"/>
                <a:gd name="T34" fmla="*/ 111 w 191"/>
                <a:gd name="T35" fmla="*/ 200 h 201"/>
                <a:gd name="T36" fmla="*/ 92 w 191"/>
                <a:gd name="T37" fmla="*/ 201 h 201"/>
                <a:gd name="T38" fmla="*/ 73 w 191"/>
                <a:gd name="T39" fmla="*/ 201 h 201"/>
                <a:gd name="T40" fmla="*/ 57 w 191"/>
                <a:gd name="T41" fmla="*/ 198 h 201"/>
                <a:gd name="T42" fmla="*/ 41 w 191"/>
                <a:gd name="T43" fmla="*/ 192 h 201"/>
                <a:gd name="T44" fmla="*/ 29 w 191"/>
                <a:gd name="T45" fmla="*/ 185 h 201"/>
                <a:gd name="T46" fmla="*/ 21 w 191"/>
                <a:gd name="T47" fmla="*/ 175 h 201"/>
                <a:gd name="T48" fmla="*/ 12 w 191"/>
                <a:gd name="T49" fmla="*/ 155 h 201"/>
                <a:gd name="T50" fmla="*/ 5 w 191"/>
                <a:gd name="T51" fmla="*/ 136 h 201"/>
                <a:gd name="T52" fmla="*/ 2 w 191"/>
                <a:gd name="T53" fmla="*/ 116 h 201"/>
                <a:gd name="T54" fmla="*/ 1 w 191"/>
                <a:gd name="T55" fmla="*/ 99 h 201"/>
                <a:gd name="T56" fmla="*/ 0 w 191"/>
                <a:gd name="T57" fmla="*/ 83 h 201"/>
                <a:gd name="T58" fmla="*/ 1 w 191"/>
                <a:gd name="T59" fmla="*/ 71 h 201"/>
                <a:gd name="T60" fmla="*/ 1 w 191"/>
                <a:gd name="T61" fmla="*/ 63 h 201"/>
                <a:gd name="T62" fmla="*/ 2 w 191"/>
                <a:gd name="T63" fmla="*/ 61 h 201"/>
                <a:gd name="T64" fmla="*/ 2 w 191"/>
                <a:gd name="T65" fmla="*/ 59 h 201"/>
                <a:gd name="T66" fmla="*/ 4 w 191"/>
                <a:gd name="T67" fmla="*/ 54 h 201"/>
                <a:gd name="T68" fmla="*/ 8 w 191"/>
                <a:gd name="T69" fmla="*/ 46 h 201"/>
                <a:gd name="T70" fmla="*/ 14 w 191"/>
                <a:gd name="T71" fmla="*/ 38 h 201"/>
                <a:gd name="T72" fmla="*/ 21 w 191"/>
                <a:gd name="T73" fmla="*/ 29 h 201"/>
                <a:gd name="T74" fmla="*/ 31 w 191"/>
                <a:gd name="T75" fmla="*/ 20 h 201"/>
                <a:gd name="T76" fmla="*/ 42 w 191"/>
                <a:gd name="T77" fmla="*/ 11 h 201"/>
                <a:gd name="T78" fmla="*/ 57 w 191"/>
                <a:gd name="T79" fmla="*/ 5 h 201"/>
                <a:gd name="T80" fmla="*/ 74 w 191"/>
                <a:gd name="T81" fmla="*/ 1 h 201"/>
                <a:gd name="T82" fmla="*/ 95 w 191"/>
                <a:gd name="T83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" h="201">
                  <a:moveTo>
                    <a:pt x="95" y="0"/>
                  </a:moveTo>
                  <a:lnTo>
                    <a:pt x="114" y="4"/>
                  </a:lnTo>
                  <a:lnTo>
                    <a:pt x="131" y="10"/>
                  </a:lnTo>
                  <a:lnTo>
                    <a:pt x="144" y="20"/>
                  </a:lnTo>
                  <a:lnTo>
                    <a:pt x="156" y="32"/>
                  </a:lnTo>
                  <a:lnTo>
                    <a:pt x="165" y="46"/>
                  </a:lnTo>
                  <a:lnTo>
                    <a:pt x="172" y="63"/>
                  </a:lnTo>
                  <a:lnTo>
                    <a:pt x="178" y="80"/>
                  </a:lnTo>
                  <a:lnTo>
                    <a:pt x="182" y="99"/>
                  </a:lnTo>
                  <a:lnTo>
                    <a:pt x="186" y="117"/>
                  </a:lnTo>
                  <a:lnTo>
                    <a:pt x="191" y="136"/>
                  </a:lnTo>
                  <a:lnTo>
                    <a:pt x="191" y="150"/>
                  </a:lnTo>
                  <a:lnTo>
                    <a:pt x="185" y="163"/>
                  </a:lnTo>
                  <a:lnTo>
                    <a:pt x="176" y="173"/>
                  </a:lnTo>
                  <a:lnTo>
                    <a:pt x="164" y="182"/>
                  </a:lnTo>
                  <a:lnTo>
                    <a:pt x="147" y="190"/>
                  </a:lnTo>
                  <a:lnTo>
                    <a:pt x="130" y="195"/>
                  </a:lnTo>
                  <a:lnTo>
                    <a:pt x="111" y="200"/>
                  </a:lnTo>
                  <a:lnTo>
                    <a:pt x="92" y="201"/>
                  </a:lnTo>
                  <a:lnTo>
                    <a:pt x="73" y="201"/>
                  </a:lnTo>
                  <a:lnTo>
                    <a:pt x="57" y="198"/>
                  </a:lnTo>
                  <a:lnTo>
                    <a:pt x="41" y="192"/>
                  </a:lnTo>
                  <a:lnTo>
                    <a:pt x="29" y="185"/>
                  </a:lnTo>
                  <a:lnTo>
                    <a:pt x="21" y="175"/>
                  </a:lnTo>
                  <a:lnTo>
                    <a:pt x="12" y="155"/>
                  </a:lnTo>
                  <a:lnTo>
                    <a:pt x="5" y="136"/>
                  </a:lnTo>
                  <a:lnTo>
                    <a:pt x="2" y="116"/>
                  </a:lnTo>
                  <a:lnTo>
                    <a:pt x="1" y="99"/>
                  </a:lnTo>
                  <a:lnTo>
                    <a:pt x="0" y="83"/>
                  </a:lnTo>
                  <a:lnTo>
                    <a:pt x="1" y="71"/>
                  </a:lnTo>
                  <a:lnTo>
                    <a:pt x="1" y="63"/>
                  </a:lnTo>
                  <a:lnTo>
                    <a:pt x="2" y="61"/>
                  </a:lnTo>
                  <a:lnTo>
                    <a:pt x="2" y="59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4" y="38"/>
                  </a:lnTo>
                  <a:lnTo>
                    <a:pt x="21" y="29"/>
                  </a:lnTo>
                  <a:lnTo>
                    <a:pt x="31" y="20"/>
                  </a:lnTo>
                  <a:lnTo>
                    <a:pt x="42" y="11"/>
                  </a:lnTo>
                  <a:lnTo>
                    <a:pt x="57" y="5"/>
                  </a:lnTo>
                  <a:lnTo>
                    <a:pt x="74" y="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3D9E9A28-2BAB-3C48-9941-687C325D7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401" y="1497013"/>
              <a:ext cx="303213" cy="325438"/>
            </a:xfrm>
            <a:custGeom>
              <a:avLst/>
              <a:gdLst>
                <a:gd name="T0" fmla="*/ 96 w 191"/>
                <a:gd name="T1" fmla="*/ 0 h 205"/>
                <a:gd name="T2" fmla="*/ 117 w 191"/>
                <a:gd name="T3" fmla="*/ 1 h 205"/>
                <a:gd name="T4" fmla="*/ 135 w 191"/>
                <a:gd name="T5" fmla="*/ 5 h 205"/>
                <a:gd name="T6" fmla="*/ 150 w 191"/>
                <a:gd name="T7" fmla="*/ 14 h 205"/>
                <a:gd name="T8" fmla="*/ 163 w 191"/>
                <a:gd name="T9" fmla="*/ 25 h 205"/>
                <a:gd name="T10" fmla="*/ 173 w 191"/>
                <a:gd name="T11" fmla="*/ 39 h 205"/>
                <a:gd name="T12" fmla="*/ 180 w 191"/>
                <a:gd name="T13" fmla="*/ 55 h 205"/>
                <a:gd name="T14" fmla="*/ 187 w 191"/>
                <a:gd name="T15" fmla="*/ 72 h 205"/>
                <a:gd name="T16" fmla="*/ 190 w 191"/>
                <a:gd name="T17" fmla="*/ 90 h 205"/>
                <a:gd name="T18" fmla="*/ 191 w 191"/>
                <a:gd name="T19" fmla="*/ 109 h 205"/>
                <a:gd name="T20" fmla="*/ 190 w 191"/>
                <a:gd name="T21" fmla="*/ 128 h 205"/>
                <a:gd name="T22" fmla="*/ 186 w 191"/>
                <a:gd name="T23" fmla="*/ 153 h 205"/>
                <a:gd name="T24" fmla="*/ 181 w 191"/>
                <a:gd name="T25" fmla="*/ 173 h 205"/>
                <a:gd name="T26" fmla="*/ 177 w 191"/>
                <a:gd name="T27" fmla="*/ 186 h 205"/>
                <a:gd name="T28" fmla="*/ 171 w 191"/>
                <a:gd name="T29" fmla="*/ 195 h 205"/>
                <a:gd name="T30" fmla="*/ 164 w 191"/>
                <a:gd name="T31" fmla="*/ 200 h 205"/>
                <a:gd name="T32" fmla="*/ 154 w 191"/>
                <a:gd name="T33" fmla="*/ 202 h 205"/>
                <a:gd name="T34" fmla="*/ 142 w 191"/>
                <a:gd name="T35" fmla="*/ 203 h 205"/>
                <a:gd name="T36" fmla="*/ 132 w 191"/>
                <a:gd name="T37" fmla="*/ 203 h 205"/>
                <a:gd name="T38" fmla="*/ 119 w 191"/>
                <a:gd name="T39" fmla="*/ 204 h 205"/>
                <a:gd name="T40" fmla="*/ 104 w 191"/>
                <a:gd name="T41" fmla="*/ 205 h 205"/>
                <a:gd name="T42" fmla="*/ 88 w 191"/>
                <a:gd name="T43" fmla="*/ 205 h 205"/>
                <a:gd name="T44" fmla="*/ 70 w 191"/>
                <a:gd name="T45" fmla="*/ 204 h 205"/>
                <a:gd name="T46" fmla="*/ 54 w 191"/>
                <a:gd name="T47" fmla="*/ 202 h 205"/>
                <a:gd name="T48" fmla="*/ 38 w 191"/>
                <a:gd name="T49" fmla="*/ 199 h 205"/>
                <a:gd name="T50" fmla="*/ 25 w 191"/>
                <a:gd name="T51" fmla="*/ 194 h 205"/>
                <a:gd name="T52" fmla="*/ 14 w 191"/>
                <a:gd name="T53" fmla="*/ 186 h 205"/>
                <a:gd name="T54" fmla="*/ 7 w 191"/>
                <a:gd name="T55" fmla="*/ 176 h 205"/>
                <a:gd name="T56" fmla="*/ 3 w 191"/>
                <a:gd name="T57" fmla="*/ 164 h 205"/>
                <a:gd name="T58" fmla="*/ 3 w 191"/>
                <a:gd name="T59" fmla="*/ 162 h 205"/>
                <a:gd name="T60" fmla="*/ 2 w 191"/>
                <a:gd name="T61" fmla="*/ 157 h 205"/>
                <a:gd name="T62" fmla="*/ 1 w 191"/>
                <a:gd name="T63" fmla="*/ 147 h 205"/>
                <a:gd name="T64" fmla="*/ 0 w 191"/>
                <a:gd name="T65" fmla="*/ 136 h 205"/>
                <a:gd name="T66" fmla="*/ 0 w 191"/>
                <a:gd name="T67" fmla="*/ 123 h 205"/>
                <a:gd name="T68" fmla="*/ 1 w 191"/>
                <a:gd name="T69" fmla="*/ 107 h 205"/>
                <a:gd name="T70" fmla="*/ 3 w 191"/>
                <a:gd name="T71" fmla="*/ 92 h 205"/>
                <a:gd name="T72" fmla="*/ 7 w 191"/>
                <a:gd name="T73" fmla="*/ 75 h 205"/>
                <a:gd name="T74" fmla="*/ 12 w 191"/>
                <a:gd name="T75" fmla="*/ 60 h 205"/>
                <a:gd name="T76" fmla="*/ 18 w 191"/>
                <a:gd name="T77" fmla="*/ 44 h 205"/>
                <a:gd name="T78" fmla="*/ 27 w 191"/>
                <a:gd name="T79" fmla="*/ 30 h 205"/>
                <a:gd name="T80" fmla="*/ 39 w 191"/>
                <a:gd name="T81" fmla="*/ 19 h 205"/>
                <a:gd name="T82" fmla="*/ 55 w 191"/>
                <a:gd name="T83" fmla="*/ 9 h 205"/>
                <a:gd name="T84" fmla="*/ 72 w 191"/>
                <a:gd name="T85" fmla="*/ 3 h 205"/>
                <a:gd name="T86" fmla="*/ 96 w 191"/>
                <a:gd name="T8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05">
                  <a:moveTo>
                    <a:pt x="96" y="0"/>
                  </a:moveTo>
                  <a:lnTo>
                    <a:pt x="117" y="1"/>
                  </a:lnTo>
                  <a:lnTo>
                    <a:pt x="135" y="5"/>
                  </a:lnTo>
                  <a:lnTo>
                    <a:pt x="150" y="14"/>
                  </a:lnTo>
                  <a:lnTo>
                    <a:pt x="163" y="25"/>
                  </a:lnTo>
                  <a:lnTo>
                    <a:pt x="173" y="39"/>
                  </a:lnTo>
                  <a:lnTo>
                    <a:pt x="180" y="55"/>
                  </a:lnTo>
                  <a:lnTo>
                    <a:pt x="187" y="72"/>
                  </a:lnTo>
                  <a:lnTo>
                    <a:pt x="190" y="90"/>
                  </a:lnTo>
                  <a:lnTo>
                    <a:pt x="191" y="109"/>
                  </a:lnTo>
                  <a:lnTo>
                    <a:pt x="190" y="128"/>
                  </a:lnTo>
                  <a:lnTo>
                    <a:pt x="186" y="153"/>
                  </a:lnTo>
                  <a:lnTo>
                    <a:pt x="181" y="173"/>
                  </a:lnTo>
                  <a:lnTo>
                    <a:pt x="177" y="186"/>
                  </a:lnTo>
                  <a:lnTo>
                    <a:pt x="171" y="195"/>
                  </a:lnTo>
                  <a:lnTo>
                    <a:pt x="164" y="200"/>
                  </a:lnTo>
                  <a:lnTo>
                    <a:pt x="154" y="202"/>
                  </a:lnTo>
                  <a:lnTo>
                    <a:pt x="142" y="203"/>
                  </a:lnTo>
                  <a:lnTo>
                    <a:pt x="132" y="203"/>
                  </a:lnTo>
                  <a:lnTo>
                    <a:pt x="119" y="204"/>
                  </a:lnTo>
                  <a:lnTo>
                    <a:pt x="104" y="205"/>
                  </a:lnTo>
                  <a:lnTo>
                    <a:pt x="88" y="205"/>
                  </a:lnTo>
                  <a:lnTo>
                    <a:pt x="70" y="204"/>
                  </a:lnTo>
                  <a:lnTo>
                    <a:pt x="54" y="202"/>
                  </a:lnTo>
                  <a:lnTo>
                    <a:pt x="38" y="199"/>
                  </a:lnTo>
                  <a:lnTo>
                    <a:pt x="25" y="194"/>
                  </a:lnTo>
                  <a:lnTo>
                    <a:pt x="14" y="186"/>
                  </a:lnTo>
                  <a:lnTo>
                    <a:pt x="7" y="176"/>
                  </a:lnTo>
                  <a:lnTo>
                    <a:pt x="3" y="164"/>
                  </a:lnTo>
                  <a:lnTo>
                    <a:pt x="3" y="162"/>
                  </a:lnTo>
                  <a:lnTo>
                    <a:pt x="2" y="157"/>
                  </a:lnTo>
                  <a:lnTo>
                    <a:pt x="1" y="147"/>
                  </a:lnTo>
                  <a:lnTo>
                    <a:pt x="0" y="136"/>
                  </a:lnTo>
                  <a:lnTo>
                    <a:pt x="0" y="123"/>
                  </a:lnTo>
                  <a:lnTo>
                    <a:pt x="1" y="107"/>
                  </a:lnTo>
                  <a:lnTo>
                    <a:pt x="3" y="92"/>
                  </a:lnTo>
                  <a:lnTo>
                    <a:pt x="7" y="75"/>
                  </a:lnTo>
                  <a:lnTo>
                    <a:pt x="12" y="60"/>
                  </a:lnTo>
                  <a:lnTo>
                    <a:pt x="18" y="44"/>
                  </a:lnTo>
                  <a:lnTo>
                    <a:pt x="27" y="30"/>
                  </a:lnTo>
                  <a:lnTo>
                    <a:pt x="39" y="19"/>
                  </a:lnTo>
                  <a:lnTo>
                    <a:pt x="55" y="9"/>
                  </a:lnTo>
                  <a:lnTo>
                    <a:pt x="72" y="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352208AC-00AF-4C40-AE8C-CFA6EA2C3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974851"/>
              <a:ext cx="266700" cy="279400"/>
            </a:xfrm>
            <a:custGeom>
              <a:avLst/>
              <a:gdLst>
                <a:gd name="T0" fmla="*/ 87 w 168"/>
                <a:gd name="T1" fmla="*/ 0 h 176"/>
                <a:gd name="T2" fmla="*/ 107 w 168"/>
                <a:gd name="T3" fmla="*/ 1 h 176"/>
                <a:gd name="T4" fmla="*/ 125 w 168"/>
                <a:gd name="T5" fmla="*/ 5 h 176"/>
                <a:gd name="T6" fmla="*/ 139 w 168"/>
                <a:gd name="T7" fmla="*/ 12 h 176"/>
                <a:gd name="T8" fmla="*/ 151 w 168"/>
                <a:gd name="T9" fmla="*/ 21 h 176"/>
                <a:gd name="T10" fmla="*/ 159 w 168"/>
                <a:gd name="T11" fmla="*/ 33 h 176"/>
                <a:gd name="T12" fmla="*/ 164 w 168"/>
                <a:gd name="T13" fmla="*/ 47 h 176"/>
                <a:gd name="T14" fmla="*/ 167 w 168"/>
                <a:gd name="T15" fmla="*/ 61 h 176"/>
                <a:gd name="T16" fmla="*/ 168 w 168"/>
                <a:gd name="T17" fmla="*/ 76 h 176"/>
                <a:gd name="T18" fmla="*/ 167 w 168"/>
                <a:gd name="T19" fmla="*/ 91 h 176"/>
                <a:gd name="T20" fmla="*/ 165 w 168"/>
                <a:gd name="T21" fmla="*/ 107 h 176"/>
                <a:gd name="T22" fmla="*/ 162 w 168"/>
                <a:gd name="T23" fmla="*/ 121 h 176"/>
                <a:gd name="T24" fmla="*/ 159 w 168"/>
                <a:gd name="T25" fmla="*/ 135 h 176"/>
                <a:gd name="T26" fmla="*/ 156 w 168"/>
                <a:gd name="T27" fmla="*/ 147 h 176"/>
                <a:gd name="T28" fmla="*/ 152 w 168"/>
                <a:gd name="T29" fmla="*/ 157 h 176"/>
                <a:gd name="T30" fmla="*/ 149 w 168"/>
                <a:gd name="T31" fmla="*/ 165 h 176"/>
                <a:gd name="T32" fmla="*/ 146 w 168"/>
                <a:gd name="T33" fmla="*/ 170 h 176"/>
                <a:gd name="T34" fmla="*/ 146 w 168"/>
                <a:gd name="T35" fmla="*/ 171 h 176"/>
                <a:gd name="T36" fmla="*/ 143 w 168"/>
                <a:gd name="T37" fmla="*/ 172 h 176"/>
                <a:gd name="T38" fmla="*/ 135 w 168"/>
                <a:gd name="T39" fmla="*/ 173 h 176"/>
                <a:gd name="T40" fmla="*/ 124 w 168"/>
                <a:gd name="T41" fmla="*/ 175 h 176"/>
                <a:gd name="T42" fmla="*/ 108 w 168"/>
                <a:gd name="T43" fmla="*/ 176 h 176"/>
                <a:gd name="T44" fmla="*/ 91 w 168"/>
                <a:gd name="T45" fmla="*/ 175 h 176"/>
                <a:gd name="T46" fmla="*/ 72 w 168"/>
                <a:gd name="T47" fmla="*/ 173 h 176"/>
                <a:gd name="T48" fmla="*/ 53 w 168"/>
                <a:gd name="T49" fmla="*/ 169 h 176"/>
                <a:gd name="T50" fmla="*/ 33 w 168"/>
                <a:gd name="T51" fmla="*/ 161 h 176"/>
                <a:gd name="T52" fmla="*/ 16 w 168"/>
                <a:gd name="T53" fmla="*/ 149 h 176"/>
                <a:gd name="T54" fmla="*/ 0 w 168"/>
                <a:gd name="T55" fmla="*/ 133 h 176"/>
                <a:gd name="T56" fmla="*/ 0 w 168"/>
                <a:gd name="T57" fmla="*/ 131 h 176"/>
                <a:gd name="T58" fmla="*/ 0 w 168"/>
                <a:gd name="T59" fmla="*/ 125 h 176"/>
                <a:gd name="T60" fmla="*/ 1 w 168"/>
                <a:gd name="T61" fmla="*/ 116 h 176"/>
                <a:gd name="T62" fmla="*/ 4 w 168"/>
                <a:gd name="T63" fmla="*/ 104 h 176"/>
                <a:gd name="T64" fmla="*/ 7 w 168"/>
                <a:gd name="T65" fmla="*/ 91 h 176"/>
                <a:gd name="T66" fmla="*/ 11 w 168"/>
                <a:gd name="T67" fmla="*/ 77 h 176"/>
                <a:gd name="T68" fmla="*/ 16 w 168"/>
                <a:gd name="T69" fmla="*/ 61 h 176"/>
                <a:gd name="T70" fmla="*/ 22 w 168"/>
                <a:gd name="T71" fmla="*/ 47 h 176"/>
                <a:gd name="T72" fmla="*/ 31 w 168"/>
                <a:gd name="T73" fmla="*/ 32 h 176"/>
                <a:gd name="T74" fmla="*/ 42 w 168"/>
                <a:gd name="T75" fmla="*/ 20 h 176"/>
                <a:gd name="T76" fmla="*/ 54 w 168"/>
                <a:gd name="T77" fmla="*/ 11 h 176"/>
                <a:gd name="T78" fmla="*/ 69 w 168"/>
                <a:gd name="T79" fmla="*/ 4 h 176"/>
                <a:gd name="T80" fmla="*/ 87 w 168"/>
                <a:gd name="T8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8" h="176">
                  <a:moveTo>
                    <a:pt x="87" y="0"/>
                  </a:moveTo>
                  <a:lnTo>
                    <a:pt x="107" y="1"/>
                  </a:lnTo>
                  <a:lnTo>
                    <a:pt x="125" y="5"/>
                  </a:lnTo>
                  <a:lnTo>
                    <a:pt x="139" y="12"/>
                  </a:lnTo>
                  <a:lnTo>
                    <a:pt x="151" y="21"/>
                  </a:lnTo>
                  <a:lnTo>
                    <a:pt x="159" y="33"/>
                  </a:lnTo>
                  <a:lnTo>
                    <a:pt x="164" y="47"/>
                  </a:lnTo>
                  <a:lnTo>
                    <a:pt x="167" y="61"/>
                  </a:lnTo>
                  <a:lnTo>
                    <a:pt x="168" y="76"/>
                  </a:lnTo>
                  <a:lnTo>
                    <a:pt x="167" y="91"/>
                  </a:lnTo>
                  <a:lnTo>
                    <a:pt x="165" y="107"/>
                  </a:lnTo>
                  <a:lnTo>
                    <a:pt x="162" y="121"/>
                  </a:lnTo>
                  <a:lnTo>
                    <a:pt x="159" y="135"/>
                  </a:lnTo>
                  <a:lnTo>
                    <a:pt x="156" y="147"/>
                  </a:lnTo>
                  <a:lnTo>
                    <a:pt x="152" y="157"/>
                  </a:lnTo>
                  <a:lnTo>
                    <a:pt x="149" y="165"/>
                  </a:lnTo>
                  <a:lnTo>
                    <a:pt x="146" y="170"/>
                  </a:lnTo>
                  <a:lnTo>
                    <a:pt x="146" y="171"/>
                  </a:lnTo>
                  <a:lnTo>
                    <a:pt x="143" y="172"/>
                  </a:lnTo>
                  <a:lnTo>
                    <a:pt x="135" y="173"/>
                  </a:lnTo>
                  <a:lnTo>
                    <a:pt x="124" y="175"/>
                  </a:lnTo>
                  <a:lnTo>
                    <a:pt x="108" y="176"/>
                  </a:lnTo>
                  <a:lnTo>
                    <a:pt x="91" y="175"/>
                  </a:lnTo>
                  <a:lnTo>
                    <a:pt x="72" y="173"/>
                  </a:lnTo>
                  <a:lnTo>
                    <a:pt x="53" y="169"/>
                  </a:lnTo>
                  <a:lnTo>
                    <a:pt x="33" y="161"/>
                  </a:lnTo>
                  <a:lnTo>
                    <a:pt x="16" y="149"/>
                  </a:lnTo>
                  <a:lnTo>
                    <a:pt x="0" y="133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1" y="116"/>
                  </a:lnTo>
                  <a:lnTo>
                    <a:pt x="4" y="104"/>
                  </a:lnTo>
                  <a:lnTo>
                    <a:pt x="7" y="91"/>
                  </a:lnTo>
                  <a:lnTo>
                    <a:pt x="11" y="77"/>
                  </a:lnTo>
                  <a:lnTo>
                    <a:pt x="16" y="61"/>
                  </a:lnTo>
                  <a:lnTo>
                    <a:pt x="22" y="47"/>
                  </a:lnTo>
                  <a:lnTo>
                    <a:pt x="31" y="32"/>
                  </a:lnTo>
                  <a:lnTo>
                    <a:pt x="42" y="20"/>
                  </a:lnTo>
                  <a:lnTo>
                    <a:pt x="54" y="11"/>
                  </a:lnTo>
                  <a:lnTo>
                    <a:pt x="69" y="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43FF2450-C9DD-6F45-8748-906942960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2633663"/>
              <a:ext cx="274638" cy="298450"/>
            </a:xfrm>
            <a:custGeom>
              <a:avLst/>
              <a:gdLst>
                <a:gd name="T0" fmla="*/ 97 w 173"/>
                <a:gd name="T1" fmla="*/ 0 h 188"/>
                <a:gd name="T2" fmla="*/ 116 w 173"/>
                <a:gd name="T3" fmla="*/ 0 h 188"/>
                <a:gd name="T4" fmla="*/ 135 w 173"/>
                <a:gd name="T5" fmla="*/ 5 h 188"/>
                <a:gd name="T6" fmla="*/ 149 w 173"/>
                <a:gd name="T7" fmla="*/ 12 h 188"/>
                <a:gd name="T8" fmla="*/ 160 w 173"/>
                <a:gd name="T9" fmla="*/ 23 h 188"/>
                <a:gd name="T10" fmla="*/ 168 w 173"/>
                <a:gd name="T11" fmla="*/ 35 h 188"/>
                <a:gd name="T12" fmla="*/ 172 w 173"/>
                <a:gd name="T13" fmla="*/ 50 h 188"/>
                <a:gd name="T14" fmla="*/ 173 w 173"/>
                <a:gd name="T15" fmla="*/ 67 h 188"/>
                <a:gd name="T16" fmla="*/ 170 w 173"/>
                <a:gd name="T17" fmla="*/ 85 h 188"/>
                <a:gd name="T18" fmla="*/ 166 w 173"/>
                <a:gd name="T19" fmla="*/ 105 h 188"/>
                <a:gd name="T20" fmla="*/ 157 w 173"/>
                <a:gd name="T21" fmla="*/ 126 h 188"/>
                <a:gd name="T22" fmla="*/ 147 w 173"/>
                <a:gd name="T23" fmla="*/ 146 h 188"/>
                <a:gd name="T24" fmla="*/ 135 w 173"/>
                <a:gd name="T25" fmla="*/ 168 h 188"/>
                <a:gd name="T26" fmla="*/ 119 w 173"/>
                <a:gd name="T27" fmla="*/ 188 h 188"/>
                <a:gd name="T28" fmla="*/ 117 w 173"/>
                <a:gd name="T29" fmla="*/ 188 h 188"/>
                <a:gd name="T30" fmla="*/ 111 w 173"/>
                <a:gd name="T31" fmla="*/ 187 h 188"/>
                <a:gd name="T32" fmla="*/ 101 w 173"/>
                <a:gd name="T33" fmla="*/ 185 h 188"/>
                <a:gd name="T34" fmla="*/ 89 w 173"/>
                <a:gd name="T35" fmla="*/ 181 h 188"/>
                <a:gd name="T36" fmla="*/ 75 w 173"/>
                <a:gd name="T37" fmla="*/ 177 h 188"/>
                <a:gd name="T38" fmla="*/ 60 w 173"/>
                <a:gd name="T39" fmla="*/ 170 h 188"/>
                <a:gd name="T40" fmla="*/ 45 w 173"/>
                <a:gd name="T41" fmla="*/ 162 h 188"/>
                <a:gd name="T42" fmla="*/ 31 w 173"/>
                <a:gd name="T43" fmla="*/ 150 h 188"/>
                <a:gd name="T44" fmla="*/ 18 w 173"/>
                <a:gd name="T45" fmla="*/ 137 h 188"/>
                <a:gd name="T46" fmla="*/ 7 w 173"/>
                <a:gd name="T47" fmla="*/ 121 h 188"/>
                <a:gd name="T48" fmla="*/ 0 w 173"/>
                <a:gd name="T49" fmla="*/ 102 h 188"/>
                <a:gd name="T50" fmla="*/ 1 w 173"/>
                <a:gd name="T51" fmla="*/ 100 h 188"/>
                <a:gd name="T52" fmla="*/ 3 w 173"/>
                <a:gd name="T53" fmla="*/ 94 h 188"/>
                <a:gd name="T54" fmla="*/ 7 w 173"/>
                <a:gd name="T55" fmla="*/ 85 h 188"/>
                <a:gd name="T56" fmla="*/ 12 w 173"/>
                <a:gd name="T57" fmla="*/ 74 h 188"/>
                <a:gd name="T58" fmla="*/ 20 w 173"/>
                <a:gd name="T59" fmla="*/ 61 h 188"/>
                <a:gd name="T60" fmla="*/ 28 w 173"/>
                <a:gd name="T61" fmla="*/ 47 h 188"/>
                <a:gd name="T62" fmla="*/ 38 w 173"/>
                <a:gd name="T63" fmla="*/ 34 h 188"/>
                <a:gd name="T64" fmla="*/ 51 w 173"/>
                <a:gd name="T65" fmla="*/ 23 h 188"/>
                <a:gd name="T66" fmla="*/ 64 w 173"/>
                <a:gd name="T67" fmla="*/ 12 h 188"/>
                <a:gd name="T68" fmla="*/ 79 w 173"/>
                <a:gd name="T69" fmla="*/ 4 h 188"/>
                <a:gd name="T70" fmla="*/ 97 w 173"/>
                <a:gd name="T7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3" h="188">
                  <a:moveTo>
                    <a:pt x="97" y="0"/>
                  </a:moveTo>
                  <a:lnTo>
                    <a:pt x="116" y="0"/>
                  </a:lnTo>
                  <a:lnTo>
                    <a:pt x="135" y="5"/>
                  </a:lnTo>
                  <a:lnTo>
                    <a:pt x="149" y="12"/>
                  </a:lnTo>
                  <a:lnTo>
                    <a:pt x="160" y="23"/>
                  </a:lnTo>
                  <a:lnTo>
                    <a:pt x="168" y="35"/>
                  </a:lnTo>
                  <a:lnTo>
                    <a:pt x="172" y="50"/>
                  </a:lnTo>
                  <a:lnTo>
                    <a:pt x="173" y="67"/>
                  </a:lnTo>
                  <a:lnTo>
                    <a:pt x="170" y="85"/>
                  </a:lnTo>
                  <a:lnTo>
                    <a:pt x="166" y="105"/>
                  </a:lnTo>
                  <a:lnTo>
                    <a:pt x="157" y="126"/>
                  </a:lnTo>
                  <a:lnTo>
                    <a:pt x="147" y="146"/>
                  </a:lnTo>
                  <a:lnTo>
                    <a:pt x="135" y="168"/>
                  </a:lnTo>
                  <a:lnTo>
                    <a:pt x="119" y="188"/>
                  </a:lnTo>
                  <a:lnTo>
                    <a:pt x="117" y="188"/>
                  </a:lnTo>
                  <a:lnTo>
                    <a:pt x="111" y="187"/>
                  </a:lnTo>
                  <a:lnTo>
                    <a:pt x="101" y="185"/>
                  </a:lnTo>
                  <a:lnTo>
                    <a:pt x="89" y="181"/>
                  </a:lnTo>
                  <a:lnTo>
                    <a:pt x="75" y="177"/>
                  </a:lnTo>
                  <a:lnTo>
                    <a:pt x="60" y="170"/>
                  </a:lnTo>
                  <a:lnTo>
                    <a:pt x="45" y="162"/>
                  </a:lnTo>
                  <a:lnTo>
                    <a:pt x="31" y="150"/>
                  </a:lnTo>
                  <a:lnTo>
                    <a:pt x="18" y="137"/>
                  </a:lnTo>
                  <a:lnTo>
                    <a:pt x="7" y="121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3" y="94"/>
                  </a:lnTo>
                  <a:lnTo>
                    <a:pt x="7" y="85"/>
                  </a:lnTo>
                  <a:lnTo>
                    <a:pt x="12" y="74"/>
                  </a:lnTo>
                  <a:lnTo>
                    <a:pt x="20" y="61"/>
                  </a:lnTo>
                  <a:lnTo>
                    <a:pt x="28" y="47"/>
                  </a:lnTo>
                  <a:lnTo>
                    <a:pt x="38" y="34"/>
                  </a:lnTo>
                  <a:lnTo>
                    <a:pt x="51" y="23"/>
                  </a:lnTo>
                  <a:lnTo>
                    <a:pt x="64" y="12"/>
                  </a:lnTo>
                  <a:lnTo>
                    <a:pt x="79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3">
              <a:extLst>
                <a:ext uri="{FF2B5EF4-FFF2-40B4-BE49-F238E27FC236}">
                  <a16:creationId xmlns:a16="http://schemas.microsoft.com/office/drawing/2014/main" id="{22241E37-1CAC-CB4C-BD7F-5692E1C9B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413" y="3938588"/>
              <a:ext cx="433388" cy="419100"/>
            </a:xfrm>
            <a:custGeom>
              <a:avLst/>
              <a:gdLst>
                <a:gd name="T0" fmla="*/ 109 w 273"/>
                <a:gd name="T1" fmla="*/ 0 h 264"/>
                <a:gd name="T2" fmla="*/ 129 w 273"/>
                <a:gd name="T3" fmla="*/ 2 h 264"/>
                <a:gd name="T4" fmla="*/ 148 w 273"/>
                <a:gd name="T5" fmla="*/ 6 h 264"/>
                <a:gd name="T6" fmla="*/ 168 w 273"/>
                <a:gd name="T7" fmla="*/ 13 h 264"/>
                <a:gd name="T8" fmla="*/ 186 w 273"/>
                <a:gd name="T9" fmla="*/ 22 h 264"/>
                <a:gd name="T10" fmla="*/ 204 w 273"/>
                <a:gd name="T11" fmla="*/ 33 h 264"/>
                <a:gd name="T12" fmla="*/ 220 w 273"/>
                <a:gd name="T13" fmla="*/ 44 h 264"/>
                <a:gd name="T14" fmla="*/ 236 w 273"/>
                <a:gd name="T15" fmla="*/ 55 h 264"/>
                <a:gd name="T16" fmla="*/ 248 w 273"/>
                <a:gd name="T17" fmla="*/ 66 h 264"/>
                <a:gd name="T18" fmla="*/ 258 w 273"/>
                <a:gd name="T19" fmla="*/ 74 h 264"/>
                <a:gd name="T20" fmla="*/ 266 w 273"/>
                <a:gd name="T21" fmla="*/ 82 h 264"/>
                <a:gd name="T22" fmla="*/ 270 w 273"/>
                <a:gd name="T23" fmla="*/ 86 h 264"/>
                <a:gd name="T24" fmla="*/ 273 w 273"/>
                <a:gd name="T25" fmla="*/ 88 h 264"/>
                <a:gd name="T26" fmla="*/ 270 w 273"/>
                <a:gd name="T27" fmla="*/ 119 h 264"/>
                <a:gd name="T28" fmla="*/ 265 w 273"/>
                <a:gd name="T29" fmla="*/ 146 h 264"/>
                <a:gd name="T30" fmla="*/ 256 w 273"/>
                <a:gd name="T31" fmla="*/ 170 h 264"/>
                <a:gd name="T32" fmla="*/ 246 w 273"/>
                <a:gd name="T33" fmla="*/ 190 h 264"/>
                <a:gd name="T34" fmla="*/ 232 w 273"/>
                <a:gd name="T35" fmla="*/ 208 h 264"/>
                <a:gd name="T36" fmla="*/ 219 w 273"/>
                <a:gd name="T37" fmla="*/ 223 h 264"/>
                <a:gd name="T38" fmla="*/ 205 w 273"/>
                <a:gd name="T39" fmla="*/ 234 h 264"/>
                <a:gd name="T40" fmla="*/ 191 w 273"/>
                <a:gd name="T41" fmla="*/ 245 h 264"/>
                <a:gd name="T42" fmla="*/ 179 w 273"/>
                <a:gd name="T43" fmla="*/ 252 h 264"/>
                <a:gd name="T44" fmla="*/ 168 w 273"/>
                <a:gd name="T45" fmla="*/ 257 h 264"/>
                <a:gd name="T46" fmla="*/ 159 w 273"/>
                <a:gd name="T47" fmla="*/ 261 h 264"/>
                <a:gd name="T48" fmla="*/ 153 w 273"/>
                <a:gd name="T49" fmla="*/ 263 h 264"/>
                <a:gd name="T50" fmla="*/ 151 w 273"/>
                <a:gd name="T51" fmla="*/ 264 h 264"/>
                <a:gd name="T52" fmla="*/ 120 w 273"/>
                <a:gd name="T53" fmla="*/ 253 h 264"/>
                <a:gd name="T54" fmla="*/ 94 w 273"/>
                <a:gd name="T55" fmla="*/ 239 h 264"/>
                <a:gd name="T56" fmla="*/ 71 w 273"/>
                <a:gd name="T57" fmla="*/ 225 h 264"/>
                <a:gd name="T58" fmla="*/ 51 w 273"/>
                <a:gd name="T59" fmla="*/ 210 h 264"/>
                <a:gd name="T60" fmla="*/ 36 w 273"/>
                <a:gd name="T61" fmla="*/ 193 h 264"/>
                <a:gd name="T62" fmla="*/ 25 w 273"/>
                <a:gd name="T63" fmla="*/ 178 h 264"/>
                <a:gd name="T64" fmla="*/ 15 w 273"/>
                <a:gd name="T65" fmla="*/ 163 h 264"/>
                <a:gd name="T66" fmla="*/ 8 w 273"/>
                <a:gd name="T67" fmla="*/ 150 h 264"/>
                <a:gd name="T68" fmla="*/ 4 w 273"/>
                <a:gd name="T69" fmla="*/ 141 h 264"/>
                <a:gd name="T70" fmla="*/ 1 w 273"/>
                <a:gd name="T71" fmla="*/ 135 h 264"/>
                <a:gd name="T72" fmla="*/ 1 w 273"/>
                <a:gd name="T73" fmla="*/ 132 h 264"/>
                <a:gd name="T74" fmla="*/ 0 w 273"/>
                <a:gd name="T75" fmla="*/ 109 h 264"/>
                <a:gd name="T76" fmla="*/ 2 w 273"/>
                <a:gd name="T77" fmla="*/ 88 h 264"/>
                <a:gd name="T78" fmla="*/ 9 w 273"/>
                <a:gd name="T79" fmla="*/ 70 h 264"/>
                <a:gd name="T80" fmla="*/ 17 w 273"/>
                <a:gd name="T81" fmla="*/ 54 h 264"/>
                <a:gd name="T82" fmla="*/ 29 w 273"/>
                <a:gd name="T83" fmla="*/ 41 h 264"/>
                <a:gd name="T84" fmla="*/ 40 w 273"/>
                <a:gd name="T85" fmla="*/ 30 h 264"/>
                <a:gd name="T86" fmla="*/ 52 w 273"/>
                <a:gd name="T87" fmla="*/ 20 h 264"/>
                <a:gd name="T88" fmla="*/ 64 w 273"/>
                <a:gd name="T89" fmla="*/ 13 h 264"/>
                <a:gd name="T90" fmla="*/ 74 w 273"/>
                <a:gd name="T91" fmla="*/ 8 h 264"/>
                <a:gd name="T92" fmla="*/ 82 w 273"/>
                <a:gd name="T93" fmla="*/ 4 h 264"/>
                <a:gd name="T94" fmla="*/ 87 w 273"/>
                <a:gd name="T95" fmla="*/ 2 h 264"/>
                <a:gd name="T96" fmla="*/ 89 w 273"/>
                <a:gd name="T97" fmla="*/ 2 h 264"/>
                <a:gd name="T98" fmla="*/ 109 w 273"/>
                <a:gd name="T99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3" h="264">
                  <a:moveTo>
                    <a:pt x="109" y="0"/>
                  </a:moveTo>
                  <a:lnTo>
                    <a:pt x="129" y="2"/>
                  </a:lnTo>
                  <a:lnTo>
                    <a:pt x="148" y="6"/>
                  </a:lnTo>
                  <a:lnTo>
                    <a:pt x="168" y="13"/>
                  </a:lnTo>
                  <a:lnTo>
                    <a:pt x="186" y="22"/>
                  </a:lnTo>
                  <a:lnTo>
                    <a:pt x="204" y="33"/>
                  </a:lnTo>
                  <a:lnTo>
                    <a:pt x="220" y="44"/>
                  </a:lnTo>
                  <a:lnTo>
                    <a:pt x="236" y="55"/>
                  </a:lnTo>
                  <a:lnTo>
                    <a:pt x="248" y="66"/>
                  </a:lnTo>
                  <a:lnTo>
                    <a:pt x="258" y="74"/>
                  </a:lnTo>
                  <a:lnTo>
                    <a:pt x="266" y="82"/>
                  </a:lnTo>
                  <a:lnTo>
                    <a:pt x="270" y="86"/>
                  </a:lnTo>
                  <a:lnTo>
                    <a:pt x="273" y="88"/>
                  </a:lnTo>
                  <a:lnTo>
                    <a:pt x="270" y="119"/>
                  </a:lnTo>
                  <a:lnTo>
                    <a:pt x="265" y="146"/>
                  </a:lnTo>
                  <a:lnTo>
                    <a:pt x="256" y="170"/>
                  </a:lnTo>
                  <a:lnTo>
                    <a:pt x="246" y="190"/>
                  </a:lnTo>
                  <a:lnTo>
                    <a:pt x="232" y="208"/>
                  </a:lnTo>
                  <a:lnTo>
                    <a:pt x="219" y="223"/>
                  </a:lnTo>
                  <a:lnTo>
                    <a:pt x="205" y="234"/>
                  </a:lnTo>
                  <a:lnTo>
                    <a:pt x="191" y="245"/>
                  </a:lnTo>
                  <a:lnTo>
                    <a:pt x="179" y="252"/>
                  </a:lnTo>
                  <a:lnTo>
                    <a:pt x="168" y="257"/>
                  </a:lnTo>
                  <a:lnTo>
                    <a:pt x="159" y="261"/>
                  </a:lnTo>
                  <a:lnTo>
                    <a:pt x="153" y="263"/>
                  </a:lnTo>
                  <a:lnTo>
                    <a:pt x="151" y="264"/>
                  </a:lnTo>
                  <a:lnTo>
                    <a:pt x="120" y="253"/>
                  </a:lnTo>
                  <a:lnTo>
                    <a:pt x="94" y="239"/>
                  </a:lnTo>
                  <a:lnTo>
                    <a:pt x="71" y="225"/>
                  </a:lnTo>
                  <a:lnTo>
                    <a:pt x="51" y="210"/>
                  </a:lnTo>
                  <a:lnTo>
                    <a:pt x="36" y="193"/>
                  </a:lnTo>
                  <a:lnTo>
                    <a:pt x="25" y="178"/>
                  </a:lnTo>
                  <a:lnTo>
                    <a:pt x="15" y="163"/>
                  </a:lnTo>
                  <a:lnTo>
                    <a:pt x="8" y="150"/>
                  </a:lnTo>
                  <a:lnTo>
                    <a:pt x="4" y="141"/>
                  </a:lnTo>
                  <a:lnTo>
                    <a:pt x="1" y="135"/>
                  </a:lnTo>
                  <a:lnTo>
                    <a:pt x="1" y="132"/>
                  </a:lnTo>
                  <a:lnTo>
                    <a:pt x="0" y="109"/>
                  </a:lnTo>
                  <a:lnTo>
                    <a:pt x="2" y="88"/>
                  </a:lnTo>
                  <a:lnTo>
                    <a:pt x="9" y="70"/>
                  </a:lnTo>
                  <a:lnTo>
                    <a:pt x="17" y="54"/>
                  </a:lnTo>
                  <a:lnTo>
                    <a:pt x="29" y="41"/>
                  </a:lnTo>
                  <a:lnTo>
                    <a:pt x="40" y="30"/>
                  </a:lnTo>
                  <a:lnTo>
                    <a:pt x="52" y="20"/>
                  </a:lnTo>
                  <a:lnTo>
                    <a:pt x="64" y="13"/>
                  </a:lnTo>
                  <a:lnTo>
                    <a:pt x="74" y="8"/>
                  </a:lnTo>
                  <a:lnTo>
                    <a:pt x="82" y="4"/>
                  </a:lnTo>
                  <a:lnTo>
                    <a:pt x="87" y="2"/>
                  </a:lnTo>
                  <a:lnTo>
                    <a:pt x="89" y="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AB276">
                <a:lumMod val="20000"/>
                <a:lumOff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88B905A-FEF7-C646-9402-F15B79E71C2A}"/>
              </a:ext>
            </a:extLst>
          </p:cNvPr>
          <p:cNvGrpSpPr/>
          <p:nvPr/>
        </p:nvGrpSpPr>
        <p:grpSpPr>
          <a:xfrm>
            <a:off x="7303446" y="4294864"/>
            <a:ext cx="1093036" cy="2564972"/>
            <a:chOff x="2068233" y="2362200"/>
            <a:chExt cx="2081771" cy="4885183"/>
          </a:xfrm>
        </p:grpSpPr>
        <p:sp>
          <p:nvSpPr>
            <p:cNvPr id="99" name="Freeform: Shape 308">
              <a:extLst>
                <a:ext uri="{FF2B5EF4-FFF2-40B4-BE49-F238E27FC236}">
                  <a16:creationId xmlns:a16="http://schemas.microsoft.com/office/drawing/2014/main" id="{C4888D81-4352-3A49-A44C-2B6328B45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: Shape 309">
              <a:extLst>
                <a:ext uri="{FF2B5EF4-FFF2-40B4-BE49-F238E27FC236}">
                  <a16:creationId xmlns:a16="http://schemas.microsoft.com/office/drawing/2014/main" id="{5823EED9-15AE-9C4A-885B-6CA7EA8876FD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6CB0AAF-E3AA-F64D-8111-FF234FD8D963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290">
              <a:extLst>
                <a:ext uri="{FF2B5EF4-FFF2-40B4-BE49-F238E27FC236}">
                  <a16:creationId xmlns:a16="http://schemas.microsoft.com/office/drawing/2014/main" id="{53E1AF58-A256-9742-8EC1-98CE20F7F397}"/>
                </a:ext>
              </a:extLst>
            </p:cNvPr>
            <p:cNvSpPr/>
            <p:nvPr/>
          </p:nvSpPr>
          <p:spPr>
            <a:xfrm>
              <a:off x="2543158" y="5029200"/>
              <a:ext cx="1182270" cy="2218183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7D42B92-7E66-014E-B8F8-4082A8D778F5}"/>
              </a:ext>
            </a:extLst>
          </p:cNvPr>
          <p:cNvGrpSpPr/>
          <p:nvPr/>
        </p:nvGrpSpPr>
        <p:grpSpPr>
          <a:xfrm>
            <a:off x="1488977" y="3284965"/>
            <a:ext cx="1255482" cy="3574872"/>
            <a:chOff x="2068233" y="2362200"/>
            <a:chExt cx="2081771" cy="5927655"/>
          </a:xfrm>
        </p:grpSpPr>
        <p:sp>
          <p:nvSpPr>
            <p:cNvPr id="104" name="Freeform: Shape 318">
              <a:extLst>
                <a:ext uri="{FF2B5EF4-FFF2-40B4-BE49-F238E27FC236}">
                  <a16:creationId xmlns:a16="http://schemas.microsoft.com/office/drawing/2014/main" id="{2143885F-15D0-B444-A1B7-8595E5564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: Shape 319">
              <a:extLst>
                <a:ext uri="{FF2B5EF4-FFF2-40B4-BE49-F238E27FC236}">
                  <a16:creationId xmlns:a16="http://schemas.microsoft.com/office/drawing/2014/main" id="{A02D436E-DECE-0F4C-89D8-C6C661ECF4FC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7F8A553-0437-674D-A5F9-3AA121D2C9A8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290">
              <a:extLst>
                <a:ext uri="{FF2B5EF4-FFF2-40B4-BE49-F238E27FC236}">
                  <a16:creationId xmlns:a16="http://schemas.microsoft.com/office/drawing/2014/main" id="{DB02CE3B-5EDA-D647-BD05-F713EF081A39}"/>
                </a:ext>
              </a:extLst>
            </p:cNvPr>
            <p:cNvSpPr/>
            <p:nvPr/>
          </p:nvSpPr>
          <p:spPr>
            <a:xfrm>
              <a:off x="2543158" y="5029200"/>
              <a:ext cx="1182270" cy="3260655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0B15420-102E-B448-8018-6D2D298BA19B}"/>
              </a:ext>
            </a:extLst>
          </p:cNvPr>
          <p:cNvGrpSpPr/>
          <p:nvPr/>
        </p:nvGrpSpPr>
        <p:grpSpPr>
          <a:xfrm>
            <a:off x="2661900" y="4359430"/>
            <a:ext cx="686999" cy="2475221"/>
            <a:chOff x="6758677" y="3878527"/>
            <a:chExt cx="820474" cy="295612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2E0AA48-EB88-6843-BB7E-C4F137FAFD2C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13" name="Freeform: Shape 339">
                <a:extLst>
                  <a:ext uri="{FF2B5EF4-FFF2-40B4-BE49-F238E27FC236}">
                    <a16:creationId xmlns:a16="http://schemas.microsoft.com/office/drawing/2014/main" id="{769F3F2C-6136-0846-BBA4-4C7E8DEC4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: Shape 337">
                <a:extLst>
                  <a:ext uri="{FF2B5EF4-FFF2-40B4-BE49-F238E27FC236}">
                    <a16:creationId xmlns:a16="http://schemas.microsoft.com/office/drawing/2014/main" id="{3D2D028D-8E4C-A849-B408-D91EEE33C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262">
                <a:extLst>
                  <a:ext uri="{FF2B5EF4-FFF2-40B4-BE49-F238E27FC236}">
                    <a16:creationId xmlns:a16="http://schemas.microsoft.com/office/drawing/2014/main" id="{B555955B-D5E8-E645-AEC7-53EACCF90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0C2504A-A29E-C247-8AA9-8090E98F4A74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4C20BA1-5925-C64A-9C8B-E2C77AC2F022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Rectangle 290">
                <a:extLst>
                  <a:ext uri="{FF2B5EF4-FFF2-40B4-BE49-F238E27FC236}">
                    <a16:creationId xmlns:a16="http://schemas.microsoft.com/office/drawing/2014/main" id="{56580989-5C6B-8640-AC7E-1D97E48738F4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6D8E93F-1743-4D47-BDC5-3FC519C451B8}"/>
              </a:ext>
            </a:extLst>
          </p:cNvPr>
          <p:cNvGrpSpPr/>
          <p:nvPr/>
        </p:nvGrpSpPr>
        <p:grpSpPr>
          <a:xfrm>
            <a:off x="6653343" y="4194908"/>
            <a:ext cx="732662" cy="2639743"/>
            <a:chOff x="6758677" y="3878527"/>
            <a:chExt cx="820474" cy="2956125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BCE454E-D055-D747-A8D2-1DB5D00ACE1E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21" name="Freeform: Shape 351">
                <a:extLst>
                  <a:ext uri="{FF2B5EF4-FFF2-40B4-BE49-F238E27FC236}">
                    <a16:creationId xmlns:a16="http://schemas.microsoft.com/office/drawing/2014/main" id="{68D84120-9D42-9345-B669-FFF185368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352">
                <a:extLst>
                  <a:ext uri="{FF2B5EF4-FFF2-40B4-BE49-F238E27FC236}">
                    <a16:creationId xmlns:a16="http://schemas.microsoft.com/office/drawing/2014/main" id="{D4F5A44B-8397-3C4A-85D3-656E51059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262">
                <a:extLst>
                  <a:ext uri="{FF2B5EF4-FFF2-40B4-BE49-F238E27FC236}">
                    <a16:creationId xmlns:a16="http://schemas.microsoft.com/office/drawing/2014/main" id="{D0DCF3DA-B5F3-A149-BBBB-3280418A3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63427796-9DA2-9545-AE14-17F1AA7586DF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DEB1B3C-5A55-4B4D-81B4-FB7F38E6AEAF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Rectangle 290">
                <a:extLst>
                  <a:ext uri="{FF2B5EF4-FFF2-40B4-BE49-F238E27FC236}">
                    <a16:creationId xmlns:a16="http://schemas.microsoft.com/office/drawing/2014/main" id="{E274AE62-D7B6-B04C-966B-A1A5FE645799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59A0533-44C3-FC4D-93CE-9E134BF91357}"/>
              </a:ext>
            </a:extLst>
          </p:cNvPr>
          <p:cNvGrpSpPr/>
          <p:nvPr/>
        </p:nvGrpSpPr>
        <p:grpSpPr>
          <a:xfrm>
            <a:off x="9424407" y="4359430"/>
            <a:ext cx="686999" cy="2475221"/>
            <a:chOff x="6758677" y="3878527"/>
            <a:chExt cx="820474" cy="2956125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CDD9D2D6-702D-014D-8733-B131F4D673F5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29" name="Freeform: Shape 359">
                <a:extLst>
                  <a:ext uri="{FF2B5EF4-FFF2-40B4-BE49-F238E27FC236}">
                    <a16:creationId xmlns:a16="http://schemas.microsoft.com/office/drawing/2014/main" id="{8E85A511-8C0F-A848-8E9E-13BE040B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360">
                <a:extLst>
                  <a:ext uri="{FF2B5EF4-FFF2-40B4-BE49-F238E27FC236}">
                    <a16:creationId xmlns:a16="http://schemas.microsoft.com/office/drawing/2014/main" id="{2FCBB421-177A-E044-8589-D678D8614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 262">
                <a:extLst>
                  <a:ext uri="{FF2B5EF4-FFF2-40B4-BE49-F238E27FC236}">
                    <a16:creationId xmlns:a16="http://schemas.microsoft.com/office/drawing/2014/main" id="{688C3055-E9D2-CD4C-9A2A-E62F6C3F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423811F-7412-3A41-863D-45147A067D95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2692911-2D81-F24F-9D70-9E88249725AB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290">
                <a:extLst>
                  <a:ext uri="{FF2B5EF4-FFF2-40B4-BE49-F238E27FC236}">
                    <a16:creationId xmlns:a16="http://schemas.microsoft.com/office/drawing/2014/main" id="{A19AC51E-EA17-CF4A-89A3-66EDD20DB1E9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F72EBFA-A42F-C849-8E3C-1A6F284AAB34}"/>
              </a:ext>
            </a:extLst>
          </p:cNvPr>
          <p:cNvGrpSpPr/>
          <p:nvPr/>
        </p:nvGrpSpPr>
        <p:grpSpPr>
          <a:xfrm>
            <a:off x="10028847" y="3809485"/>
            <a:ext cx="1299875" cy="3050351"/>
            <a:chOff x="2068233" y="2362200"/>
            <a:chExt cx="2081771" cy="4885183"/>
          </a:xfrm>
        </p:grpSpPr>
        <p:sp>
          <p:nvSpPr>
            <p:cNvPr id="133" name="Freeform: Shape 363">
              <a:extLst>
                <a:ext uri="{FF2B5EF4-FFF2-40B4-BE49-F238E27FC236}">
                  <a16:creationId xmlns:a16="http://schemas.microsoft.com/office/drawing/2014/main" id="{68AAB7A6-E237-5F41-8EE1-482F90C60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233" y="2362200"/>
              <a:ext cx="2081771" cy="4495800"/>
            </a:xfrm>
            <a:custGeom>
              <a:avLst/>
              <a:gdLst>
                <a:gd name="connsiteX0" fmla="*/ 1041797 w 2081771"/>
                <a:gd name="connsiteY0" fmla="*/ 122 h 4495800"/>
                <a:gd name="connsiteX1" fmla="*/ 1138802 w 2081771"/>
                <a:gd name="connsiteY1" fmla="*/ 111330 h 4495800"/>
                <a:gd name="connsiteX2" fmla="*/ 1138802 w 2081771"/>
                <a:gd name="connsiteY2" fmla="*/ 341159 h 4495800"/>
                <a:gd name="connsiteX3" fmla="*/ 1153725 w 2081771"/>
                <a:gd name="connsiteY3" fmla="*/ 645127 h 4495800"/>
                <a:gd name="connsiteX4" fmla="*/ 1161188 w 2081771"/>
                <a:gd name="connsiteY4" fmla="*/ 1000992 h 4495800"/>
                <a:gd name="connsiteX5" fmla="*/ 1235807 w 2081771"/>
                <a:gd name="connsiteY5" fmla="*/ 1049182 h 4495800"/>
                <a:gd name="connsiteX6" fmla="*/ 1403700 w 2081771"/>
                <a:gd name="connsiteY6" fmla="*/ 615471 h 4495800"/>
                <a:gd name="connsiteX7" fmla="*/ 1496974 w 2081771"/>
                <a:gd name="connsiteY7" fmla="*/ 304090 h 4495800"/>
                <a:gd name="connsiteX8" fmla="*/ 1642482 w 2081771"/>
                <a:gd name="connsiteY8" fmla="*/ 196589 h 4495800"/>
                <a:gd name="connsiteX9" fmla="*/ 1713370 w 2081771"/>
                <a:gd name="connsiteY9" fmla="*/ 307797 h 4495800"/>
                <a:gd name="connsiteX10" fmla="*/ 1620096 w 2081771"/>
                <a:gd name="connsiteY10" fmla="*/ 645127 h 4495800"/>
                <a:gd name="connsiteX11" fmla="*/ 1519360 w 2081771"/>
                <a:gd name="connsiteY11" fmla="*/ 997285 h 4495800"/>
                <a:gd name="connsiteX12" fmla="*/ 1511898 w 2081771"/>
                <a:gd name="connsiteY12" fmla="*/ 1193752 h 4495800"/>
                <a:gd name="connsiteX13" fmla="*/ 1646213 w 2081771"/>
                <a:gd name="connsiteY13" fmla="*/ 1067716 h 4495800"/>
                <a:gd name="connsiteX14" fmla="*/ 1877532 w 2081771"/>
                <a:gd name="connsiteY14" fmla="*/ 737800 h 4495800"/>
                <a:gd name="connsiteX15" fmla="*/ 2041695 w 2081771"/>
                <a:gd name="connsiteY15" fmla="*/ 656248 h 4495800"/>
                <a:gd name="connsiteX16" fmla="*/ 2067811 w 2081771"/>
                <a:gd name="connsiteY16" fmla="*/ 808232 h 4495800"/>
                <a:gd name="connsiteX17" fmla="*/ 1866339 w 2081771"/>
                <a:gd name="connsiteY17" fmla="*/ 1127027 h 4495800"/>
                <a:gd name="connsiteX18" fmla="*/ 1702177 w 2081771"/>
                <a:gd name="connsiteY18" fmla="*/ 1386512 h 4495800"/>
                <a:gd name="connsiteX19" fmla="*/ 1668599 w 2081771"/>
                <a:gd name="connsiteY19" fmla="*/ 1571858 h 4495800"/>
                <a:gd name="connsiteX20" fmla="*/ 1605172 w 2081771"/>
                <a:gd name="connsiteY20" fmla="*/ 1868413 h 4495800"/>
                <a:gd name="connsiteX21" fmla="*/ 1496974 w 2081771"/>
                <a:gd name="connsiteY21" fmla="*/ 2190914 h 4495800"/>
                <a:gd name="connsiteX22" fmla="*/ 1455526 w 2081771"/>
                <a:gd name="connsiteY22" fmla="*/ 2343652 h 4495800"/>
                <a:gd name="connsiteX23" fmla="*/ 1452259 w 2081771"/>
                <a:gd name="connsiteY23" fmla="*/ 2382997 h 4495800"/>
                <a:gd name="connsiteX24" fmla="*/ 1452568 w 2081771"/>
                <a:gd name="connsiteY24" fmla="*/ 2383089 h 4495800"/>
                <a:gd name="connsiteX25" fmla="*/ 1452206 w 2081771"/>
                <a:gd name="connsiteY25" fmla="*/ 2383628 h 4495800"/>
                <a:gd name="connsiteX26" fmla="*/ 1452202 w 2081771"/>
                <a:gd name="connsiteY26" fmla="*/ 2383675 h 4495800"/>
                <a:gd name="connsiteX27" fmla="*/ 1452180 w 2081771"/>
                <a:gd name="connsiteY27" fmla="*/ 2383668 h 4495800"/>
                <a:gd name="connsiteX28" fmla="*/ 1448836 w 2081771"/>
                <a:gd name="connsiteY28" fmla="*/ 2388650 h 4495800"/>
                <a:gd name="connsiteX29" fmla="*/ 1445104 w 2081771"/>
                <a:gd name="connsiteY29" fmla="*/ 2394210 h 4495800"/>
                <a:gd name="connsiteX30" fmla="*/ 1519744 w 2081771"/>
                <a:gd name="connsiteY30" fmla="*/ 3691617 h 4495800"/>
                <a:gd name="connsiteX31" fmla="*/ 1545635 w 2081771"/>
                <a:gd name="connsiteY31" fmla="*/ 4345359 h 4495800"/>
                <a:gd name="connsiteX32" fmla="*/ 1551351 w 2081771"/>
                <a:gd name="connsiteY32" fmla="*/ 4495800 h 4495800"/>
                <a:gd name="connsiteX33" fmla="*/ 638987 w 2081771"/>
                <a:gd name="connsiteY33" fmla="*/ 4495800 h 4495800"/>
                <a:gd name="connsiteX34" fmla="*/ 638987 w 2081771"/>
                <a:gd name="connsiteY34" fmla="*/ 4481181 h 4495800"/>
                <a:gd name="connsiteX35" fmla="*/ 642720 w 2081771"/>
                <a:gd name="connsiteY35" fmla="*/ 4436699 h 4495800"/>
                <a:gd name="connsiteX36" fmla="*/ 646452 w 2081771"/>
                <a:gd name="connsiteY36" fmla="*/ 4403337 h 4495800"/>
                <a:gd name="connsiteX37" fmla="*/ 650184 w 2081771"/>
                <a:gd name="connsiteY37" fmla="*/ 4358855 h 4495800"/>
                <a:gd name="connsiteX38" fmla="*/ 650184 w 2081771"/>
                <a:gd name="connsiteY38" fmla="*/ 4325492 h 4495800"/>
                <a:gd name="connsiteX39" fmla="*/ 653916 w 2081771"/>
                <a:gd name="connsiteY39" fmla="*/ 4281010 h 4495800"/>
                <a:gd name="connsiteX40" fmla="*/ 653916 w 2081771"/>
                <a:gd name="connsiteY40" fmla="*/ 4251355 h 4495800"/>
                <a:gd name="connsiteX41" fmla="*/ 661380 w 2081771"/>
                <a:gd name="connsiteY41" fmla="*/ 4184631 h 4495800"/>
                <a:gd name="connsiteX42" fmla="*/ 661380 w 2081771"/>
                <a:gd name="connsiteY42" fmla="*/ 4180924 h 4495800"/>
                <a:gd name="connsiteX43" fmla="*/ 668844 w 2081771"/>
                <a:gd name="connsiteY43" fmla="*/ 4036356 h 4495800"/>
                <a:gd name="connsiteX44" fmla="*/ 672576 w 2081771"/>
                <a:gd name="connsiteY44" fmla="*/ 3995581 h 4495800"/>
                <a:gd name="connsiteX45" fmla="*/ 672576 w 2081771"/>
                <a:gd name="connsiteY45" fmla="*/ 3969632 h 4495800"/>
                <a:gd name="connsiteX46" fmla="*/ 676308 w 2081771"/>
                <a:gd name="connsiteY46" fmla="*/ 3925150 h 4495800"/>
                <a:gd name="connsiteX47" fmla="*/ 680040 w 2081771"/>
                <a:gd name="connsiteY47" fmla="*/ 3899202 h 4495800"/>
                <a:gd name="connsiteX48" fmla="*/ 680040 w 2081771"/>
                <a:gd name="connsiteY48" fmla="*/ 3869547 h 4495800"/>
                <a:gd name="connsiteX49" fmla="*/ 687504 w 2081771"/>
                <a:gd name="connsiteY49" fmla="*/ 3776875 h 4495800"/>
                <a:gd name="connsiteX50" fmla="*/ 687504 w 2081771"/>
                <a:gd name="connsiteY50" fmla="*/ 3773168 h 4495800"/>
                <a:gd name="connsiteX51" fmla="*/ 691236 w 2081771"/>
                <a:gd name="connsiteY51" fmla="*/ 3728685 h 4495800"/>
                <a:gd name="connsiteX52" fmla="*/ 691236 w 2081771"/>
                <a:gd name="connsiteY52" fmla="*/ 3706444 h 4495800"/>
                <a:gd name="connsiteX53" fmla="*/ 694968 w 2081771"/>
                <a:gd name="connsiteY53" fmla="*/ 3669376 h 4495800"/>
                <a:gd name="connsiteX54" fmla="*/ 694968 w 2081771"/>
                <a:gd name="connsiteY54" fmla="*/ 3643427 h 4495800"/>
                <a:gd name="connsiteX55" fmla="*/ 698700 w 2081771"/>
                <a:gd name="connsiteY55" fmla="*/ 3610065 h 4495800"/>
                <a:gd name="connsiteX56" fmla="*/ 698700 w 2081771"/>
                <a:gd name="connsiteY56" fmla="*/ 3580410 h 4495800"/>
                <a:gd name="connsiteX57" fmla="*/ 702432 w 2081771"/>
                <a:gd name="connsiteY57" fmla="*/ 3550755 h 4495800"/>
                <a:gd name="connsiteX58" fmla="*/ 706164 w 2081771"/>
                <a:gd name="connsiteY58" fmla="*/ 3521101 h 4495800"/>
                <a:gd name="connsiteX59" fmla="*/ 706164 w 2081771"/>
                <a:gd name="connsiteY59" fmla="*/ 3487738 h 4495800"/>
                <a:gd name="connsiteX60" fmla="*/ 709896 w 2081771"/>
                <a:gd name="connsiteY60" fmla="*/ 3461790 h 4495800"/>
                <a:gd name="connsiteX61" fmla="*/ 709896 w 2081771"/>
                <a:gd name="connsiteY61" fmla="*/ 3432135 h 4495800"/>
                <a:gd name="connsiteX62" fmla="*/ 713628 w 2081771"/>
                <a:gd name="connsiteY62" fmla="*/ 3406187 h 4495800"/>
                <a:gd name="connsiteX63" fmla="*/ 713628 w 2081771"/>
                <a:gd name="connsiteY63" fmla="*/ 3372825 h 4495800"/>
                <a:gd name="connsiteX64" fmla="*/ 713628 w 2081771"/>
                <a:gd name="connsiteY64" fmla="*/ 3350584 h 4495800"/>
                <a:gd name="connsiteX65" fmla="*/ 717360 w 2081771"/>
                <a:gd name="connsiteY65" fmla="*/ 3320929 h 4495800"/>
                <a:gd name="connsiteX66" fmla="*/ 717360 w 2081771"/>
                <a:gd name="connsiteY66" fmla="*/ 3294981 h 4495800"/>
                <a:gd name="connsiteX67" fmla="*/ 721092 w 2081771"/>
                <a:gd name="connsiteY67" fmla="*/ 3265326 h 4495800"/>
                <a:gd name="connsiteX68" fmla="*/ 721092 w 2081771"/>
                <a:gd name="connsiteY68" fmla="*/ 3243084 h 4495800"/>
                <a:gd name="connsiteX69" fmla="*/ 724824 w 2081771"/>
                <a:gd name="connsiteY69" fmla="*/ 3213430 h 4495800"/>
                <a:gd name="connsiteX70" fmla="*/ 724824 w 2081771"/>
                <a:gd name="connsiteY70" fmla="*/ 3191188 h 4495800"/>
                <a:gd name="connsiteX71" fmla="*/ 728556 w 2081771"/>
                <a:gd name="connsiteY71" fmla="*/ 3161533 h 4495800"/>
                <a:gd name="connsiteX72" fmla="*/ 728556 w 2081771"/>
                <a:gd name="connsiteY72" fmla="*/ 3139292 h 4495800"/>
                <a:gd name="connsiteX73" fmla="*/ 728556 w 2081771"/>
                <a:gd name="connsiteY73" fmla="*/ 3109637 h 4495800"/>
                <a:gd name="connsiteX74" fmla="*/ 732288 w 2081771"/>
                <a:gd name="connsiteY74" fmla="*/ 3091103 h 4495800"/>
                <a:gd name="connsiteX75" fmla="*/ 732288 w 2081771"/>
                <a:gd name="connsiteY75" fmla="*/ 3061448 h 4495800"/>
                <a:gd name="connsiteX76" fmla="*/ 732288 w 2081771"/>
                <a:gd name="connsiteY76" fmla="*/ 3042913 h 4495800"/>
                <a:gd name="connsiteX77" fmla="*/ 736020 w 2081771"/>
                <a:gd name="connsiteY77" fmla="*/ 3016965 h 4495800"/>
                <a:gd name="connsiteX78" fmla="*/ 736020 w 2081771"/>
                <a:gd name="connsiteY78" fmla="*/ 2998431 h 4495800"/>
                <a:gd name="connsiteX79" fmla="*/ 736020 w 2081771"/>
                <a:gd name="connsiteY79" fmla="*/ 2968776 h 4495800"/>
                <a:gd name="connsiteX80" fmla="*/ 736020 w 2081771"/>
                <a:gd name="connsiteY80" fmla="*/ 2961362 h 4495800"/>
                <a:gd name="connsiteX81" fmla="*/ 739753 w 2081771"/>
                <a:gd name="connsiteY81" fmla="*/ 2898345 h 4495800"/>
                <a:gd name="connsiteX82" fmla="*/ 739753 w 2081771"/>
                <a:gd name="connsiteY82" fmla="*/ 2883518 h 4495800"/>
                <a:gd name="connsiteX83" fmla="*/ 739753 w 2081771"/>
                <a:gd name="connsiteY83" fmla="*/ 2857570 h 4495800"/>
                <a:gd name="connsiteX84" fmla="*/ 743484 w 2081771"/>
                <a:gd name="connsiteY84" fmla="*/ 2842742 h 4495800"/>
                <a:gd name="connsiteX85" fmla="*/ 743484 w 2081771"/>
                <a:gd name="connsiteY85" fmla="*/ 2820501 h 4495800"/>
                <a:gd name="connsiteX86" fmla="*/ 743484 w 2081771"/>
                <a:gd name="connsiteY86" fmla="*/ 2801966 h 4495800"/>
                <a:gd name="connsiteX87" fmla="*/ 743484 w 2081771"/>
                <a:gd name="connsiteY87" fmla="*/ 2779725 h 4495800"/>
                <a:gd name="connsiteX88" fmla="*/ 743484 w 2081771"/>
                <a:gd name="connsiteY88" fmla="*/ 2761191 h 4495800"/>
                <a:gd name="connsiteX89" fmla="*/ 743484 w 2081771"/>
                <a:gd name="connsiteY89" fmla="*/ 2742656 h 4495800"/>
                <a:gd name="connsiteX90" fmla="*/ 747216 w 2081771"/>
                <a:gd name="connsiteY90" fmla="*/ 2724122 h 4495800"/>
                <a:gd name="connsiteX91" fmla="*/ 743484 w 2081771"/>
                <a:gd name="connsiteY91" fmla="*/ 2601795 h 4495800"/>
                <a:gd name="connsiteX92" fmla="*/ 743484 w 2081771"/>
                <a:gd name="connsiteY92" fmla="*/ 2586968 h 4495800"/>
                <a:gd name="connsiteX93" fmla="*/ 743484 w 2081771"/>
                <a:gd name="connsiteY93" fmla="*/ 2568433 h 4495800"/>
                <a:gd name="connsiteX94" fmla="*/ 743484 w 2081771"/>
                <a:gd name="connsiteY94" fmla="*/ 2557313 h 4495800"/>
                <a:gd name="connsiteX95" fmla="*/ 743484 w 2081771"/>
                <a:gd name="connsiteY95" fmla="*/ 2538779 h 4495800"/>
                <a:gd name="connsiteX96" fmla="*/ 743484 w 2081771"/>
                <a:gd name="connsiteY96" fmla="*/ 2523951 h 4495800"/>
                <a:gd name="connsiteX97" fmla="*/ 743484 w 2081771"/>
                <a:gd name="connsiteY97" fmla="*/ 2509123 h 4495800"/>
                <a:gd name="connsiteX98" fmla="*/ 743484 w 2081771"/>
                <a:gd name="connsiteY98" fmla="*/ 2498003 h 4495800"/>
                <a:gd name="connsiteX99" fmla="*/ 739753 w 2081771"/>
                <a:gd name="connsiteY99" fmla="*/ 2483175 h 4495800"/>
                <a:gd name="connsiteX100" fmla="*/ 739753 w 2081771"/>
                <a:gd name="connsiteY100" fmla="*/ 2472054 h 4495800"/>
                <a:gd name="connsiteX101" fmla="*/ 739753 w 2081771"/>
                <a:gd name="connsiteY101" fmla="*/ 2457227 h 4495800"/>
                <a:gd name="connsiteX102" fmla="*/ 739753 w 2081771"/>
                <a:gd name="connsiteY102" fmla="*/ 2446106 h 4495800"/>
                <a:gd name="connsiteX103" fmla="*/ 736020 w 2081771"/>
                <a:gd name="connsiteY103" fmla="*/ 2431279 h 4495800"/>
                <a:gd name="connsiteX104" fmla="*/ 736020 w 2081771"/>
                <a:gd name="connsiteY104" fmla="*/ 2420158 h 4495800"/>
                <a:gd name="connsiteX105" fmla="*/ 736020 w 2081771"/>
                <a:gd name="connsiteY105" fmla="*/ 2409038 h 4495800"/>
                <a:gd name="connsiteX106" fmla="*/ 732288 w 2081771"/>
                <a:gd name="connsiteY106" fmla="*/ 2397917 h 4495800"/>
                <a:gd name="connsiteX107" fmla="*/ 732288 w 2081771"/>
                <a:gd name="connsiteY107" fmla="*/ 2386797 h 4495800"/>
                <a:gd name="connsiteX108" fmla="*/ 728556 w 2081771"/>
                <a:gd name="connsiteY108" fmla="*/ 2375676 h 4495800"/>
                <a:gd name="connsiteX109" fmla="*/ 728556 w 2081771"/>
                <a:gd name="connsiteY109" fmla="*/ 2364555 h 4495800"/>
                <a:gd name="connsiteX110" fmla="*/ 728556 w 2081771"/>
                <a:gd name="connsiteY110" fmla="*/ 2357141 h 4495800"/>
                <a:gd name="connsiteX111" fmla="*/ 724824 w 2081771"/>
                <a:gd name="connsiteY111" fmla="*/ 2346021 h 4495800"/>
                <a:gd name="connsiteX112" fmla="*/ 724824 w 2081771"/>
                <a:gd name="connsiteY112" fmla="*/ 2338607 h 4495800"/>
                <a:gd name="connsiteX113" fmla="*/ 721092 w 2081771"/>
                <a:gd name="connsiteY113" fmla="*/ 2327486 h 4495800"/>
                <a:gd name="connsiteX114" fmla="*/ 721092 w 2081771"/>
                <a:gd name="connsiteY114" fmla="*/ 2320073 h 4495800"/>
                <a:gd name="connsiteX115" fmla="*/ 717827 w 2081771"/>
                <a:gd name="connsiteY115" fmla="*/ 2314976 h 4495800"/>
                <a:gd name="connsiteX116" fmla="*/ 717478 w 2081771"/>
                <a:gd name="connsiteY116" fmla="*/ 2313243 h 4495800"/>
                <a:gd name="connsiteX117" fmla="*/ 717203 w 2081771"/>
                <a:gd name="connsiteY117" fmla="*/ 2313243 h 4495800"/>
                <a:gd name="connsiteX118" fmla="*/ 702279 w 2081771"/>
                <a:gd name="connsiteY118" fmla="*/ 2268760 h 4495800"/>
                <a:gd name="connsiteX119" fmla="*/ 519462 w 2081771"/>
                <a:gd name="connsiteY119" fmla="*/ 2061172 h 4495800"/>
                <a:gd name="connsiteX120" fmla="*/ 317990 w 2081771"/>
                <a:gd name="connsiteY120" fmla="*/ 1790567 h 4495800"/>
                <a:gd name="connsiteX121" fmla="*/ 235909 w 2081771"/>
                <a:gd name="connsiteY121" fmla="*/ 1575565 h 4495800"/>
                <a:gd name="connsiteX122" fmla="*/ 64284 w 2081771"/>
                <a:gd name="connsiteY122" fmla="*/ 1260477 h 4495800"/>
                <a:gd name="connsiteX123" fmla="*/ 800 w 2081771"/>
                <a:gd name="connsiteY123" fmla="*/ 1154656 h 4495800"/>
                <a:gd name="connsiteX124" fmla="*/ 804 w 2081771"/>
                <a:gd name="connsiteY124" fmla="*/ 1154647 h 4495800"/>
                <a:gd name="connsiteX125" fmla="*/ 800 w 2081771"/>
                <a:gd name="connsiteY125" fmla="*/ 1154423 h 4495800"/>
                <a:gd name="connsiteX126" fmla="*/ 26975 w 2081771"/>
                <a:gd name="connsiteY126" fmla="*/ 1119389 h 4495800"/>
                <a:gd name="connsiteX127" fmla="*/ 254565 w 2081771"/>
                <a:gd name="connsiteY127" fmla="*/ 1156449 h 4495800"/>
                <a:gd name="connsiteX128" fmla="*/ 459770 w 2081771"/>
                <a:gd name="connsiteY128" fmla="*/ 1419575 h 4495800"/>
                <a:gd name="connsiteX129" fmla="*/ 459770 w 2081771"/>
                <a:gd name="connsiteY129" fmla="*/ 1419879 h 4495800"/>
                <a:gd name="connsiteX130" fmla="*/ 478057 w 2081771"/>
                <a:gd name="connsiteY130" fmla="*/ 1447090 h 4495800"/>
                <a:gd name="connsiteX131" fmla="*/ 489264 w 2081771"/>
                <a:gd name="connsiteY131" fmla="*/ 1462613 h 4495800"/>
                <a:gd name="connsiteX132" fmla="*/ 497080 w 2081771"/>
                <a:gd name="connsiteY132" fmla="*/ 1471460 h 4495800"/>
                <a:gd name="connsiteX133" fmla="*/ 500553 w 2081771"/>
                <a:gd name="connsiteY133" fmla="*/ 1476419 h 4495800"/>
                <a:gd name="connsiteX134" fmla="*/ 508692 w 2081771"/>
                <a:gd name="connsiteY134" fmla="*/ 1485361 h 4495800"/>
                <a:gd name="connsiteX135" fmla="*/ 579158 w 2081771"/>
                <a:gd name="connsiteY135" fmla="*/ 1419874 h 4495800"/>
                <a:gd name="connsiteX136" fmla="*/ 500807 w 2081771"/>
                <a:gd name="connsiteY136" fmla="*/ 856422 h 4495800"/>
                <a:gd name="connsiteX137" fmla="*/ 392609 w 2081771"/>
                <a:gd name="connsiteY137" fmla="*/ 407884 h 4495800"/>
                <a:gd name="connsiteX138" fmla="*/ 459766 w 2081771"/>
                <a:gd name="connsiteY138" fmla="*/ 185468 h 4495800"/>
                <a:gd name="connsiteX139" fmla="*/ 638853 w 2081771"/>
                <a:gd name="connsiteY139" fmla="*/ 433832 h 4495800"/>
                <a:gd name="connsiteX140" fmla="*/ 713472 w 2081771"/>
                <a:gd name="connsiteY140" fmla="*/ 682196 h 4495800"/>
                <a:gd name="connsiteX141" fmla="*/ 866441 w 2081771"/>
                <a:gd name="connsiteY141" fmla="*/ 1030647 h 4495800"/>
                <a:gd name="connsiteX142" fmla="*/ 896289 w 2081771"/>
                <a:gd name="connsiteY142" fmla="*/ 708145 h 4495800"/>
                <a:gd name="connsiteX143" fmla="*/ 911213 w 2081771"/>
                <a:gd name="connsiteY143" fmla="*/ 381936 h 4495800"/>
                <a:gd name="connsiteX144" fmla="*/ 922406 w 2081771"/>
                <a:gd name="connsiteY144" fmla="*/ 144692 h 4495800"/>
                <a:gd name="connsiteX145" fmla="*/ 1041797 w 2081771"/>
                <a:gd name="connsiteY145" fmla="*/ 122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081771" h="4495800">
                  <a:moveTo>
                    <a:pt x="1041797" y="122"/>
                  </a:moveTo>
                  <a:cubicBezTo>
                    <a:pt x="1131340" y="3829"/>
                    <a:pt x="1138802" y="74261"/>
                    <a:pt x="1138802" y="111330"/>
                  </a:cubicBezTo>
                  <a:cubicBezTo>
                    <a:pt x="1142533" y="144692"/>
                    <a:pt x="1138802" y="281848"/>
                    <a:pt x="1138802" y="341159"/>
                  </a:cubicBezTo>
                  <a:cubicBezTo>
                    <a:pt x="1142533" y="396763"/>
                    <a:pt x="1149995" y="556161"/>
                    <a:pt x="1153725" y="645127"/>
                  </a:cubicBezTo>
                  <a:cubicBezTo>
                    <a:pt x="1161188" y="734093"/>
                    <a:pt x="1164918" y="937974"/>
                    <a:pt x="1161188" y="1000992"/>
                  </a:cubicBezTo>
                  <a:cubicBezTo>
                    <a:pt x="1157457" y="1067716"/>
                    <a:pt x="1213421" y="1093665"/>
                    <a:pt x="1235807" y="1049182"/>
                  </a:cubicBezTo>
                  <a:cubicBezTo>
                    <a:pt x="1261924" y="1004699"/>
                    <a:pt x="1385045" y="682196"/>
                    <a:pt x="1403700" y="615471"/>
                  </a:cubicBezTo>
                  <a:cubicBezTo>
                    <a:pt x="1422355" y="552454"/>
                    <a:pt x="1455934" y="411591"/>
                    <a:pt x="1496974" y="304090"/>
                  </a:cubicBezTo>
                  <a:cubicBezTo>
                    <a:pt x="1534284" y="196589"/>
                    <a:pt x="1590248" y="174348"/>
                    <a:pt x="1642482" y="196589"/>
                  </a:cubicBezTo>
                  <a:cubicBezTo>
                    <a:pt x="1694715" y="215124"/>
                    <a:pt x="1717101" y="263314"/>
                    <a:pt x="1713370" y="307797"/>
                  </a:cubicBezTo>
                  <a:cubicBezTo>
                    <a:pt x="1705908" y="352280"/>
                    <a:pt x="1635020" y="559868"/>
                    <a:pt x="1620096" y="645127"/>
                  </a:cubicBezTo>
                  <a:cubicBezTo>
                    <a:pt x="1601441" y="734093"/>
                    <a:pt x="1549208" y="919439"/>
                    <a:pt x="1519360" y="997285"/>
                  </a:cubicBezTo>
                  <a:cubicBezTo>
                    <a:pt x="1493243" y="1075130"/>
                    <a:pt x="1482051" y="1178924"/>
                    <a:pt x="1511898" y="1193752"/>
                  </a:cubicBezTo>
                  <a:cubicBezTo>
                    <a:pt x="1541746" y="1212287"/>
                    <a:pt x="1597710" y="1127027"/>
                    <a:pt x="1646213" y="1067716"/>
                  </a:cubicBezTo>
                  <a:cubicBezTo>
                    <a:pt x="1694715" y="1008405"/>
                    <a:pt x="1817837" y="837888"/>
                    <a:pt x="1877532" y="737800"/>
                  </a:cubicBezTo>
                  <a:cubicBezTo>
                    <a:pt x="1937228" y="641420"/>
                    <a:pt x="2004385" y="637713"/>
                    <a:pt x="2041695" y="656248"/>
                  </a:cubicBezTo>
                  <a:cubicBezTo>
                    <a:pt x="2075273" y="674782"/>
                    <a:pt x="2097659" y="730386"/>
                    <a:pt x="2067811" y="808232"/>
                  </a:cubicBezTo>
                  <a:cubicBezTo>
                    <a:pt x="2034233" y="889784"/>
                    <a:pt x="1911111" y="1064010"/>
                    <a:pt x="1866339" y="1127027"/>
                  </a:cubicBezTo>
                  <a:cubicBezTo>
                    <a:pt x="1821568" y="1193752"/>
                    <a:pt x="1702177" y="1386512"/>
                    <a:pt x="1702177" y="1386512"/>
                  </a:cubicBezTo>
                  <a:cubicBezTo>
                    <a:pt x="1702177" y="1386512"/>
                    <a:pt x="1690984" y="1486599"/>
                    <a:pt x="1668599" y="1571858"/>
                  </a:cubicBezTo>
                  <a:cubicBezTo>
                    <a:pt x="1653675" y="1631169"/>
                    <a:pt x="1620096" y="1790567"/>
                    <a:pt x="1605172" y="1868413"/>
                  </a:cubicBezTo>
                  <a:cubicBezTo>
                    <a:pt x="1590248" y="1946257"/>
                    <a:pt x="1523091" y="2124190"/>
                    <a:pt x="1496974" y="2190914"/>
                  </a:cubicBezTo>
                  <a:cubicBezTo>
                    <a:pt x="1477387" y="2238178"/>
                    <a:pt x="1461996" y="2297952"/>
                    <a:pt x="1455526" y="2343652"/>
                  </a:cubicBezTo>
                  <a:lnTo>
                    <a:pt x="1452259" y="2382997"/>
                  </a:lnTo>
                  <a:lnTo>
                    <a:pt x="1452568" y="2383089"/>
                  </a:lnTo>
                  <a:lnTo>
                    <a:pt x="1452206" y="2383628"/>
                  </a:lnTo>
                  <a:lnTo>
                    <a:pt x="1452202" y="2383675"/>
                  </a:lnTo>
                  <a:lnTo>
                    <a:pt x="1452180" y="2383668"/>
                  </a:lnTo>
                  <a:lnTo>
                    <a:pt x="1448836" y="2388650"/>
                  </a:lnTo>
                  <a:cubicBezTo>
                    <a:pt x="1446970" y="2390504"/>
                    <a:pt x="1445104" y="2392357"/>
                    <a:pt x="1445104" y="2394210"/>
                  </a:cubicBezTo>
                  <a:cubicBezTo>
                    <a:pt x="1445104" y="2409038"/>
                    <a:pt x="1493620" y="3176361"/>
                    <a:pt x="1519744" y="3691617"/>
                  </a:cubicBezTo>
                  <a:cubicBezTo>
                    <a:pt x="1527208" y="3872327"/>
                    <a:pt x="1536072" y="4095667"/>
                    <a:pt x="1545635" y="4345359"/>
                  </a:cubicBezTo>
                  <a:lnTo>
                    <a:pt x="1551351" y="4495800"/>
                  </a:lnTo>
                  <a:lnTo>
                    <a:pt x="638987" y="4495800"/>
                  </a:lnTo>
                  <a:lnTo>
                    <a:pt x="638987" y="4481181"/>
                  </a:lnTo>
                  <a:cubicBezTo>
                    <a:pt x="642720" y="4466354"/>
                    <a:pt x="642720" y="4451526"/>
                    <a:pt x="642720" y="4436699"/>
                  </a:cubicBezTo>
                  <a:cubicBezTo>
                    <a:pt x="642720" y="4425578"/>
                    <a:pt x="646452" y="4414458"/>
                    <a:pt x="646452" y="4403337"/>
                  </a:cubicBezTo>
                  <a:cubicBezTo>
                    <a:pt x="646452" y="4388509"/>
                    <a:pt x="646452" y="4373682"/>
                    <a:pt x="650184" y="4358855"/>
                  </a:cubicBezTo>
                  <a:cubicBezTo>
                    <a:pt x="650184" y="4347733"/>
                    <a:pt x="650184" y="4336613"/>
                    <a:pt x="650184" y="4325492"/>
                  </a:cubicBezTo>
                  <a:cubicBezTo>
                    <a:pt x="650184" y="4310665"/>
                    <a:pt x="653916" y="4295837"/>
                    <a:pt x="653916" y="4281010"/>
                  </a:cubicBezTo>
                  <a:cubicBezTo>
                    <a:pt x="653916" y="4273596"/>
                    <a:pt x="653916" y="4262476"/>
                    <a:pt x="653916" y="4251355"/>
                  </a:cubicBezTo>
                  <a:cubicBezTo>
                    <a:pt x="657648" y="4229114"/>
                    <a:pt x="657648" y="4206872"/>
                    <a:pt x="661380" y="4184631"/>
                  </a:cubicBezTo>
                  <a:cubicBezTo>
                    <a:pt x="661380" y="4180924"/>
                    <a:pt x="661380" y="4180924"/>
                    <a:pt x="661380" y="4180924"/>
                  </a:cubicBezTo>
                  <a:cubicBezTo>
                    <a:pt x="665112" y="4132735"/>
                    <a:pt x="665112" y="4084545"/>
                    <a:pt x="668844" y="4036356"/>
                  </a:cubicBezTo>
                  <a:cubicBezTo>
                    <a:pt x="668844" y="4021529"/>
                    <a:pt x="672576" y="4010408"/>
                    <a:pt x="672576" y="3995581"/>
                  </a:cubicBezTo>
                  <a:cubicBezTo>
                    <a:pt x="672576" y="3988167"/>
                    <a:pt x="672576" y="3977046"/>
                    <a:pt x="672576" y="3969632"/>
                  </a:cubicBezTo>
                  <a:cubicBezTo>
                    <a:pt x="676308" y="3954805"/>
                    <a:pt x="676308" y="3939977"/>
                    <a:pt x="676308" y="3925150"/>
                  </a:cubicBezTo>
                  <a:cubicBezTo>
                    <a:pt x="676308" y="3914029"/>
                    <a:pt x="680040" y="3906615"/>
                    <a:pt x="680040" y="3899202"/>
                  </a:cubicBezTo>
                  <a:cubicBezTo>
                    <a:pt x="680040" y="3888081"/>
                    <a:pt x="680040" y="3880667"/>
                    <a:pt x="680040" y="3869547"/>
                  </a:cubicBezTo>
                  <a:cubicBezTo>
                    <a:pt x="683772" y="3839892"/>
                    <a:pt x="683772" y="3810236"/>
                    <a:pt x="687504" y="3776875"/>
                  </a:cubicBezTo>
                  <a:cubicBezTo>
                    <a:pt x="687504" y="3776875"/>
                    <a:pt x="687504" y="3776875"/>
                    <a:pt x="687504" y="3773168"/>
                  </a:cubicBezTo>
                  <a:cubicBezTo>
                    <a:pt x="687504" y="3758340"/>
                    <a:pt x="691236" y="3743513"/>
                    <a:pt x="691236" y="3728685"/>
                  </a:cubicBezTo>
                  <a:cubicBezTo>
                    <a:pt x="691236" y="3721272"/>
                    <a:pt x="691236" y="3713858"/>
                    <a:pt x="691236" y="3706444"/>
                  </a:cubicBezTo>
                  <a:cubicBezTo>
                    <a:pt x="691236" y="3695324"/>
                    <a:pt x="694968" y="3684203"/>
                    <a:pt x="694968" y="3669376"/>
                  </a:cubicBezTo>
                  <a:cubicBezTo>
                    <a:pt x="694968" y="3661961"/>
                    <a:pt x="694968" y="3650841"/>
                    <a:pt x="694968" y="3643427"/>
                  </a:cubicBezTo>
                  <a:cubicBezTo>
                    <a:pt x="698700" y="3632306"/>
                    <a:pt x="698700" y="3621186"/>
                    <a:pt x="698700" y="3610065"/>
                  </a:cubicBezTo>
                  <a:cubicBezTo>
                    <a:pt x="698700" y="3598945"/>
                    <a:pt x="698700" y="3591531"/>
                    <a:pt x="698700" y="3580410"/>
                  </a:cubicBezTo>
                  <a:cubicBezTo>
                    <a:pt x="702432" y="3569290"/>
                    <a:pt x="702432" y="3558169"/>
                    <a:pt x="702432" y="3550755"/>
                  </a:cubicBezTo>
                  <a:cubicBezTo>
                    <a:pt x="702432" y="3539634"/>
                    <a:pt x="702432" y="3532221"/>
                    <a:pt x="706164" y="3521101"/>
                  </a:cubicBezTo>
                  <a:cubicBezTo>
                    <a:pt x="706164" y="3509980"/>
                    <a:pt x="706164" y="3498859"/>
                    <a:pt x="706164" y="3487738"/>
                  </a:cubicBezTo>
                  <a:cubicBezTo>
                    <a:pt x="706164" y="3480325"/>
                    <a:pt x="706164" y="3472911"/>
                    <a:pt x="709896" y="3461790"/>
                  </a:cubicBezTo>
                  <a:cubicBezTo>
                    <a:pt x="709896" y="3450670"/>
                    <a:pt x="709896" y="3439549"/>
                    <a:pt x="709896" y="3432135"/>
                  </a:cubicBezTo>
                  <a:cubicBezTo>
                    <a:pt x="709896" y="3421015"/>
                    <a:pt x="709896" y="3413601"/>
                    <a:pt x="713628" y="3406187"/>
                  </a:cubicBezTo>
                  <a:cubicBezTo>
                    <a:pt x="713628" y="3395067"/>
                    <a:pt x="713628" y="3383946"/>
                    <a:pt x="713628" y="3372825"/>
                  </a:cubicBezTo>
                  <a:cubicBezTo>
                    <a:pt x="713628" y="3365411"/>
                    <a:pt x="713628" y="3357998"/>
                    <a:pt x="713628" y="3350584"/>
                  </a:cubicBezTo>
                  <a:cubicBezTo>
                    <a:pt x="717360" y="3339463"/>
                    <a:pt x="717360" y="3328343"/>
                    <a:pt x="717360" y="3320929"/>
                  </a:cubicBezTo>
                  <a:cubicBezTo>
                    <a:pt x="717360" y="3309808"/>
                    <a:pt x="717360" y="3302395"/>
                    <a:pt x="717360" y="3294981"/>
                  </a:cubicBezTo>
                  <a:cubicBezTo>
                    <a:pt x="721092" y="3283860"/>
                    <a:pt x="721092" y="3276447"/>
                    <a:pt x="721092" y="3265326"/>
                  </a:cubicBezTo>
                  <a:cubicBezTo>
                    <a:pt x="721092" y="3257912"/>
                    <a:pt x="721092" y="3250499"/>
                    <a:pt x="721092" y="3243084"/>
                  </a:cubicBezTo>
                  <a:cubicBezTo>
                    <a:pt x="721092" y="3231964"/>
                    <a:pt x="724824" y="3220843"/>
                    <a:pt x="724824" y="3213430"/>
                  </a:cubicBezTo>
                  <a:cubicBezTo>
                    <a:pt x="724824" y="3206016"/>
                    <a:pt x="724824" y="3198602"/>
                    <a:pt x="724824" y="3191188"/>
                  </a:cubicBezTo>
                  <a:cubicBezTo>
                    <a:pt x="724824" y="3180068"/>
                    <a:pt x="724824" y="3168947"/>
                    <a:pt x="728556" y="3161533"/>
                  </a:cubicBezTo>
                  <a:cubicBezTo>
                    <a:pt x="728556" y="3154120"/>
                    <a:pt x="728556" y="3146706"/>
                    <a:pt x="728556" y="3139292"/>
                  </a:cubicBezTo>
                  <a:cubicBezTo>
                    <a:pt x="728556" y="3128172"/>
                    <a:pt x="728556" y="3120758"/>
                    <a:pt x="728556" y="3109637"/>
                  </a:cubicBezTo>
                  <a:cubicBezTo>
                    <a:pt x="728556" y="3105930"/>
                    <a:pt x="728556" y="3098516"/>
                    <a:pt x="732288" y="3091103"/>
                  </a:cubicBezTo>
                  <a:cubicBezTo>
                    <a:pt x="732288" y="3079982"/>
                    <a:pt x="732288" y="3072568"/>
                    <a:pt x="732288" y="3061448"/>
                  </a:cubicBezTo>
                  <a:cubicBezTo>
                    <a:pt x="732288" y="3057741"/>
                    <a:pt x="732288" y="3050327"/>
                    <a:pt x="732288" y="3042913"/>
                  </a:cubicBezTo>
                  <a:cubicBezTo>
                    <a:pt x="732288" y="3031793"/>
                    <a:pt x="732288" y="3024379"/>
                    <a:pt x="736020" y="3016965"/>
                  </a:cubicBezTo>
                  <a:cubicBezTo>
                    <a:pt x="736020" y="3009552"/>
                    <a:pt x="736020" y="3002138"/>
                    <a:pt x="736020" y="2998431"/>
                  </a:cubicBezTo>
                  <a:cubicBezTo>
                    <a:pt x="736020" y="2987310"/>
                    <a:pt x="736020" y="2979897"/>
                    <a:pt x="736020" y="2968776"/>
                  </a:cubicBezTo>
                  <a:cubicBezTo>
                    <a:pt x="736020" y="2965069"/>
                    <a:pt x="736020" y="2961362"/>
                    <a:pt x="736020" y="2961362"/>
                  </a:cubicBezTo>
                  <a:cubicBezTo>
                    <a:pt x="739753" y="2939121"/>
                    <a:pt x="739753" y="2916879"/>
                    <a:pt x="739753" y="2898345"/>
                  </a:cubicBezTo>
                  <a:cubicBezTo>
                    <a:pt x="739753" y="2890931"/>
                    <a:pt x="739753" y="2887225"/>
                    <a:pt x="739753" y="2883518"/>
                  </a:cubicBezTo>
                  <a:cubicBezTo>
                    <a:pt x="739753" y="2876104"/>
                    <a:pt x="739753" y="2868690"/>
                    <a:pt x="739753" y="2857570"/>
                  </a:cubicBezTo>
                  <a:cubicBezTo>
                    <a:pt x="739753" y="2853863"/>
                    <a:pt x="739753" y="2846449"/>
                    <a:pt x="743484" y="2842742"/>
                  </a:cubicBezTo>
                  <a:cubicBezTo>
                    <a:pt x="743484" y="2835329"/>
                    <a:pt x="743484" y="2827915"/>
                    <a:pt x="743484" y="2820501"/>
                  </a:cubicBezTo>
                  <a:cubicBezTo>
                    <a:pt x="743484" y="2813087"/>
                    <a:pt x="743484" y="2805674"/>
                    <a:pt x="743484" y="2801966"/>
                  </a:cubicBezTo>
                  <a:cubicBezTo>
                    <a:pt x="743484" y="2794553"/>
                    <a:pt x="743484" y="2787139"/>
                    <a:pt x="743484" y="2779725"/>
                  </a:cubicBezTo>
                  <a:cubicBezTo>
                    <a:pt x="743484" y="2772311"/>
                    <a:pt x="743484" y="2768605"/>
                    <a:pt x="743484" y="2761191"/>
                  </a:cubicBezTo>
                  <a:cubicBezTo>
                    <a:pt x="743484" y="2753777"/>
                    <a:pt x="743484" y="2750070"/>
                    <a:pt x="743484" y="2742656"/>
                  </a:cubicBezTo>
                  <a:cubicBezTo>
                    <a:pt x="743484" y="2735243"/>
                    <a:pt x="747216" y="2731536"/>
                    <a:pt x="747216" y="2724122"/>
                  </a:cubicBezTo>
                  <a:cubicBezTo>
                    <a:pt x="747216" y="2716708"/>
                    <a:pt x="743484" y="2609209"/>
                    <a:pt x="743484" y="2601795"/>
                  </a:cubicBezTo>
                  <a:cubicBezTo>
                    <a:pt x="743484" y="2598088"/>
                    <a:pt x="743484" y="2590675"/>
                    <a:pt x="743484" y="2586968"/>
                  </a:cubicBezTo>
                  <a:cubicBezTo>
                    <a:pt x="743484" y="2579554"/>
                    <a:pt x="743484" y="2575847"/>
                    <a:pt x="743484" y="2568433"/>
                  </a:cubicBezTo>
                  <a:cubicBezTo>
                    <a:pt x="743484" y="2564727"/>
                    <a:pt x="743484" y="2561020"/>
                    <a:pt x="743484" y="2557313"/>
                  </a:cubicBezTo>
                  <a:cubicBezTo>
                    <a:pt x="743484" y="2549899"/>
                    <a:pt x="743484" y="2546192"/>
                    <a:pt x="743484" y="2538779"/>
                  </a:cubicBezTo>
                  <a:cubicBezTo>
                    <a:pt x="743484" y="2535072"/>
                    <a:pt x="743484" y="2531365"/>
                    <a:pt x="743484" y="2523951"/>
                  </a:cubicBezTo>
                  <a:cubicBezTo>
                    <a:pt x="743484" y="2520244"/>
                    <a:pt x="743484" y="2516537"/>
                    <a:pt x="743484" y="2509123"/>
                  </a:cubicBezTo>
                  <a:cubicBezTo>
                    <a:pt x="743484" y="2505416"/>
                    <a:pt x="743484" y="2501709"/>
                    <a:pt x="743484" y="2498003"/>
                  </a:cubicBezTo>
                  <a:cubicBezTo>
                    <a:pt x="743484" y="2494296"/>
                    <a:pt x="739753" y="2486882"/>
                    <a:pt x="739753" y="2483175"/>
                  </a:cubicBezTo>
                  <a:cubicBezTo>
                    <a:pt x="739753" y="2479468"/>
                    <a:pt x="739753" y="2475761"/>
                    <a:pt x="739753" y="2472054"/>
                  </a:cubicBezTo>
                  <a:cubicBezTo>
                    <a:pt x="739753" y="2464641"/>
                    <a:pt x="739753" y="2460934"/>
                    <a:pt x="739753" y="2457227"/>
                  </a:cubicBezTo>
                  <a:cubicBezTo>
                    <a:pt x="739753" y="2453520"/>
                    <a:pt x="739753" y="2449813"/>
                    <a:pt x="739753" y="2446106"/>
                  </a:cubicBezTo>
                  <a:cubicBezTo>
                    <a:pt x="739753" y="2442400"/>
                    <a:pt x="736020" y="2434986"/>
                    <a:pt x="736020" y="2431279"/>
                  </a:cubicBezTo>
                  <a:cubicBezTo>
                    <a:pt x="736020" y="2427572"/>
                    <a:pt x="736020" y="2423865"/>
                    <a:pt x="736020" y="2420158"/>
                  </a:cubicBezTo>
                  <a:cubicBezTo>
                    <a:pt x="736020" y="2416452"/>
                    <a:pt x="736020" y="2412745"/>
                    <a:pt x="736020" y="2409038"/>
                  </a:cubicBezTo>
                  <a:cubicBezTo>
                    <a:pt x="736020" y="2405331"/>
                    <a:pt x="732288" y="2401624"/>
                    <a:pt x="732288" y="2397917"/>
                  </a:cubicBezTo>
                  <a:cubicBezTo>
                    <a:pt x="732288" y="2394210"/>
                    <a:pt x="732288" y="2390504"/>
                    <a:pt x="732288" y="2386797"/>
                  </a:cubicBezTo>
                  <a:cubicBezTo>
                    <a:pt x="732288" y="2383089"/>
                    <a:pt x="732288" y="2379382"/>
                    <a:pt x="728556" y="2375676"/>
                  </a:cubicBezTo>
                  <a:cubicBezTo>
                    <a:pt x="728556" y="2371969"/>
                    <a:pt x="728556" y="2368262"/>
                    <a:pt x="728556" y="2364555"/>
                  </a:cubicBezTo>
                  <a:cubicBezTo>
                    <a:pt x="728556" y="2360848"/>
                    <a:pt x="728556" y="2360848"/>
                    <a:pt x="728556" y="2357141"/>
                  </a:cubicBezTo>
                  <a:cubicBezTo>
                    <a:pt x="724824" y="2353434"/>
                    <a:pt x="724824" y="2349728"/>
                    <a:pt x="724824" y="2346021"/>
                  </a:cubicBezTo>
                  <a:cubicBezTo>
                    <a:pt x="724824" y="2342314"/>
                    <a:pt x="724824" y="2338607"/>
                    <a:pt x="724824" y="2338607"/>
                  </a:cubicBezTo>
                  <a:cubicBezTo>
                    <a:pt x="721092" y="2334900"/>
                    <a:pt x="721092" y="2331193"/>
                    <a:pt x="721092" y="2327486"/>
                  </a:cubicBezTo>
                  <a:cubicBezTo>
                    <a:pt x="721092" y="2323779"/>
                    <a:pt x="721092" y="2323779"/>
                    <a:pt x="721092" y="2320073"/>
                  </a:cubicBezTo>
                  <a:cubicBezTo>
                    <a:pt x="719226" y="2318220"/>
                    <a:pt x="718293" y="2316366"/>
                    <a:pt x="717827" y="2314976"/>
                  </a:cubicBezTo>
                  <a:lnTo>
                    <a:pt x="717478" y="2313243"/>
                  </a:lnTo>
                  <a:lnTo>
                    <a:pt x="717203" y="2313243"/>
                  </a:lnTo>
                  <a:cubicBezTo>
                    <a:pt x="713472" y="2294709"/>
                    <a:pt x="706010" y="2279881"/>
                    <a:pt x="702279" y="2268760"/>
                  </a:cubicBezTo>
                  <a:cubicBezTo>
                    <a:pt x="679893" y="2224277"/>
                    <a:pt x="564233" y="2127897"/>
                    <a:pt x="519462" y="2061172"/>
                  </a:cubicBezTo>
                  <a:cubicBezTo>
                    <a:pt x="474691" y="1998155"/>
                    <a:pt x="366492" y="1886947"/>
                    <a:pt x="317990" y="1790567"/>
                  </a:cubicBezTo>
                  <a:cubicBezTo>
                    <a:pt x="291873" y="1738670"/>
                    <a:pt x="284411" y="1634876"/>
                    <a:pt x="235909" y="1575565"/>
                  </a:cubicBezTo>
                  <a:cubicBezTo>
                    <a:pt x="187407" y="1512548"/>
                    <a:pt x="101594" y="1323495"/>
                    <a:pt x="64284" y="1260477"/>
                  </a:cubicBezTo>
                  <a:cubicBezTo>
                    <a:pt x="36303" y="1213213"/>
                    <a:pt x="-6371" y="1186801"/>
                    <a:pt x="800" y="1154656"/>
                  </a:cubicBezTo>
                  <a:lnTo>
                    <a:pt x="804" y="1154647"/>
                  </a:lnTo>
                  <a:lnTo>
                    <a:pt x="800" y="1154423"/>
                  </a:lnTo>
                  <a:cubicBezTo>
                    <a:pt x="3190" y="1143710"/>
                    <a:pt x="11119" y="1132360"/>
                    <a:pt x="26975" y="1119389"/>
                  </a:cubicBezTo>
                  <a:cubicBezTo>
                    <a:pt x="90402" y="1067505"/>
                    <a:pt x="198601" y="1115683"/>
                    <a:pt x="254565" y="1156449"/>
                  </a:cubicBezTo>
                  <a:cubicBezTo>
                    <a:pt x="344109" y="1219451"/>
                    <a:pt x="403805" y="1345455"/>
                    <a:pt x="459770" y="1419575"/>
                  </a:cubicBezTo>
                  <a:lnTo>
                    <a:pt x="459770" y="1419879"/>
                  </a:lnTo>
                  <a:lnTo>
                    <a:pt x="478057" y="1447090"/>
                  </a:lnTo>
                  <a:lnTo>
                    <a:pt x="489264" y="1462613"/>
                  </a:lnTo>
                  <a:lnTo>
                    <a:pt x="497080" y="1471460"/>
                  </a:lnTo>
                  <a:lnTo>
                    <a:pt x="500553" y="1476419"/>
                  </a:lnTo>
                  <a:lnTo>
                    <a:pt x="508692" y="1485361"/>
                  </a:lnTo>
                  <a:cubicBezTo>
                    <a:pt x="531937" y="1505887"/>
                    <a:pt x="551175" y="1494013"/>
                    <a:pt x="579158" y="1419874"/>
                  </a:cubicBezTo>
                  <a:cubicBezTo>
                    <a:pt x="623929" y="1301253"/>
                    <a:pt x="523193" y="963923"/>
                    <a:pt x="500807" y="856422"/>
                  </a:cubicBezTo>
                  <a:cubicBezTo>
                    <a:pt x="478421" y="752628"/>
                    <a:pt x="407533" y="482022"/>
                    <a:pt x="392609" y="407884"/>
                  </a:cubicBezTo>
                  <a:cubicBezTo>
                    <a:pt x="373955" y="337452"/>
                    <a:pt x="336645" y="218830"/>
                    <a:pt x="459766" y="185468"/>
                  </a:cubicBezTo>
                  <a:cubicBezTo>
                    <a:pt x="582888" y="152106"/>
                    <a:pt x="616467" y="381936"/>
                    <a:pt x="638853" y="433832"/>
                  </a:cubicBezTo>
                  <a:cubicBezTo>
                    <a:pt x="661239" y="485729"/>
                    <a:pt x="694817" y="619179"/>
                    <a:pt x="713472" y="682196"/>
                  </a:cubicBezTo>
                  <a:cubicBezTo>
                    <a:pt x="735858" y="745214"/>
                    <a:pt x="803015" y="1034354"/>
                    <a:pt x="866441" y="1030647"/>
                  </a:cubicBezTo>
                  <a:cubicBezTo>
                    <a:pt x="926137" y="1023234"/>
                    <a:pt x="900020" y="793404"/>
                    <a:pt x="896289" y="708145"/>
                  </a:cubicBezTo>
                  <a:cubicBezTo>
                    <a:pt x="896289" y="626593"/>
                    <a:pt x="903751" y="444953"/>
                    <a:pt x="911213" y="381936"/>
                  </a:cubicBezTo>
                  <a:cubicBezTo>
                    <a:pt x="918675" y="318918"/>
                    <a:pt x="918675" y="211417"/>
                    <a:pt x="922406" y="144692"/>
                  </a:cubicBezTo>
                  <a:cubicBezTo>
                    <a:pt x="922406" y="77968"/>
                    <a:pt x="952254" y="-3585"/>
                    <a:pt x="1041797" y="122"/>
                  </a:cubicBezTo>
                  <a:close/>
                </a:path>
              </a:pathLst>
            </a:custGeom>
            <a:solidFill>
              <a:srgbClr val="FED1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364">
              <a:extLst>
                <a:ext uri="{FF2B5EF4-FFF2-40B4-BE49-F238E27FC236}">
                  <a16:creationId xmlns:a16="http://schemas.microsoft.com/office/drawing/2014/main" id="{83857376-32BB-914B-BFEB-2E7B64ABBECC}"/>
                </a:ext>
              </a:extLst>
            </p:cNvPr>
            <p:cNvSpPr/>
            <p:nvPr/>
          </p:nvSpPr>
          <p:spPr>
            <a:xfrm>
              <a:off x="2076747" y="3458984"/>
              <a:ext cx="1551834" cy="3411717"/>
            </a:xfrm>
            <a:custGeom>
              <a:avLst/>
              <a:gdLst>
                <a:gd name="connsiteX0" fmla="*/ 81424 w 1551834"/>
                <a:gd name="connsiteY0" fmla="*/ 775 h 3411717"/>
                <a:gd name="connsiteX1" fmla="*/ 254566 w 1551834"/>
                <a:gd name="connsiteY1" fmla="*/ 59666 h 3411717"/>
                <a:gd name="connsiteX2" fmla="*/ 459770 w 1551834"/>
                <a:gd name="connsiteY2" fmla="*/ 322792 h 3411717"/>
                <a:gd name="connsiteX3" fmla="*/ 459770 w 1551834"/>
                <a:gd name="connsiteY3" fmla="*/ 326498 h 3411717"/>
                <a:gd name="connsiteX4" fmla="*/ 497080 w 1551834"/>
                <a:gd name="connsiteY4" fmla="*/ 374676 h 3411717"/>
                <a:gd name="connsiteX5" fmla="*/ 512004 w 1551834"/>
                <a:gd name="connsiteY5" fmla="*/ 393206 h 3411717"/>
                <a:gd name="connsiteX6" fmla="*/ 560507 w 1551834"/>
                <a:gd name="connsiteY6" fmla="*/ 422854 h 3411717"/>
                <a:gd name="connsiteX7" fmla="*/ 974646 w 1551834"/>
                <a:gd name="connsiteY7" fmla="*/ 741571 h 3411717"/>
                <a:gd name="connsiteX8" fmla="*/ 1060459 w 1551834"/>
                <a:gd name="connsiteY8" fmla="*/ 1082524 h 3411717"/>
                <a:gd name="connsiteX9" fmla="*/ 1067921 w 1551834"/>
                <a:gd name="connsiteY9" fmla="*/ 1108466 h 3411717"/>
                <a:gd name="connsiteX10" fmla="*/ 1060229 w 1551834"/>
                <a:gd name="connsiteY10" fmla="*/ 1114775 h 3411717"/>
                <a:gd name="connsiteX11" fmla="*/ 1071902 w 1551834"/>
                <a:gd name="connsiteY11" fmla="*/ 1108376 h 3411717"/>
                <a:gd name="connsiteX12" fmla="*/ 1265967 w 1551834"/>
                <a:gd name="connsiteY12" fmla="*/ 1215875 h 3411717"/>
                <a:gd name="connsiteX13" fmla="*/ 1351804 w 1551834"/>
                <a:gd name="connsiteY13" fmla="*/ 1241824 h 3411717"/>
                <a:gd name="connsiteX14" fmla="*/ 1400320 w 1551834"/>
                <a:gd name="connsiteY14" fmla="*/ 1267772 h 3411717"/>
                <a:gd name="connsiteX15" fmla="*/ 1452569 w 1551834"/>
                <a:gd name="connsiteY15" fmla="*/ 1286306 h 3411717"/>
                <a:gd name="connsiteX16" fmla="*/ 1445104 w 1551834"/>
                <a:gd name="connsiteY16" fmla="*/ 1297427 h 3411717"/>
                <a:gd name="connsiteX17" fmla="*/ 1519745 w 1551834"/>
                <a:gd name="connsiteY17" fmla="*/ 2594833 h 3411717"/>
                <a:gd name="connsiteX18" fmla="*/ 1545636 w 1551834"/>
                <a:gd name="connsiteY18" fmla="*/ 3248575 h 3411717"/>
                <a:gd name="connsiteX19" fmla="*/ 1551834 w 1551834"/>
                <a:gd name="connsiteY19" fmla="*/ 3411717 h 3411717"/>
                <a:gd name="connsiteX20" fmla="*/ 638988 w 1551834"/>
                <a:gd name="connsiteY20" fmla="*/ 3411717 h 3411717"/>
                <a:gd name="connsiteX21" fmla="*/ 638988 w 1551834"/>
                <a:gd name="connsiteY21" fmla="*/ 3384398 h 3411717"/>
                <a:gd name="connsiteX22" fmla="*/ 642720 w 1551834"/>
                <a:gd name="connsiteY22" fmla="*/ 3339916 h 3411717"/>
                <a:gd name="connsiteX23" fmla="*/ 646452 w 1551834"/>
                <a:gd name="connsiteY23" fmla="*/ 3306553 h 3411717"/>
                <a:gd name="connsiteX24" fmla="*/ 650184 w 1551834"/>
                <a:gd name="connsiteY24" fmla="*/ 3262071 h 3411717"/>
                <a:gd name="connsiteX25" fmla="*/ 650184 w 1551834"/>
                <a:gd name="connsiteY25" fmla="*/ 3228709 h 3411717"/>
                <a:gd name="connsiteX26" fmla="*/ 653916 w 1551834"/>
                <a:gd name="connsiteY26" fmla="*/ 3184226 h 3411717"/>
                <a:gd name="connsiteX27" fmla="*/ 653916 w 1551834"/>
                <a:gd name="connsiteY27" fmla="*/ 3154572 h 3411717"/>
                <a:gd name="connsiteX28" fmla="*/ 661380 w 1551834"/>
                <a:gd name="connsiteY28" fmla="*/ 3087848 h 3411717"/>
                <a:gd name="connsiteX29" fmla="*/ 661380 w 1551834"/>
                <a:gd name="connsiteY29" fmla="*/ 3084141 h 3411717"/>
                <a:gd name="connsiteX30" fmla="*/ 668844 w 1551834"/>
                <a:gd name="connsiteY30" fmla="*/ 2939573 h 3411717"/>
                <a:gd name="connsiteX31" fmla="*/ 672576 w 1551834"/>
                <a:gd name="connsiteY31" fmla="*/ 2898797 h 3411717"/>
                <a:gd name="connsiteX32" fmla="*/ 672576 w 1551834"/>
                <a:gd name="connsiteY32" fmla="*/ 2872849 h 3411717"/>
                <a:gd name="connsiteX33" fmla="*/ 676308 w 1551834"/>
                <a:gd name="connsiteY33" fmla="*/ 2828367 h 3411717"/>
                <a:gd name="connsiteX34" fmla="*/ 680040 w 1551834"/>
                <a:gd name="connsiteY34" fmla="*/ 2802419 h 3411717"/>
                <a:gd name="connsiteX35" fmla="*/ 680040 w 1551834"/>
                <a:gd name="connsiteY35" fmla="*/ 2772763 h 3411717"/>
                <a:gd name="connsiteX36" fmla="*/ 687505 w 1551834"/>
                <a:gd name="connsiteY36" fmla="*/ 2680092 h 3411717"/>
                <a:gd name="connsiteX37" fmla="*/ 687505 w 1551834"/>
                <a:gd name="connsiteY37" fmla="*/ 2676385 h 3411717"/>
                <a:gd name="connsiteX38" fmla="*/ 691236 w 1551834"/>
                <a:gd name="connsiteY38" fmla="*/ 2631902 h 3411717"/>
                <a:gd name="connsiteX39" fmla="*/ 691236 w 1551834"/>
                <a:gd name="connsiteY39" fmla="*/ 2609661 h 3411717"/>
                <a:gd name="connsiteX40" fmla="*/ 694968 w 1551834"/>
                <a:gd name="connsiteY40" fmla="*/ 2572592 h 3411717"/>
                <a:gd name="connsiteX41" fmla="*/ 694968 w 1551834"/>
                <a:gd name="connsiteY41" fmla="*/ 2546644 h 3411717"/>
                <a:gd name="connsiteX42" fmla="*/ 698700 w 1551834"/>
                <a:gd name="connsiteY42" fmla="*/ 2513282 h 3411717"/>
                <a:gd name="connsiteX43" fmla="*/ 698700 w 1551834"/>
                <a:gd name="connsiteY43" fmla="*/ 2483627 h 3411717"/>
                <a:gd name="connsiteX44" fmla="*/ 702432 w 1551834"/>
                <a:gd name="connsiteY44" fmla="*/ 2453972 h 3411717"/>
                <a:gd name="connsiteX45" fmla="*/ 706164 w 1551834"/>
                <a:gd name="connsiteY45" fmla="*/ 2424317 h 3411717"/>
                <a:gd name="connsiteX46" fmla="*/ 706164 w 1551834"/>
                <a:gd name="connsiteY46" fmla="*/ 2390955 h 3411717"/>
                <a:gd name="connsiteX47" fmla="*/ 709896 w 1551834"/>
                <a:gd name="connsiteY47" fmla="*/ 2365007 h 3411717"/>
                <a:gd name="connsiteX48" fmla="*/ 709896 w 1551834"/>
                <a:gd name="connsiteY48" fmla="*/ 2335352 h 3411717"/>
                <a:gd name="connsiteX49" fmla="*/ 713629 w 1551834"/>
                <a:gd name="connsiteY49" fmla="*/ 2309404 h 3411717"/>
                <a:gd name="connsiteX50" fmla="*/ 713629 w 1551834"/>
                <a:gd name="connsiteY50" fmla="*/ 2276042 h 3411717"/>
                <a:gd name="connsiteX51" fmla="*/ 713629 w 1551834"/>
                <a:gd name="connsiteY51" fmla="*/ 2253801 h 3411717"/>
                <a:gd name="connsiteX52" fmla="*/ 717360 w 1551834"/>
                <a:gd name="connsiteY52" fmla="*/ 2224146 h 3411717"/>
                <a:gd name="connsiteX53" fmla="*/ 717360 w 1551834"/>
                <a:gd name="connsiteY53" fmla="*/ 2198197 h 3411717"/>
                <a:gd name="connsiteX54" fmla="*/ 721092 w 1551834"/>
                <a:gd name="connsiteY54" fmla="*/ 2168543 h 3411717"/>
                <a:gd name="connsiteX55" fmla="*/ 721092 w 1551834"/>
                <a:gd name="connsiteY55" fmla="*/ 2146301 h 3411717"/>
                <a:gd name="connsiteX56" fmla="*/ 724825 w 1551834"/>
                <a:gd name="connsiteY56" fmla="*/ 2116647 h 3411717"/>
                <a:gd name="connsiteX57" fmla="*/ 724825 w 1551834"/>
                <a:gd name="connsiteY57" fmla="*/ 2094405 h 3411717"/>
                <a:gd name="connsiteX58" fmla="*/ 728557 w 1551834"/>
                <a:gd name="connsiteY58" fmla="*/ 2064750 h 3411717"/>
                <a:gd name="connsiteX59" fmla="*/ 728557 w 1551834"/>
                <a:gd name="connsiteY59" fmla="*/ 2042509 h 3411717"/>
                <a:gd name="connsiteX60" fmla="*/ 728557 w 1551834"/>
                <a:gd name="connsiteY60" fmla="*/ 2012854 h 3411717"/>
                <a:gd name="connsiteX61" fmla="*/ 732288 w 1551834"/>
                <a:gd name="connsiteY61" fmla="*/ 1994320 h 3411717"/>
                <a:gd name="connsiteX62" fmla="*/ 732288 w 1551834"/>
                <a:gd name="connsiteY62" fmla="*/ 1964665 h 3411717"/>
                <a:gd name="connsiteX63" fmla="*/ 732288 w 1551834"/>
                <a:gd name="connsiteY63" fmla="*/ 1946130 h 3411717"/>
                <a:gd name="connsiteX64" fmla="*/ 736020 w 1551834"/>
                <a:gd name="connsiteY64" fmla="*/ 1920182 h 3411717"/>
                <a:gd name="connsiteX65" fmla="*/ 736020 w 1551834"/>
                <a:gd name="connsiteY65" fmla="*/ 1901647 h 3411717"/>
                <a:gd name="connsiteX66" fmla="*/ 736020 w 1551834"/>
                <a:gd name="connsiteY66" fmla="*/ 1871993 h 3411717"/>
                <a:gd name="connsiteX67" fmla="*/ 736020 w 1551834"/>
                <a:gd name="connsiteY67" fmla="*/ 1864579 h 3411717"/>
                <a:gd name="connsiteX68" fmla="*/ 739753 w 1551834"/>
                <a:gd name="connsiteY68" fmla="*/ 1801562 h 3411717"/>
                <a:gd name="connsiteX69" fmla="*/ 739753 w 1551834"/>
                <a:gd name="connsiteY69" fmla="*/ 1786735 h 3411717"/>
                <a:gd name="connsiteX70" fmla="*/ 739753 w 1551834"/>
                <a:gd name="connsiteY70" fmla="*/ 1760786 h 3411717"/>
                <a:gd name="connsiteX71" fmla="*/ 743484 w 1551834"/>
                <a:gd name="connsiteY71" fmla="*/ 1745959 h 3411717"/>
                <a:gd name="connsiteX72" fmla="*/ 743484 w 1551834"/>
                <a:gd name="connsiteY72" fmla="*/ 1723718 h 3411717"/>
                <a:gd name="connsiteX73" fmla="*/ 743484 w 1551834"/>
                <a:gd name="connsiteY73" fmla="*/ 1705183 h 3411717"/>
                <a:gd name="connsiteX74" fmla="*/ 743484 w 1551834"/>
                <a:gd name="connsiteY74" fmla="*/ 1682942 h 3411717"/>
                <a:gd name="connsiteX75" fmla="*/ 743484 w 1551834"/>
                <a:gd name="connsiteY75" fmla="*/ 1664408 h 3411717"/>
                <a:gd name="connsiteX76" fmla="*/ 743484 w 1551834"/>
                <a:gd name="connsiteY76" fmla="*/ 1645873 h 3411717"/>
                <a:gd name="connsiteX77" fmla="*/ 747216 w 1551834"/>
                <a:gd name="connsiteY77" fmla="*/ 1627339 h 3411717"/>
                <a:gd name="connsiteX78" fmla="*/ 743484 w 1551834"/>
                <a:gd name="connsiteY78" fmla="*/ 1505012 h 3411717"/>
                <a:gd name="connsiteX79" fmla="*/ 743484 w 1551834"/>
                <a:gd name="connsiteY79" fmla="*/ 1490185 h 3411717"/>
                <a:gd name="connsiteX80" fmla="*/ 743484 w 1551834"/>
                <a:gd name="connsiteY80" fmla="*/ 1471650 h 3411717"/>
                <a:gd name="connsiteX81" fmla="*/ 743484 w 1551834"/>
                <a:gd name="connsiteY81" fmla="*/ 1460529 h 3411717"/>
                <a:gd name="connsiteX82" fmla="*/ 743484 w 1551834"/>
                <a:gd name="connsiteY82" fmla="*/ 1441995 h 3411717"/>
                <a:gd name="connsiteX83" fmla="*/ 743484 w 1551834"/>
                <a:gd name="connsiteY83" fmla="*/ 1427168 h 3411717"/>
                <a:gd name="connsiteX84" fmla="*/ 743484 w 1551834"/>
                <a:gd name="connsiteY84" fmla="*/ 1412340 h 3411717"/>
                <a:gd name="connsiteX85" fmla="*/ 743484 w 1551834"/>
                <a:gd name="connsiteY85" fmla="*/ 1401220 h 3411717"/>
                <a:gd name="connsiteX86" fmla="*/ 739753 w 1551834"/>
                <a:gd name="connsiteY86" fmla="*/ 1386392 h 3411717"/>
                <a:gd name="connsiteX87" fmla="*/ 739753 w 1551834"/>
                <a:gd name="connsiteY87" fmla="*/ 1375271 h 3411717"/>
                <a:gd name="connsiteX88" fmla="*/ 739753 w 1551834"/>
                <a:gd name="connsiteY88" fmla="*/ 1360444 h 3411717"/>
                <a:gd name="connsiteX89" fmla="*/ 739753 w 1551834"/>
                <a:gd name="connsiteY89" fmla="*/ 1349323 h 3411717"/>
                <a:gd name="connsiteX90" fmla="*/ 736020 w 1551834"/>
                <a:gd name="connsiteY90" fmla="*/ 1334495 h 3411717"/>
                <a:gd name="connsiteX91" fmla="*/ 736020 w 1551834"/>
                <a:gd name="connsiteY91" fmla="*/ 1323375 h 3411717"/>
                <a:gd name="connsiteX92" fmla="*/ 736020 w 1551834"/>
                <a:gd name="connsiteY92" fmla="*/ 1312254 h 3411717"/>
                <a:gd name="connsiteX93" fmla="*/ 732288 w 1551834"/>
                <a:gd name="connsiteY93" fmla="*/ 1301134 h 3411717"/>
                <a:gd name="connsiteX94" fmla="*/ 732288 w 1551834"/>
                <a:gd name="connsiteY94" fmla="*/ 1290013 h 3411717"/>
                <a:gd name="connsiteX95" fmla="*/ 728557 w 1551834"/>
                <a:gd name="connsiteY95" fmla="*/ 1278893 h 3411717"/>
                <a:gd name="connsiteX96" fmla="*/ 728557 w 1551834"/>
                <a:gd name="connsiteY96" fmla="*/ 1267772 h 3411717"/>
                <a:gd name="connsiteX97" fmla="*/ 728557 w 1551834"/>
                <a:gd name="connsiteY97" fmla="*/ 1260358 h 3411717"/>
                <a:gd name="connsiteX98" fmla="*/ 724825 w 1551834"/>
                <a:gd name="connsiteY98" fmla="*/ 1249238 h 3411717"/>
                <a:gd name="connsiteX99" fmla="*/ 724825 w 1551834"/>
                <a:gd name="connsiteY99" fmla="*/ 1241824 h 3411717"/>
                <a:gd name="connsiteX100" fmla="*/ 721092 w 1551834"/>
                <a:gd name="connsiteY100" fmla="*/ 1230703 h 3411717"/>
                <a:gd name="connsiteX101" fmla="*/ 721092 w 1551834"/>
                <a:gd name="connsiteY101" fmla="*/ 1223290 h 3411717"/>
                <a:gd name="connsiteX102" fmla="*/ 717827 w 1551834"/>
                <a:gd name="connsiteY102" fmla="*/ 1218192 h 3411717"/>
                <a:gd name="connsiteX103" fmla="*/ 717373 w 1551834"/>
                <a:gd name="connsiteY103" fmla="*/ 1215940 h 3411717"/>
                <a:gd name="connsiteX104" fmla="*/ 717208 w 1551834"/>
                <a:gd name="connsiteY104" fmla="*/ 1215940 h 3411717"/>
                <a:gd name="connsiteX105" fmla="*/ 702284 w 1551834"/>
                <a:gd name="connsiteY105" fmla="*/ 1171468 h 3411717"/>
                <a:gd name="connsiteX106" fmla="*/ 519466 w 1551834"/>
                <a:gd name="connsiteY106" fmla="*/ 963931 h 3411717"/>
                <a:gd name="connsiteX107" fmla="*/ 317993 w 1551834"/>
                <a:gd name="connsiteY107" fmla="*/ 693393 h 3411717"/>
                <a:gd name="connsiteX108" fmla="*/ 235911 w 1551834"/>
                <a:gd name="connsiteY108" fmla="*/ 478444 h 3411717"/>
                <a:gd name="connsiteX109" fmla="*/ 64286 w 1551834"/>
                <a:gd name="connsiteY109" fmla="*/ 163434 h 3411717"/>
                <a:gd name="connsiteX110" fmla="*/ 26976 w 1551834"/>
                <a:gd name="connsiteY110" fmla="*/ 22605 h 3411717"/>
                <a:gd name="connsiteX111" fmla="*/ 81424 w 1551834"/>
                <a:gd name="connsiteY111" fmla="*/ 775 h 34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551834" h="3411717">
                  <a:moveTo>
                    <a:pt x="81424" y="775"/>
                  </a:moveTo>
                  <a:cubicBezTo>
                    <a:pt x="141237" y="-5653"/>
                    <a:pt x="212592" y="29091"/>
                    <a:pt x="254566" y="59666"/>
                  </a:cubicBezTo>
                  <a:cubicBezTo>
                    <a:pt x="344109" y="122668"/>
                    <a:pt x="403805" y="248672"/>
                    <a:pt x="459770" y="322792"/>
                  </a:cubicBezTo>
                  <a:cubicBezTo>
                    <a:pt x="459770" y="326498"/>
                    <a:pt x="459770" y="326498"/>
                    <a:pt x="459770" y="326498"/>
                  </a:cubicBezTo>
                  <a:cubicBezTo>
                    <a:pt x="470963" y="345028"/>
                    <a:pt x="482156" y="359852"/>
                    <a:pt x="497080" y="374676"/>
                  </a:cubicBezTo>
                  <a:cubicBezTo>
                    <a:pt x="500811" y="382088"/>
                    <a:pt x="508273" y="389501"/>
                    <a:pt x="512004" y="393206"/>
                  </a:cubicBezTo>
                  <a:cubicBezTo>
                    <a:pt x="526928" y="404324"/>
                    <a:pt x="541851" y="415442"/>
                    <a:pt x="560507" y="422854"/>
                  </a:cubicBezTo>
                  <a:cubicBezTo>
                    <a:pt x="609010" y="445090"/>
                    <a:pt x="892564" y="578507"/>
                    <a:pt x="974646" y="741571"/>
                  </a:cubicBezTo>
                  <a:cubicBezTo>
                    <a:pt x="1052997" y="908342"/>
                    <a:pt x="1038073" y="967637"/>
                    <a:pt x="1060459" y="1082524"/>
                  </a:cubicBezTo>
                  <a:cubicBezTo>
                    <a:pt x="1064190" y="1093642"/>
                    <a:pt x="1064190" y="1101053"/>
                    <a:pt x="1067921" y="1108466"/>
                  </a:cubicBezTo>
                  <a:lnTo>
                    <a:pt x="1060229" y="1114775"/>
                  </a:lnTo>
                  <a:lnTo>
                    <a:pt x="1071902" y="1108376"/>
                  </a:lnTo>
                  <a:cubicBezTo>
                    <a:pt x="1131615" y="1152859"/>
                    <a:pt x="1198791" y="1186220"/>
                    <a:pt x="1265967" y="1215875"/>
                  </a:cubicBezTo>
                  <a:cubicBezTo>
                    <a:pt x="1292092" y="1226996"/>
                    <a:pt x="1321948" y="1238117"/>
                    <a:pt x="1351804" y="1241824"/>
                  </a:cubicBezTo>
                  <a:cubicBezTo>
                    <a:pt x="1366732" y="1249238"/>
                    <a:pt x="1385392" y="1260358"/>
                    <a:pt x="1400320" y="1267772"/>
                  </a:cubicBezTo>
                  <a:cubicBezTo>
                    <a:pt x="1415248" y="1275186"/>
                    <a:pt x="1437640" y="1282599"/>
                    <a:pt x="1452569" y="1286306"/>
                  </a:cubicBezTo>
                  <a:cubicBezTo>
                    <a:pt x="1452569" y="1290013"/>
                    <a:pt x="1445104" y="1293720"/>
                    <a:pt x="1445104" y="1297427"/>
                  </a:cubicBezTo>
                  <a:cubicBezTo>
                    <a:pt x="1445104" y="1312254"/>
                    <a:pt x="1493621" y="2079578"/>
                    <a:pt x="1519745" y="2594833"/>
                  </a:cubicBezTo>
                  <a:cubicBezTo>
                    <a:pt x="1527209" y="2775543"/>
                    <a:pt x="1536073" y="2998882"/>
                    <a:pt x="1545636" y="3248575"/>
                  </a:cubicBezTo>
                  <a:lnTo>
                    <a:pt x="1551834" y="3411717"/>
                  </a:lnTo>
                  <a:lnTo>
                    <a:pt x="638988" y="3411717"/>
                  </a:lnTo>
                  <a:lnTo>
                    <a:pt x="638988" y="3384398"/>
                  </a:lnTo>
                  <a:cubicBezTo>
                    <a:pt x="642720" y="3369571"/>
                    <a:pt x="642720" y="3354743"/>
                    <a:pt x="642720" y="3339916"/>
                  </a:cubicBezTo>
                  <a:cubicBezTo>
                    <a:pt x="642720" y="3328795"/>
                    <a:pt x="646452" y="3317674"/>
                    <a:pt x="646452" y="3306553"/>
                  </a:cubicBezTo>
                  <a:cubicBezTo>
                    <a:pt x="646452" y="3291726"/>
                    <a:pt x="646452" y="3276899"/>
                    <a:pt x="650184" y="3262071"/>
                  </a:cubicBezTo>
                  <a:cubicBezTo>
                    <a:pt x="650184" y="3250950"/>
                    <a:pt x="650184" y="3239830"/>
                    <a:pt x="650184" y="3228709"/>
                  </a:cubicBezTo>
                  <a:cubicBezTo>
                    <a:pt x="650184" y="3213882"/>
                    <a:pt x="653916" y="3199054"/>
                    <a:pt x="653916" y="3184226"/>
                  </a:cubicBezTo>
                  <a:cubicBezTo>
                    <a:pt x="653916" y="3176813"/>
                    <a:pt x="653916" y="3165692"/>
                    <a:pt x="653916" y="3154572"/>
                  </a:cubicBezTo>
                  <a:cubicBezTo>
                    <a:pt x="657648" y="3132330"/>
                    <a:pt x="657648" y="3110089"/>
                    <a:pt x="661380" y="3087848"/>
                  </a:cubicBezTo>
                  <a:cubicBezTo>
                    <a:pt x="661380" y="3084141"/>
                    <a:pt x="661380" y="3084141"/>
                    <a:pt x="661380" y="3084141"/>
                  </a:cubicBezTo>
                  <a:cubicBezTo>
                    <a:pt x="665112" y="3035951"/>
                    <a:pt x="665112" y="2987762"/>
                    <a:pt x="668844" y="2939573"/>
                  </a:cubicBezTo>
                  <a:cubicBezTo>
                    <a:pt x="668844" y="2924746"/>
                    <a:pt x="672576" y="2913624"/>
                    <a:pt x="672576" y="2898797"/>
                  </a:cubicBezTo>
                  <a:cubicBezTo>
                    <a:pt x="672576" y="2891383"/>
                    <a:pt x="672576" y="2880263"/>
                    <a:pt x="672576" y="2872849"/>
                  </a:cubicBezTo>
                  <a:cubicBezTo>
                    <a:pt x="676308" y="2858022"/>
                    <a:pt x="676308" y="2843194"/>
                    <a:pt x="676308" y="2828367"/>
                  </a:cubicBezTo>
                  <a:cubicBezTo>
                    <a:pt x="676308" y="2817246"/>
                    <a:pt x="680040" y="2809832"/>
                    <a:pt x="680040" y="2802419"/>
                  </a:cubicBezTo>
                  <a:cubicBezTo>
                    <a:pt x="680040" y="2791298"/>
                    <a:pt x="680040" y="2783884"/>
                    <a:pt x="680040" y="2772763"/>
                  </a:cubicBezTo>
                  <a:cubicBezTo>
                    <a:pt x="683772" y="2743108"/>
                    <a:pt x="683772" y="2713453"/>
                    <a:pt x="687505" y="2680092"/>
                  </a:cubicBezTo>
                  <a:cubicBezTo>
                    <a:pt x="687505" y="2680092"/>
                    <a:pt x="687505" y="2680092"/>
                    <a:pt x="687505" y="2676385"/>
                  </a:cubicBezTo>
                  <a:cubicBezTo>
                    <a:pt x="687505" y="2661557"/>
                    <a:pt x="691236" y="2646730"/>
                    <a:pt x="691236" y="2631902"/>
                  </a:cubicBezTo>
                  <a:cubicBezTo>
                    <a:pt x="691236" y="2624488"/>
                    <a:pt x="691236" y="2617074"/>
                    <a:pt x="691236" y="2609661"/>
                  </a:cubicBezTo>
                  <a:cubicBezTo>
                    <a:pt x="691236" y="2598540"/>
                    <a:pt x="694968" y="2587420"/>
                    <a:pt x="694968" y="2572592"/>
                  </a:cubicBezTo>
                  <a:cubicBezTo>
                    <a:pt x="694968" y="2565178"/>
                    <a:pt x="694968" y="2554058"/>
                    <a:pt x="694968" y="2546644"/>
                  </a:cubicBezTo>
                  <a:cubicBezTo>
                    <a:pt x="698700" y="2535523"/>
                    <a:pt x="698700" y="2524403"/>
                    <a:pt x="698700" y="2513282"/>
                  </a:cubicBezTo>
                  <a:cubicBezTo>
                    <a:pt x="698700" y="2502162"/>
                    <a:pt x="698700" y="2494747"/>
                    <a:pt x="698700" y="2483627"/>
                  </a:cubicBezTo>
                  <a:cubicBezTo>
                    <a:pt x="702432" y="2472506"/>
                    <a:pt x="702432" y="2461386"/>
                    <a:pt x="702432" y="2453972"/>
                  </a:cubicBezTo>
                  <a:cubicBezTo>
                    <a:pt x="702432" y="2442851"/>
                    <a:pt x="702432" y="2435438"/>
                    <a:pt x="706164" y="2424317"/>
                  </a:cubicBezTo>
                  <a:cubicBezTo>
                    <a:pt x="706164" y="2413197"/>
                    <a:pt x="706164" y="2402076"/>
                    <a:pt x="706164" y="2390955"/>
                  </a:cubicBezTo>
                  <a:cubicBezTo>
                    <a:pt x="706164" y="2383542"/>
                    <a:pt x="706164" y="2376128"/>
                    <a:pt x="709896" y="2365007"/>
                  </a:cubicBezTo>
                  <a:cubicBezTo>
                    <a:pt x="709896" y="2353887"/>
                    <a:pt x="709896" y="2342766"/>
                    <a:pt x="709896" y="2335352"/>
                  </a:cubicBezTo>
                  <a:cubicBezTo>
                    <a:pt x="709896" y="2324231"/>
                    <a:pt x="709896" y="2316818"/>
                    <a:pt x="713629" y="2309404"/>
                  </a:cubicBezTo>
                  <a:cubicBezTo>
                    <a:pt x="713629" y="2298283"/>
                    <a:pt x="713629" y="2287163"/>
                    <a:pt x="713629" y="2276042"/>
                  </a:cubicBezTo>
                  <a:cubicBezTo>
                    <a:pt x="713629" y="2268628"/>
                    <a:pt x="713629" y="2261215"/>
                    <a:pt x="713629" y="2253801"/>
                  </a:cubicBezTo>
                  <a:cubicBezTo>
                    <a:pt x="717360" y="2242680"/>
                    <a:pt x="717360" y="2231560"/>
                    <a:pt x="717360" y="2224146"/>
                  </a:cubicBezTo>
                  <a:cubicBezTo>
                    <a:pt x="717360" y="2213025"/>
                    <a:pt x="717360" y="2205611"/>
                    <a:pt x="717360" y="2198197"/>
                  </a:cubicBezTo>
                  <a:cubicBezTo>
                    <a:pt x="721092" y="2187077"/>
                    <a:pt x="721092" y="2179663"/>
                    <a:pt x="721092" y="2168543"/>
                  </a:cubicBezTo>
                  <a:cubicBezTo>
                    <a:pt x="721092" y="2161129"/>
                    <a:pt x="721092" y="2153715"/>
                    <a:pt x="721092" y="2146301"/>
                  </a:cubicBezTo>
                  <a:cubicBezTo>
                    <a:pt x="721092" y="2135181"/>
                    <a:pt x="724825" y="2124060"/>
                    <a:pt x="724825" y="2116647"/>
                  </a:cubicBezTo>
                  <a:cubicBezTo>
                    <a:pt x="724825" y="2109233"/>
                    <a:pt x="724825" y="2101819"/>
                    <a:pt x="724825" y="2094405"/>
                  </a:cubicBezTo>
                  <a:cubicBezTo>
                    <a:pt x="724825" y="2083285"/>
                    <a:pt x="724825" y="2072164"/>
                    <a:pt x="728557" y="2064750"/>
                  </a:cubicBezTo>
                  <a:cubicBezTo>
                    <a:pt x="728557" y="2057337"/>
                    <a:pt x="728557" y="2049922"/>
                    <a:pt x="728557" y="2042509"/>
                  </a:cubicBezTo>
                  <a:cubicBezTo>
                    <a:pt x="728557" y="2031388"/>
                    <a:pt x="728557" y="2023974"/>
                    <a:pt x="728557" y="2012854"/>
                  </a:cubicBezTo>
                  <a:cubicBezTo>
                    <a:pt x="728557" y="2009147"/>
                    <a:pt x="728557" y="2001733"/>
                    <a:pt x="732288" y="1994320"/>
                  </a:cubicBezTo>
                  <a:cubicBezTo>
                    <a:pt x="732288" y="1983199"/>
                    <a:pt x="732288" y="1975785"/>
                    <a:pt x="732288" y="1964665"/>
                  </a:cubicBezTo>
                  <a:cubicBezTo>
                    <a:pt x="732288" y="1960958"/>
                    <a:pt x="732288" y="1953544"/>
                    <a:pt x="732288" y="1946130"/>
                  </a:cubicBezTo>
                  <a:cubicBezTo>
                    <a:pt x="732288" y="1935010"/>
                    <a:pt x="732288" y="1927596"/>
                    <a:pt x="736020" y="1920182"/>
                  </a:cubicBezTo>
                  <a:cubicBezTo>
                    <a:pt x="736020" y="1912769"/>
                    <a:pt x="736020" y="1905354"/>
                    <a:pt x="736020" y="1901647"/>
                  </a:cubicBezTo>
                  <a:cubicBezTo>
                    <a:pt x="736020" y="1890527"/>
                    <a:pt x="736020" y="1883113"/>
                    <a:pt x="736020" y="1871993"/>
                  </a:cubicBezTo>
                  <a:cubicBezTo>
                    <a:pt x="736020" y="1868286"/>
                    <a:pt x="736020" y="1864579"/>
                    <a:pt x="736020" y="1864579"/>
                  </a:cubicBezTo>
                  <a:cubicBezTo>
                    <a:pt x="739753" y="1842338"/>
                    <a:pt x="739753" y="1820096"/>
                    <a:pt x="739753" y="1801562"/>
                  </a:cubicBezTo>
                  <a:cubicBezTo>
                    <a:pt x="739753" y="1794148"/>
                    <a:pt x="739753" y="1790442"/>
                    <a:pt x="739753" y="1786735"/>
                  </a:cubicBezTo>
                  <a:cubicBezTo>
                    <a:pt x="739753" y="1779321"/>
                    <a:pt x="739753" y="1771907"/>
                    <a:pt x="739753" y="1760786"/>
                  </a:cubicBezTo>
                  <a:cubicBezTo>
                    <a:pt x="739753" y="1757079"/>
                    <a:pt x="739753" y="1749666"/>
                    <a:pt x="743484" y="1745959"/>
                  </a:cubicBezTo>
                  <a:cubicBezTo>
                    <a:pt x="743484" y="1738545"/>
                    <a:pt x="743484" y="1731131"/>
                    <a:pt x="743484" y="1723718"/>
                  </a:cubicBezTo>
                  <a:cubicBezTo>
                    <a:pt x="743484" y="1716304"/>
                    <a:pt x="743484" y="1708890"/>
                    <a:pt x="743484" y="1705183"/>
                  </a:cubicBezTo>
                  <a:cubicBezTo>
                    <a:pt x="743484" y="1697770"/>
                    <a:pt x="743484" y="1690356"/>
                    <a:pt x="743484" y="1682942"/>
                  </a:cubicBezTo>
                  <a:cubicBezTo>
                    <a:pt x="743484" y="1675528"/>
                    <a:pt x="743484" y="1671822"/>
                    <a:pt x="743484" y="1664408"/>
                  </a:cubicBezTo>
                  <a:cubicBezTo>
                    <a:pt x="743484" y="1656994"/>
                    <a:pt x="743484" y="1653287"/>
                    <a:pt x="743484" y="1645873"/>
                  </a:cubicBezTo>
                  <a:cubicBezTo>
                    <a:pt x="743484" y="1638460"/>
                    <a:pt x="747216" y="1634752"/>
                    <a:pt x="747216" y="1627339"/>
                  </a:cubicBezTo>
                  <a:cubicBezTo>
                    <a:pt x="747216" y="1619925"/>
                    <a:pt x="743484" y="1512426"/>
                    <a:pt x="743484" y="1505012"/>
                  </a:cubicBezTo>
                  <a:cubicBezTo>
                    <a:pt x="743484" y="1501305"/>
                    <a:pt x="743484" y="1493892"/>
                    <a:pt x="743484" y="1490185"/>
                  </a:cubicBezTo>
                  <a:cubicBezTo>
                    <a:pt x="743484" y="1482770"/>
                    <a:pt x="743484" y="1479064"/>
                    <a:pt x="743484" y="1471650"/>
                  </a:cubicBezTo>
                  <a:cubicBezTo>
                    <a:pt x="743484" y="1467943"/>
                    <a:pt x="743484" y="1464236"/>
                    <a:pt x="743484" y="1460529"/>
                  </a:cubicBezTo>
                  <a:cubicBezTo>
                    <a:pt x="743484" y="1453116"/>
                    <a:pt x="743484" y="1449409"/>
                    <a:pt x="743484" y="1441995"/>
                  </a:cubicBezTo>
                  <a:cubicBezTo>
                    <a:pt x="743484" y="1438288"/>
                    <a:pt x="743484" y="1434581"/>
                    <a:pt x="743484" y="1427168"/>
                  </a:cubicBezTo>
                  <a:cubicBezTo>
                    <a:pt x="743484" y="1423461"/>
                    <a:pt x="743484" y="1419754"/>
                    <a:pt x="743484" y="1412340"/>
                  </a:cubicBezTo>
                  <a:cubicBezTo>
                    <a:pt x="743484" y="1408633"/>
                    <a:pt x="743484" y="1404926"/>
                    <a:pt x="743484" y="1401220"/>
                  </a:cubicBezTo>
                  <a:cubicBezTo>
                    <a:pt x="743484" y="1397513"/>
                    <a:pt x="739753" y="1390099"/>
                    <a:pt x="739753" y="1386392"/>
                  </a:cubicBezTo>
                  <a:cubicBezTo>
                    <a:pt x="739753" y="1382685"/>
                    <a:pt x="739753" y="1378978"/>
                    <a:pt x="739753" y="1375271"/>
                  </a:cubicBezTo>
                  <a:cubicBezTo>
                    <a:pt x="739753" y="1367858"/>
                    <a:pt x="739753" y="1364151"/>
                    <a:pt x="739753" y="1360444"/>
                  </a:cubicBezTo>
                  <a:cubicBezTo>
                    <a:pt x="739753" y="1356737"/>
                    <a:pt x="739753" y="1353030"/>
                    <a:pt x="739753" y="1349323"/>
                  </a:cubicBezTo>
                  <a:cubicBezTo>
                    <a:pt x="739753" y="1345617"/>
                    <a:pt x="736020" y="1338202"/>
                    <a:pt x="736020" y="1334495"/>
                  </a:cubicBezTo>
                  <a:cubicBezTo>
                    <a:pt x="736020" y="1330789"/>
                    <a:pt x="736020" y="1327082"/>
                    <a:pt x="736020" y="1323375"/>
                  </a:cubicBezTo>
                  <a:cubicBezTo>
                    <a:pt x="736020" y="1319668"/>
                    <a:pt x="736020" y="1315961"/>
                    <a:pt x="736020" y="1312254"/>
                  </a:cubicBezTo>
                  <a:cubicBezTo>
                    <a:pt x="736020" y="1308547"/>
                    <a:pt x="732288" y="1304841"/>
                    <a:pt x="732288" y="1301134"/>
                  </a:cubicBezTo>
                  <a:cubicBezTo>
                    <a:pt x="732288" y="1297427"/>
                    <a:pt x="732288" y="1293720"/>
                    <a:pt x="732288" y="1290013"/>
                  </a:cubicBezTo>
                  <a:cubicBezTo>
                    <a:pt x="732288" y="1286306"/>
                    <a:pt x="732288" y="1282599"/>
                    <a:pt x="728557" y="1278893"/>
                  </a:cubicBezTo>
                  <a:cubicBezTo>
                    <a:pt x="728557" y="1275186"/>
                    <a:pt x="728557" y="1271479"/>
                    <a:pt x="728557" y="1267772"/>
                  </a:cubicBezTo>
                  <a:cubicBezTo>
                    <a:pt x="728557" y="1264065"/>
                    <a:pt x="728557" y="1264065"/>
                    <a:pt x="728557" y="1260358"/>
                  </a:cubicBezTo>
                  <a:cubicBezTo>
                    <a:pt x="724825" y="1256651"/>
                    <a:pt x="724825" y="1252945"/>
                    <a:pt x="724825" y="1249238"/>
                  </a:cubicBezTo>
                  <a:cubicBezTo>
                    <a:pt x="724825" y="1245531"/>
                    <a:pt x="724825" y="1241824"/>
                    <a:pt x="724825" y="1241824"/>
                  </a:cubicBezTo>
                  <a:cubicBezTo>
                    <a:pt x="721092" y="1238117"/>
                    <a:pt x="721092" y="1234410"/>
                    <a:pt x="721092" y="1230703"/>
                  </a:cubicBezTo>
                  <a:cubicBezTo>
                    <a:pt x="721092" y="1226996"/>
                    <a:pt x="721092" y="1226996"/>
                    <a:pt x="721092" y="1223290"/>
                  </a:cubicBezTo>
                  <a:cubicBezTo>
                    <a:pt x="719226" y="1221436"/>
                    <a:pt x="718293" y="1219583"/>
                    <a:pt x="717827" y="1218192"/>
                  </a:cubicBezTo>
                  <a:lnTo>
                    <a:pt x="717373" y="1215940"/>
                  </a:lnTo>
                  <a:lnTo>
                    <a:pt x="717208" y="1215940"/>
                  </a:lnTo>
                  <a:cubicBezTo>
                    <a:pt x="713477" y="1197410"/>
                    <a:pt x="706015" y="1182586"/>
                    <a:pt x="702284" y="1171468"/>
                  </a:cubicBezTo>
                  <a:cubicBezTo>
                    <a:pt x="679899" y="1126996"/>
                    <a:pt x="564238" y="1030640"/>
                    <a:pt x="519466" y="963931"/>
                  </a:cubicBezTo>
                  <a:cubicBezTo>
                    <a:pt x="474694" y="900929"/>
                    <a:pt x="366496" y="789749"/>
                    <a:pt x="317993" y="693393"/>
                  </a:cubicBezTo>
                  <a:cubicBezTo>
                    <a:pt x="291876" y="641509"/>
                    <a:pt x="284414" y="537741"/>
                    <a:pt x="235911" y="478444"/>
                  </a:cubicBezTo>
                  <a:cubicBezTo>
                    <a:pt x="187408" y="415442"/>
                    <a:pt x="101595" y="226436"/>
                    <a:pt x="64286" y="163434"/>
                  </a:cubicBezTo>
                  <a:cubicBezTo>
                    <a:pt x="26976" y="100432"/>
                    <a:pt x="-36452" y="74490"/>
                    <a:pt x="26976" y="22605"/>
                  </a:cubicBezTo>
                  <a:cubicBezTo>
                    <a:pt x="42832" y="9634"/>
                    <a:pt x="61487" y="2918"/>
                    <a:pt x="81424" y="775"/>
                  </a:cubicBezTo>
                  <a:close/>
                </a:path>
              </a:pathLst>
            </a:custGeom>
            <a:solidFill>
              <a:srgbClr val="F0B78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D984A62-9787-2B49-B7AB-4E8A802E9C7B}"/>
                </a:ext>
              </a:extLst>
            </p:cNvPr>
            <p:cNvSpPr/>
            <p:nvPr/>
          </p:nvSpPr>
          <p:spPr>
            <a:xfrm>
              <a:off x="2741612" y="4908589"/>
              <a:ext cx="826231" cy="280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290">
              <a:extLst>
                <a:ext uri="{FF2B5EF4-FFF2-40B4-BE49-F238E27FC236}">
                  <a16:creationId xmlns:a16="http://schemas.microsoft.com/office/drawing/2014/main" id="{D34A537B-7199-124E-9177-43E68C0BAE66}"/>
                </a:ext>
              </a:extLst>
            </p:cNvPr>
            <p:cNvSpPr/>
            <p:nvPr/>
          </p:nvSpPr>
          <p:spPr>
            <a:xfrm>
              <a:off x="2543158" y="5029200"/>
              <a:ext cx="1182270" cy="2218183"/>
            </a:xfrm>
            <a:custGeom>
              <a:avLst/>
              <a:gdLst>
                <a:gd name="connsiteX0" fmla="*/ 0 w 1143000"/>
                <a:gd name="connsiteY0" fmla="*/ 0 h 3840161"/>
                <a:gd name="connsiteX1" fmla="*/ 1143000 w 1143000"/>
                <a:gd name="connsiteY1" fmla="*/ 0 h 3840161"/>
                <a:gd name="connsiteX2" fmla="*/ 1143000 w 1143000"/>
                <a:gd name="connsiteY2" fmla="*/ 3840161 h 3840161"/>
                <a:gd name="connsiteX3" fmla="*/ 0 w 1143000"/>
                <a:gd name="connsiteY3" fmla="*/ 3840161 h 3840161"/>
                <a:gd name="connsiteX4" fmla="*/ 0 w 1143000"/>
                <a:gd name="connsiteY4" fmla="*/ 0 h 3840161"/>
                <a:gd name="connsiteX0" fmla="*/ 0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0 w 1143000"/>
                <a:gd name="connsiteY4" fmla="*/ 37070 h 3877231"/>
                <a:gd name="connsiteX0" fmla="*/ 135924 w 1143000"/>
                <a:gd name="connsiteY0" fmla="*/ 37070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135924 w 1143000"/>
                <a:gd name="connsiteY4" fmla="*/ 37070 h 3877231"/>
                <a:gd name="connsiteX0" fmla="*/ 91045 w 1143000"/>
                <a:gd name="connsiteY0" fmla="*/ 1634 h 3877231"/>
                <a:gd name="connsiteX1" fmla="*/ 1068860 w 1143000"/>
                <a:gd name="connsiteY1" fmla="*/ 0 h 3877231"/>
                <a:gd name="connsiteX2" fmla="*/ 1143000 w 1143000"/>
                <a:gd name="connsiteY2" fmla="*/ 3877231 h 3877231"/>
                <a:gd name="connsiteX3" fmla="*/ 0 w 1143000"/>
                <a:gd name="connsiteY3" fmla="*/ 3877231 h 3877231"/>
                <a:gd name="connsiteX4" fmla="*/ 91045 w 1143000"/>
                <a:gd name="connsiteY4" fmla="*/ 1634 h 3877231"/>
                <a:gd name="connsiteX0" fmla="*/ 130314 w 1182269"/>
                <a:gd name="connsiteY0" fmla="*/ 1634 h 3877231"/>
                <a:gd name="connsiteX1" fmla="*/ 1108129 w 1182269"/>
                <a:gd name="connsiteY1" fmla="*/ 0 h 3877231"/>
                <a:gd name="connsiteX2" fmla="*/ 1182269 w 1182269"/>
                <a:gd name="connsiteY2" fmla="*/ 3877231 h 3877231"/>
                <a:gd name="connsiteX3" fmla="*/ 0 w 1182269"/>
                <a:gd name="connsiteY3" fmla="*/ 3877231 h 3877231"/>
                <a:gd name="connsiteX4" fmla="*/ 130314 w 1182269"/>
                <a:gd name="connsiteY4" fmla="*/ 1634 h 387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269" h="3877231">
                  <a:moveTo>
                    <a:pt x="130314" y="1634"/>
                  </a:moveTo>
                  <a:lnTo>
                    <a:pt x="1108129" y="0"/>
                  </a:lnTo>
                  <a:lnTo>
                    <a:pt x="1182269" y="3877231"/>
                  </a:lnTo>
                  <a:lnTo>
                    <a:pt x="0" y="3877231"/>
                  </a:lnTo>
                  <a:lnTo>
                    <a:pt x="130314" y="1634"/>
                  </a:lnTo>
                  <a:close/>
                </a:path>
              </a:pathLst>
            </a:custGeom>
            <a:solidFill>
              <a:srgbClr val="01739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63C749B-DA60-9B4F-9213-10943FD96957}"/>
              </a:ext>
            </a:extLst>
          </p:cNvPr>
          <p:cNvGrpSpPr/>
          <p:nvPr/>
        </p:nvGrpSpPr>
        <p:grpSpPr>
          <a:xfrm>
            <a:off x="860102" y="4271391"/>
            <a:ext cx="711434" cy="2563259"/>
            <a:chOff x="6758677" y="3878527"/>
            <a:chExt cx="820474" cy="2956125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AB428F9-204E-9B44-BC2D-849B2709CD63}"/>
                </a:ext>
              </a:extLst>
            </p:cNvPr>
            <p:cNvGrpSpPr/>
            <p:nvPr/>
          </p:nvGrpSpPr>
          <p:grpSpPr>
            <a:xfrm>
              <a:off x="6758677" y="3878527"/>
              <a:ext cx="820474" cy="1258024"/>
              <a:chOff x="6758677" y="2638425"/>
              <a:chExt cx="1629260" cy="2498126"/>
            </a:xfrm>
          </p:grpSpPr>
          <p:sp>
            <p:nvSpPr>
              <p:cNvPr id="142" name="Freeform: Shape 372">
                <a:extLst>
                  <a:ext uri="{FF2B5EF4-FFF2-40B4-BE49-F238E27FC236}">
                    <a16:creationId xmlns:a16="http://schemas.microsoft.com/office/drawing/2014/main" id="{135403B7-2648-C747-B25B-1121EEF3D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309" y="2640746"/>
                <a:ext cx="1601628" cy="2495805"/>
              </a:xfrm>
              <a:custGeom>
                <a:avLst/>
                <a:gdLst>
                  <a:gd name="connsiteX0" fmla="*/ 251693 w 1601628"/>
                  <a:gd name="connsiteY0" fmla="*/ 959030 h 2495805"/>
                  <a:gd name="connsiteX1" fmla="*/ 256257 w 1601628"/>
                  <a:gd name="connsiteY1" fmla="*/ 962423 h 2495805"/>
                  <a:gd name="connsiteX2" fmla="*/ 268537 w 1601628"/>
                  <a:gd name="connsiteY2" fmla="*/ 972186 h 2495805"/>
                  <a:gd name="connsiteX3" fmla="*/ 333741 w 1601628"/>
                  <a:gd name="connsiteY3" fmla="*/ 1006761 h 2495805"/>
                  <a:gd name="connsiteX4" fmla="*/ 331950 w 1601628"/>
                  <a:gd name="connsiteY4" fmla="*/ 1001536 h 2495805"/>
                  <a:gd name="connsiteX5" fmla="*/ 559742 w 1601628"/>
                  <a:gd name="connsiteY5" fmla="*/ 0 h 2495805"/>
                  <a:gd name="connsiteX6" fmla="*/ 731411 w 1601628"/>
                  <a:gd name="connsiteY6" fmla="*/ 144174 h 2495805"/>
                  <a:gd name="connsiteX7" fmla="*/ 747505 w 1601628"/>
                  <a:gd name="connsiteY7" fmla="*/ 106795 h 2495805"/>
                  <a:gd name="connsiteX8" fmla="*/ 913810 w 1601628"/>
                  <a:gd name="connsiteY8" fmla="*/ 58737 h 2495805"/>
                  <a:gd name="connsiteX9" fmla="*/ 1058656 w 1601628"/>
                  <a:gd name="connsiteY9" fmla="*/ 165533 h 2495805"/>
                  <a:gd name="connsiteX10" fmla="*/ 1049697 w 1601628"/>
                  <a:gd name="connsiteY10" fmla="*/ 282862 h 2495805"/>
                  <a:gd name="connsiteX11" fmla="*/ 1042283 w 1601628"/>
                  <a:gd name="connsiteY11" fmla="*/ 345131 h 2495805"/>
                  <a:gd name="connsiteX12" fmla="*/ 1053541 w 1601628"/>
                  <a:gd name="connsiteY12" fmla="*/ 312994 h 2495805"/>
                  <a:gd name="connsiteX13" fmla="*/ 1064596 w 1601628"/>
                  <a:gd name="connsiteY13" fmla="*/ 283122 h 2495805"/>
                  <a:gd name="connsiteX14" fmla="*/ 1080705 w 1601628"/>
                  <a:gd name="connsiteY14" fmla="*/ 245753 h 2495805"/>
                  <a:gd name="connsiteX15" fmla="*/ 1295497 w 1601628"/>
                  <a:gd name="connsiteY15" fmla="*/ 208384 h 2495805"/>
                  <a:gd name="connsiteX16" fmla="*/ 1392153 w 1601628"/>
                  <a:gd name="connsiteY16" fmla="*/ 400568 h 2495805"/>
                  <a:gd name="connsiteX17" fmla="*/ 1359934 w 1601628"/>
                  <a:gd name="connsiteY17" fmla="*/ 507336 h 2495805"/>
                  <a:gd name="connsiteX18" fmla="*/ 1510289 w 1601628"/>
                  <a:gd name="connsiteY18" fmla="*/ 518013 h 2495805"/>
                  <a:gd name="connsiteX19" fmla="*/ 1601575 w 1601628"/>
                  <a:gd name="connsiteY19" fmla="*/ 667489 h 2495805"/>
                  <a:gd name="connsiteX20" fmla="*/ 1488810 w 1601628"/>
                  <a:gd name="connsiteY20" fmla="*/ 939749 h 2495805"/>
                  <a:gd name="connsiteX21" fmla="*/ 1486616 w 1601628"/>
                  <a:gd name="connsiteY21" fmla="*/ 944985 h 2495805"/>
                  <a:gd name="connsiteX22" fmla="*/ 1476424 w 1601628"/>
                  <a:gd name="connsiteY22" fmla="*/ 1014015 h 2495805"/>
                  <a:gd name="connsiteX23" fmla="*/ 1391176 w 1601628"/>
                  <a:gd name="connsiteY23" fmla="*/ 1327024 h 2495805"/>
                  <a:gd name="connsiteX24" fmla="*/ 1214143 w 1601628"/>
                  <a:gd name="connsiteY24" fmla="*/ 1673977 h 2495805"/>
                  <a:gd name="connsiteX25" fmla="*/ 1144402 w 1601628"/>
                  <a:gd name="connsiteY25" fmla="*/ 1882150 h 2495805"/>
                  <a:gd name="connsiteX26" fmla="*/ 1176590 w 1601628"/>
                  <a:gd name="connsiteY26" fmla="*/ 2447951 h 2495805"/>
                  <a:gd name="connsiteX27" fmla="*/ 361163 w 1601628"/>
                  <a:gd name="connsiteY27" fmla="*/ 2447951 h 2495805"/>
                  <a:gd name="connsiteX28" fmla="*/ 398715 w 1601628"/>
                  <a:gd name="connsiteY28" fmla="*/ 1716679 h 2495805"/>
                  <a:gd name="connsiteX29" fmla="*/ 323610 w 1601628"/>
                  <a:gd name="connsiteY29" fmla="*/ 1641951 h 2495805"/>
                  <a:gd name="connsiteX30" fmla="*/ 326800 w 1601628"/>
                  <a:gd name="connsiteY30" fmla="*/ 1637698 h 2495805"/>
                  <a:gd name="connsiteX31" fmla="*/ 313216 w 1601628"/>
                  <a:gd name="connsiteY31" fmla="*/ 1625481 h 2495805"/>
                  <a:gd name="connsiteX32" fmla="*/ 128145 w 1601628"/>
                  <a:gd name="connsiteY32" fmla="*/ 1380754 h 2495805"/>
                  <a:gd name="connsiteX33" fmla="*/ 9969 w 1601628"/>
                  <a:gd name="connsiteY33" fmla="*/ 841588 h 2495805"/>
                  <a:gd name="connsiteX34" fmla="*/ 197977 w 1601628"/>
                  <a:gd name="connsiteY34" fmla="*/ 622719 h 2495805"/>
                  <a:gd name="connsiteX35" fmla="*/ 290135 w 1601628"/>
                  <a:gd name="connsiteY35" fmla="*/ 617464 h 2495805"/>
                  <a:gd name="connsiteX36" fmla="*/ 325557 w 1601628"/>
                  <a:gd name="connsiteY36" fmla="*/ 622527 h 2495805"/>
                  <a:gd name="connsiteX37" fmla="*/ 329062 w 1601628"/>
                  <a:gd name="connsiteY37" fmla="*/ 571356 h 2495805"/>
                  <a:gd name="connsiteX38" fmla="*/ 345156 w 1601628"/>
                  <a:gd name="connsiteY38" fmla="*/ 154853 h 2495805"/>
                  <a:gd name="connsiteX39" fmla="*/ 350521 w 1601628"/>
                  <a:gd name="connsiteY39" fmla="*/ 117475 h 2495805"/>
                  <a:gd name="connsiteX40" fmla="*/ 559742 w 1601628"/>
                  <a:gd name="connsiteY40" fmla="*/ 0 h 2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01628" h="2495805">
                    <a:moveTo>
                      <a:pt x="251693" y="959030"/>
                    </a:moveTo>
                    <a:cubicBezTo>
                      <a:pt x="251693" y="959030"/>
                      <a:pt x="253309" y="960177"/>
                      <a:pt x="256257" y="962423"/>
                    </a:cubicBezTo>
                    <a:lnTo>
                      <a:pt x="268537" y="972186"/>
                    </a:lnTo>
                    <a:lnTo>
                      <a:pt x="333741" y="1006761"/>
                    </a:lnTo>
                    <a:lnTo>
                      <a:pt x="331950" y="1001536"/>
                    </a:lnTo>
                    <a:close/>
                    <a:moveTo>
                      <a:pt x="559742" y="0"/>
                    </a:moveTo>
                    <a:cubicBezTo>
                      <a:pt x="699223" y="0"/>
                      <a:pt x="726046" y="112135"/>
                      <a:pt x="731411" y="144174"/>
                    </a:cubicBezTo>
                    <a:cubicBezTo>
                      <a:pt x="731411" y="154853"/>
                      <a:pt x="747505" y="106795"/>
                      <a:pt x="747505" y="106795"/>
                    </a:cubicBezTo>
                    <a:cubicBezTo>
                      <a:pt x="779693" y="85436"/>
                      <a:pt x="833340" y="58737"/>
                      <a:pt x="913810" y="58737"/>
                    </a:cubicBezTo>
                    <a:cubicBezTo>
                      <a:pt x="1031832" y="58737"/>
                      <a:pt x="1053291" y="138834"/>
                      <a:pt x="1058656" y="165533"/>
                    </a:cubicBezTo>
                    <a:cubicBezTo>
                      <a:pt x="1060667" y="175545"/>
                      <a:pt x="1056644" y="221601"/>
                      <a:pt x="1049697" y="282862"/>
                    </a:cubicBezTo>
                    <a:lnTo>
                      <a:pt x="1042283" y="345131"/>
                    </a:lnTo>
                    <a:lnTo>
                      <a:pt x="1053541" y="312994"/>
                    </a:lnTo>
                    <a:cubicBezTo>
                      <a:pt x="1057548" y="301807"/>
                      <a:pt x="1061240" y="291797"/>
                      <a:pt x="1064596" y="283122"/>
                    </a:cubicBezTo>
                    <a:cubicBezTo>
                      <a:pt x="1075335" y="261768"/>
                      <a:pt x="1080705" y="251091"/>
                      <a:pt x="1080705" y="245753"/>
                    </a:cubicBezTo>
                    <a:cubicBezTo>
                      <a:pt x="1102184" y="229738"/>
                      <a:pt x="1177361" y="160338"/>
                      <a:pt x="1295497" y="208384"/>
                    </a:cubicBezTo>
                    <a:cubicBezTo>
                      <a:pt x="1408263" y="256430"/>
                      <a:pt x="1397523" y="368537"/>
                      <a:pt x="1392153" y="400568"/>
                    </a:cubicBezTo>
                    <a:cubicBezTo>
                      <a:pt x="1392153" y="411244"/>
                      <a:pt x="1381414" y="448613"/>
                      <a:pt x="1359934" y="507336"/>
                    </a:cubicBezTo>
                    <a:cubicBezTo>
                      <a:pt x="1386783" y="496659"/>
                      <a:pt x="1440481" y="491321"/>
                      <a:pt x="1510289" y="518013"/>
                    </a:cubicBezTo>
                    <a:cubicBezTo>
                      <a:pt x="1606945" y="555382"/>
                      <a:pt x="1601575" y="635459"/>
                      <a:pt x="1601575" y="667489"/>
                    </a:cubicBezTo>
                    <a:cubicBezTo>
                      <a:pt x="1596206" y="694181"/>
                      <a:pt x="1547877" y="811627"/>
                      <a:pt x="1488810" y="939749"/>
                    </a:cubicBezTo>
                    <a:lnTo>
                      <a:pt x="1486616" y="944985"/>
                    </a:lnTo>
                    <a:lnTo>
                      <a:pt x="1476424" y="1014015"/>
                    </a:lnTo>
                    <a:cubicBezTo>
                      <a:pt x="1461588" y="1098835"/>
                      <a:pt x="1435435" y="1206924"/>
                      <a:pt x="1391176" y="1327024"/>
                    </a:cubicBezTo>
                    <a:cubicBezTo>
                      <a:pt x="1358988" y="1407090"/>
                      <a:pt x="1257060" y="1604587"/>
                      <a:pt x="1214143" y="1673977"/>
                    </a:cubicBezTo>
                    <a:cubicBezTo>
                      <a:pt x="1176590" y="1743368"/>
                      <a:pt x="1149767" y="1834110"/>
                      <a:pt x="1144402" y="1882150"/>
                    </a:cubicBezTo>
                    <a:cubicBezTo>
                      <a:pt x="1144402" y="1892825"/>
                      <a:pt x="1155132" y="2111673"/>
                      <a:pt x="1176590" y="2447951"/>
                    </a:cubicBezTo>
                    <a:cubicBezTo>
                      <a:pt x="886899" y="2544030"/>
                      <a:pt x="457726" y="2469302"/>
                      <a:pt x="361163" y="2447951"/>
                    </a:cubicBezTo>
                    <a:cubicBezTo>
                      <a:pt x="398715" y="1924852"/>
                      <a:pt x="420174" y="1732693"/>
                      <a:pt x="398715" y="1716679"/>
                    </a:cubicBezTo>
                    <a:cubicBezTo>
                      <a:pt x="387986" y="1706004"/>
                      <a:pt x="355798" y="1679315"/>
                      <a:pt x="323610" y="1641951"/>
                    </a:cubicBezTo>
                    <a:lnTo>
                      <a:pt x="326800" y="1637698"/>
                    </a:lnTo>
                    <a:lnTo>
                      <a:pt x="313216" y="1625481"/>
                    </a:lnTo>
                    <a:cubicBezTo>
                      <a:pt x="277209" y="1591950"/>
                      <a:pt x="196634" y="1508873"/>
                      <a:pt x="128145" y="1380754"/>
                    </a:cubicBezTo>
                    <a:cubicBezTo>
                      <a:pt x="47570" y="1220606"/>
                      <a:pt x="-27633" y="991060"/>
                      <a:pt x="9969" y="841588"/>
                    </a:cubicBezTo>
                    <a:cubicBezTo>
                      <a:pt x="58314" y="654748"/>
                      <a:pt x="128145" y="633395"/>
                      <a:pt x="197977" y="622719"/>
                    </a:cubicBezTo>
                    <a:cubicBezTo>
                      <a:pt x="230207" y="618715"/>
                      <a:pt x="256394" y="614711"/>
                      <a:pt x="290135" y="617464"/>
                    </a:cubicBezTo>
                    <a:lnTo>
                      <a:pt x="325557" y="622527"/>
                    </a:lnTo>
                    <a:lnTo>
                      <a:pt x="329062" y="571356"/>
                    </a:lnTo>
                    <a:cubicBezTo>
                      <a:pt x="339791" y="395143"/>
                      <a:pt x="339791" y="234950"/>
                      <a:pt x="345156" y="154853"/>
                    </a:cubicBezTo>
                    <a:cubicBezTo>
                      <a:pt x="345156" y="133494"/>
                      <a:pt x="350521" y="117475"/>
                      <a:pt x="350521" y="117475"/>
                    </a:cubicBezTo>
                    <a:cubicBezTo>
                      <a:pt x="366615" y="90776"/>
                      <a:pt x="425626" y="0"/>
                      <a:pt x="559742" y="0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Freeform: Shape 373">
                <a:extLst>
                  <a:ext uri="{FF2B5EF4-FFF2-40B4-BE49-F238E27FC236}">
                    <a16:creationId xmlns:a16="http://schemas.microsoft.com/office/drawing/2014/main" id="{435AA57F-B04F-634B-8A58-262837CBB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74" y="2638425"/>
                <a:ext cx="1298722" cy="1303327"/>
              </a:xfrm>
              <a:custGeom>
                <a:avLst/>
                <a:gdLst>
                  <a:gd name="connsiteX0" fmla="*/ 256836 w 1298722"/>
                  <a:gd name="connsiteY0" fmla="*/ 0 h 1303327"/>
                  <a:gd name="connsiteX1" fmla="*/ 428505 w 1298722"/>
                  <a:gd name="connsiteY1" fmla="*/ 144174 h 1303327"/>
                  <a:gd name="connsiteX2" fmla="*/ 444599 w 1298722"/>
                  <a:gd name="connsiteY2" fmla="*/ 106795 h 1303327"/>
                  <a:gd name="connsiteX3" fmla="*/ 610904 w 1298722"/>
                  <a:gd name="connsiteY3" fmla="*/ 58737 h 1303327"/>
                  <a:gd name="connsiteX4" fmla="*/ 755750 w 1298722"/>
                  <a:gd name="connsiteY4" fmla="*/ 165533 h 1303327"/>
                  <a:gd name="connsiteX5" fmla="*/ 746791 w 1298722"/>
                  <a:gd name="connsiteY5" fmla="*/ 282862 h 1303327"/>
                  <a:gd name="connsiteX6" fmla="*/ 739377 w 1298722"/>
                  <a:gd name="connsiteY6" fmla="*/ 345131 h 1303327"/>
                  <a:gd name="connsiteX7" fmla="*/ 750635 w 1298722"/>
                  <a:gd name="connsiteY7" fmla="*/ 312994 h 1303327"/>
                  <a:gd name="connsiteX8" fmla="*/ 761690 w 1298722"/>
                  <a:gd name="connsiteY8" fmla="*/ 283122 h 1303327"/>
                  <a:gd name="connsiteX9" fmla="*/ 777799 w 1298722"/>
                  <a:gd name="connsiteY9" fmla="*/ 245753 h 1303327"/>
                  <a:gd name="connsiteX10" fmla="*/ 992591 w 1298722"/>
                  <a:gd name="connsiteY10" fmla="*/ 208384 h 1303327"/>
                  <a:gd name="connsiteX11" fmla="*/ 1089247 w 1298722"/>
                  <a:gd name="connsiteY11" fmla="*/ 400568 h 1303327"/>
                  <a:gd name="connsiteX12" fmla="*/ 1057028 w 1298722"/>
                  <a:gd name="connsiteY12" fmla="*/ 507336 h 1303327"/>
                  <a:gd name="connsiteX13" fmla="*/ 1207383 w 1298722"/>
                  <a:gd name="connsiteY13" fmla="*/ 518013 h 1303327"/>
                  <a:gd name="connsiteX14" fmla="*/ 1298669 w 1298722"/>
                  <a:gd name="connsiteY14" fmla="*/ 667489 h 1303327"/>
                  <a:gd name="connsiteX15" fmla="*/ 1185904 w 1298722"/>
                  <a:gd name="connsiteY15" fmla="*/ 939749 h 1303327"/>
                  <a:gd name="connsiteX16" fmla="*/ 1159055 w 1298722"/>
                  <a:gd name="connsiteY16" fmla="*/ 1003811 h 1303327"/>
                  <a:gd name="connsiteX17" fmla="*/ 922784 w 1298722"/>
                  <a:gd name="connsiteY17" fmla="*/ 1302763 h 1303327"/>
                  <a:gd name="connsiteX18" fmla="*/ 793908 w 1298722"/>
                  <a:gd name="connsiteY18" fmla="*/ 1185317 h 1303327"/>
                  <a:gd name="connsiteX19" fmla="*/ 826127 w 1298722"/>
                  <a:gd name="connsiteY19" fmla="*/ 1046518 h 1303327"/>
                  <a:gd name="connsiteX20" fmla="*/ 885195 w 1298722"/>
                  <a:gd name="connsiteY20" fmla="*/ 907719 h 1303327"/>
                  <a:gd name="connsiteX21" fmla="*/ 675773 w 1298722"/>
                  <a:gd name="connsiteY21" fmla="*/ 1228025 h 1303327"/>
                  <a:gd name="connsiteX22" fmla="*/ 541528 w 1298722"/>
                  <a:gd name="connsiteY22" fmla="*/ 1137271 h 1303327"/>
                  <a:gd name="connsiteX23" fmla="*/ 536494 w 1298722"/>
                  <a:gd name="connsiteY23" fmla="*/ 1117002 h 1303327"/>
                  <a:gd name="connsiteX24" fmla="*/ 535391 w 1298722"/>
                  <a:gd name="connsiteY24" fmla="*/ 1114436 h 1303327"/>
                  <a:gd name="connsiteX25" fmla="*/ 523644 w 1298722"/>
                  <a:gd name="connsiteY25" fmla="*/ 1129706 h 1303327"/>
                  <a:gd name="connsiteX26" fmla="*/ 492881 w 1298722"/>
                  <a:gd name="connsiteY26" fmla="*/ 1153391 h 1303327"/>
                  <a:gd name="connsiteX27" fmla="*/ 315847 w 1298722"/>
                  <a:gd name="connsiteY27" fmla="*/ 1089314 h 1303327"/>
                  <a:gd name="connsiteX28" fmla="*/ 358765 w 1298722"/>
                  <a:gd name="connsiteY28" fmla="*/ 854364 h 1303327"/>
                  <a:gd name="connsiteX29" fmla="*/ 374859 w 1298722"/>
                  <a:gd name="connsiteY29" fmla="*/ 699510 h 1303327"/>
                  <a:gd name="connsiteX30" fmla="*/ 219284 w 1298722"/>
                  <a:gd name="connsiteY30" fmla="*/ 1073295 h 1303327"/>
                  <a:gd name="connsiteX31" fmla="*/ 42250 w 1298722"/>
                  <a:gd name="connsiteY31" fmla="*/ 1035916 h 1303327"/>
                  <a:gd name="connsiteX32" fmla="*/ 4697 w 1298722"/>
                  <a:gd name="connsiteY32" fmla="*/ 843684 h 1303327"/>
                  <a:gd name="connsiteX33" fmla="*/ 10062 w 1298722"/>
                  <a:gd name="connsiteY33" fmla="*/ 806306 h 1303327"/>
                  <a:gd name="connsiteX34" fmla="*/ 26156 w 1298722"/>
                  <a:gd name="connsiteY34" fmla="*/ 571356 h 1303327"/>
                  <a:gd name="connsiteX35" fmla="*/ 42250 w 1298722"/>
                  <a:gd name="connsiteY35" fmla="*/ 154853 h 1303327"/>
                  <a:gd name="connsiteX36" fmla="*/ 47615 w 1298722"/>
                  <a:gd name="connsiteY36" fmla="*/ 117475 h 1303327"/>
                  <a:gd name="connsiteX37" fmla="*/ 256836 w 1298722"/>
                  <a:gd name="connsiteY37" fmla="*/ 0 h 130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8722" h="1303327">
                    <a:moveTo>
                      <a:pt x="256836" y="0"/>
                    </a:moveTo>
                    <a:cubicBezTo>
                      <a:pt x="396317" y="0"/>
                      <a:pt x="423140" y="112135"/>
                      <a:pt x="428505" y="144174"/>
                    </a:cubicBezTo>
                    <a:cubicBezTo>
                      <a:pt x="428505" y="154853"/>
                      <a:pt x="444599" y="106795"/>
                      <a:pt x="444599" y="106795"/>
                    </a:cubicBezTo>
                    <a:cubicBezTo>
                      <a:pt x="476787" y="85436"/>
                      <a:pt x="530434" y="58737"/>
                      <a:pt x="610904" y="58737"/>
                    </a:cubicBezTo>
                    <a:cubicBezTo>
                      <a:pt x="728926" y="58737"/>
                      <a:pt x="750385" y="138834"/>
                      <a:pt x="755750" y="165533"/>
                    </a:cubicBezTo>
                    <a:cubicBezTo>
                      <a:pt x="757761" y="175545"/>
                      <a:pt x="753738" y="221601"/>
                      <a:pt x="746791" y="282862"/>
                    </a:cubicBezTo>
                    <a:lnTo>
                      <a:pt x="739377" y="345131"/>
                    </a:lnTo>
                    <a:lnTo>
                      <a:pt x="750635" y="312994"/>
                    </a:lnTo>
                    <a:cubicBezTo>
                      <a:pt x="754642" y="301807"/>
                      <a:pt x="758334" y="291797"/>
                      <a:pt x="761690" y="283122"/>
                    </a:cubicBezTo>
                    <a:cubicBezTo>
                      <a:pt x="772429" y="261768"/>
                      <a:pt x="777799" y="251091"/>
                      <a:pt x="777799" y="245753"/>
                    </a:cubicBezTo>
                    <a:cubicBezTo>
                      <a:pt x="799278" y="229738"/>
                      <a:pt x="874455" y="160338"/>
                      <a:pt x="992591" y="208384"/>
                    </a:cubicBezTo>
                    <a:cubicBezTo>
                      <a:pt x="1105357" y="256430"/>
                      <a:pt x="1094617" y="368537"/>
                      <a:pt x="1089247" y="400568"/>
                    </a:cubicBezTo>
                    <a:cubicBezTo>
                      <a:pt x="1089247" y="411244"/>
                      <a:pt x="1078508" y="448613"/>
                      <a:pt x="1057028" y="507336"/>
                    </a:cubicBezTo>
                    <a:cubicBezTo>
                      <a:pt x="1083877" y="496659"/>
                      <a:pt x="1137575" y="491321"/>
                      <a:pt x="1207383" y="518013"/>
                    </a:cubicBezTo>
                    <a:cubicBezTo>
                      <a:pt x="1304039" y="555382"/>
                      <a:pt x="1298669" y="635459"/>
                      <a:pt x="1298669" y="667489"/>
                    </a:cubicBezTo>
                    <a:cubicBezTo>
                      <a:pt x="1293300" y="694181"/>
                      <a:pt x="1244971" y="811627"/>
                      <a:pt x="1185904" y="939749"/>
                    </a:cubicBezTo>
                    <a:cubicBezTo>
                      <a:pt x="1175164" y="961103"/>
                      <a:pt x="1169794" y="982457"/>
                      <a:pt x="1159055" y="1003811"/>
                    </a:cubicBezTo>
                    <a:cubicBezTo>
                      <a:pt x="1089247" y="1153287"/>
                      <a:pt x="997961" y="1297424"/>
                      <a:pt x="922784" y="1302763"/>
                    </a:cubicBezTo>
                    <a:cubicBezTo>
                      <a:pt x="863716" y="1308101"/>
                      <a:pt x="793908" y="1276071"/>
                      <a:pt x="793908" y="1185317"/>
                    </a:cubicBezTo>
                    <a:cubicBezTo>
                      <a:pt x="793908" y="1147948"/>
                      <a:pt x="799278" y="1105241"/>
                      <a:pt x="826127" y="1046518"/>
                    </a:cubicBezTo>
                    <a:cubicBezTo>
                      <a:pt x="847606" y="1003811"/>
                      <a:pt x="863716" y="955765"/>
                      <a:pt x="885195" y="907719"/>
                    </a:cubicBezTo>
                    <a:cubicBezTo>
                      <a:pt x="810018" y="1062533"/>
                      <a:pt x="756320" y="1222686"/>
                      <a:pt x="675773" y="1228025"/>
                    </a:cubicBezTo>
                    <a:cubicBezTo>
                      <a:pt x="622075" y="1233363"/>
                      <a:pt x="563007" y="1212009"/>
                      <a:pt x="541528" y="1137271"/>
                    </a:cubicBezTo>
                    <a:cubicBezTo>
                      <a:pt x="541528" y="1131933"/>
                      <a:pt x="539514" y="1124926"/>
                      <a:pt x="536494" y="1117002"/>
                    </a:cubicBezTo>
                    <a:lnTo>
                      <a:pt x="535391" y="1114436"/>
                    </a:lnTo>
                    <a:lnTo>
                      <a:pt x="523644" y="1129706"/>
                    </a:lnTo>
                    <a:cubicBezTo>
                      <a:pt x="513250" y="1140626"/>
                      <a:pt x="502940" y="1148719"/>
                      <a:pt x="492881" y="1153391"/>
                    </a:cubicBezTo>
                    <a:cubicBezTo>
                      <a:pt x="433870" y="1174750"/>
                      <a:pt x="348035" y="1174750"/>
                      <a:pt x="315847" y="1089314"/>
                    </a:cubicBezTo>
                    <a:cubicBezTo>
                      <a:pt x="299753" y="1057275"/>
                      <a:pt x="348035" y="918441"/>
                      <a:pt x="358765" y="854364"/>
                    </a:cubicBezTo>
                    <a:cubicBezTo>
                      <a:pt x="364129" y="806306"/>
                      <a:pt x="369494" y="752908"/>
                      <a:pt x="374859" y="699510"/>
                    </a:cubicBezTo>
                    <a:cubicBezTo>
                      <a:pt x="348035" y="875723"/>
                      <a:pt x="299753" y="1041256"/>
                      <a:pt x="219284" y="1073295"/>
                    </a:cubicBezTo>
                    <a:cubicBezTo>
                      <a:pt x="165637" y="1099993"/>
                      <a:pt x="85167" y="1099993"/>
                      <a:pt x="42250" y="1035916"/>
                    </a:cubicBezTo>
                    <a:cubicBezTo>
                      <a:pt x="42250" y="1035916"/>
                      <a:pt x="-16761" y="902422"/>
                      <a:pt x="4697" y="843684"/>
                    </a:cubicBezTo>
                    <a:cubicBezTo>
                      <a:pt x="4697" y="833005"/>
                      <a:pt x="4697" y="822325"/>
                      <a:pt x="10062" y="806306"/>
                    </a:cubicBezTo>
                    <a:cubicBezTo>
                      <a:pt x="15427" y="731549"/>
                      <a:pt x="20791" y="651452"/>
                      <a:pt x="26156" y="571356"/>
                    </a:cubicBezTo>
                    <a:cubicBezTo>
                      <a:pt x="36885" y="395143"/>
                      <a:pt x="36885" y="234950"/>
                      <a:pt x="42250" y="154853"/>
                    </a:cubicBezTo>
                    <a:cubicBezTo>
                      <a:pt x="42250" y="133494"/>
                      <a:pt x="47615" y="117475"/>
                      <a:pt x="47615" y="117475"/>
                    </a:cubicBezTo>
                    <a:cubicBezTo>
                      <a:pt x="63709" y="90776"/>
                      <a:pt x="122720" y="0"/>
                      <a:pt x="256836" y="0"/>
                    </a:cubicBezTo>
                    <a:close/>
                  </a:path>
                </a:pathLst>
              </a:custGeom>
              <a:solidFill>
                <a:srgbClr val="F0B78C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Freeform 262">
                <a:extLst>
                  <a:ext uri="{FF2B5EF4-FFF2-40B4-BE49-F238E27FC236}">
                    <a16:creationId xmlns:a16="http://schemas.microsoft.com/office/drawing/2014/main" id="{84B6131D-CBC5-184C-889C-7149C09C5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677" y="3252788"/>
                <a:ext cx="923925" cy="1030288"/>
              </a:xfrm>
              <a:custGeom>
                <a:avLst/>
                <a:gdLst>
                  <a:gd name="T0" fmla="*/ 170 w 172"/>
                  <a:gd name="T1" fmla="*/ 74 h 193"/>
                  <a:gd name="T2" fmla="*/ 167 w 172"/>
                  <a:gd name="T3" fmla="*/ 60 h 193"/>
                  <a:gd name="T4" fmla="*/ 162 w 172"/>
                  <a:gd name="T5" fmla="*/ 57 h 193"/>
                  <a:gd name="T6" fmla="*/ 152 w 172"/>
                  <a:gd name="T7" fmla="*/ 52 h 193"/>
                  <a:gd name="T8" fmla="*/ 102 w 172"/>
                  <a:gd name="T9" fmla="*/ 20 h 193"/>
                  <a:gd name="T10" fmla="*/ 80 w 172"/>
                  <a:gd name="T11" fmla="*/ 7 h 193"/>
                  <a:gd name="T12" fmla="*/ 66 w 172"/>
                  <a:gd name="T13" fmla="*/ 2 h 193"/>
                  <a:gd name="T14" fmla="*/ 42 w 172"/>
                  <a:gd name="T15" fmla="*/ 2 h 193"/>
                  <a:gd name="T16" fmla="*/ 7 w 172"/>
                  <a:gd name="T17" fmla="*/ 43 h 193"/>
                  <a:gd name="T18" fmla="*/ 29 w 172"/>
                  <a:gd name="T19" fmla="*/ 144 h 193"/>
                  <a:gd name="T20" fmla="*/ 67 w 172"/>
                  <a:gd name="T21" fmla="*/ 193 h 193"/>
                  <a:gd name="T22" fmla="*/ 52 w 172"/>
                  <a:gd name="T23" fmla="*/ 65 h 193"/>
                  <a:gd name="T24" fmla="*/ 96 w 172"/>
                  <a:gd name="T25" fmla="*/ 88 h 193"/>
                  <a:gd name="T26" fmla="*/ 126 w 172"/>
                  <a:gd name="T27" fmla="*/ 96 h 193"/>
                  <a:gd name="T28" fmla="*/ 154 w 172"/>
                  <a:gd name="T29" fmla="*/ 94 h 193"/>
                  <a:gd name="T30" fmla="*/ 170 w 172"/>
                  <a:gd name="T31" fmla="*/ 7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93">
                    <a:moveTo>
                      <a:pt x="170" y="74"/>
                    </a:moveTo>
                    <a:cubicBezTo>
                      <a:pt x="172" y="57"/>
                      <a:pt x="168" y="64"/>
                      <a:pt x="167" y="60"/>
                    </a:cubicBezTo>
                    <a:cubicBezTo>
                      <a:pt x="165" y="59"/>
                      <a:pt x="163" y="58"/>
                      <a:pt x="162" y="57"/>
                    </a:cubicBezTo>
                    <a:cubicBezTo>
                      <a:pt x="159" y="56"/>
                      <a:pt x="155" y="54"/>
                      <a:pt x="152" y="52"/>
                    </a:cubicBezTo>
                    <a:cubicBezTo>
                      <a:pt x="141" y="46"/>
                      <a:pt x="120" y="31"/>
                      <a:pt x="102" y="20"/>
                    </a:cubicBezTo>
                    <a:cubicBezTo>
                      <a:pt x="94" y="14"/>
                      <a:pt x="86" y="10"/>
                      <a:pt x="80" y="7"/>
                    </a:cubicBezTo>
                    <a:cubicBezTo>
                      <a:pt x="75" y="5"/>
                      <a:pt x="70" y="3"/>
                      <a:pt x="66" y="2"/>
                    </a:cubicBezTo>
                    <a:cubicBezTo>
                      <a:pt x="56" y="0"/>
                      <a:pt x="50" y="1"/>
                      <a:pt x="42" y="2"/>
                    </a:cubicBezTo>
                    <a:cubicBezTo>
                      <a:pt x="29" y="4"/>
                      <a:pt x="16" y="8"/>
                      <a:pt x="7" y="43"/>
                    </a:cubicBezTo>
                    <a:cubicBezTo>
                      <a:pt x="0" y="71"/>
                      <a:pt x="14" y="114"/>
                      <a:pt x="29" y="144"/>
                    </a:cubicBezTo>
                    <a:cubicBezTo>
                      <a:pt x="46" y="176"/>
                      <a:pt x="67" y="193"/>
                      <a:pt x="67" y="193"/>
                    </a:cubicBezTo>
                    <a:cubicBezTo>
                      <a:pt x="129" y="120"/>
                      <a:pt x="52" y="65"/>
                      <a:pt x="52" y="65"/>
                    </a:cubicBezTo>
                    <a:cubicBezTo>
                      <a:pt x="65" y="71"/>
                      <a:pt x="80" y="81"/>
                      <a:pt x="96" y="88"/>
                    </a:cubicBezTo>
                    <a:cubicBezTo>
                      <a:pt x="106" y="92"/>
                      <a:pt x="116" y="95"/>
                      <a:pt x="126" y="96"/>
                    </a:cubicBezTo>
                    <a:cubicBezTo>
                      <a:pt x="133" y="97"/>
                      <a:pt x="144" y="97"/>
                      <a:pt x="154" y="94"/>
                    </a:cubicBezTo>
                    <a:cubicBezTo>
                      <a:pt x="154" y="94"/>
                      <a:pt x="168" y="91"/>
                      <a:pt x="170" y="74"/>
                    </a:cubicBezTo>
                    <a:close/>
                  </a:path>
                </a:pathLst>
              </a:custGeom>
              <a:solidFill>
                <a:srgbClr val="FED1A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4FECC47-1E82-F347-A8DB-E62599A977A4}"/>
                </a:ext>
              </a:extLst>
            </p:cNvPr>
            <p:cNvGrpSpPr/>
            <p:nvPr/>
          </p:nvGrpSpPr>
          <p:grpSpPr>
            <a:xfrm>
              <a:off x="6804254" y="4850028"/>
              <a:ext cx="693930" cy="1984624"/>
              <a:chOff x="6816369" y="4841772"/>
              <a:chExt cx="708115" cy="2025194"/>
            </a:xfrm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CC52176-D51C-804C-9F77-B9D1EA462B16}"/>
                  </a:ext>
                </a:extLst>
              </p:cNvPr>
              <p:cNvSpPr/>
              <p:nvPr/>
            </p:nvSpPr>
            <p:spPr>
              <a:xfrm>
                <a:off x="6935232" y="4841772"/>
                <a:ext cx="494867" cy="167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290">
                <a:extLst>
                  <a:ext uri="{FF2B5EF4-FFF2-40B4-BE49-F238E27FC236}">
                    <a16:creationId xmlns:a16="http://schemas.microsoft.com/office/drawing/2014/main" id="{F6EC264B-E45B-444A-BC3B-3859812448C0}"/>
                  </a:ext>
                </a:extLst>
              </p:cNvPr>
              <p:cNvSpPr/>
              <p:nvPr/>
            </p:nvSpPr>
            <p:spPr>
              <a:xfrm>
                <a:off x="6816369" y="4914012"/>
                <a:ext cx="708115" cy="1952954"/>
              </a:xfrm>
              <a:custGeom>
                <a:avLst/>
                <a:gdLst>
                  <a:gd name="connsiteX0" fmla="*/ 0 w 1143000"/>
                  <a:gd name="connsiteY0" fmla="*/ 0 h 3840161"/>
                  <a:gd name="connsiteX1" fmla="*/ 1143000 w 1143000"/>
                  <a:gd name="connsiteY1" fmla="*/ 0 h 3840161"/>
                  <a:gd name="connsiteX2" fmla="*/ 1143000 w 1143000"/>
                  <a:gd name="connsiteY2" fmla="*/ 3840161 h 3840161"/>
                  <a:gd name="connsiteX3" fmla="*/ 0 w 1143000"/>
                  <a:gd name="connsiteY3" fmla="*/ 3840161 h 3840161"/>
                  <a:gd name="connsiteX4" fmla="*/ 0 w 1143000"/>
                  <a:gd name="connsiteY4" fmla="*/ 0 h 3840161"/>
                  <a:gd name="connsiteX0" fmla="*/ 0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0 w 1143000"/>
                  <a:gd name="connsiteY4" fmla="*/ 37070 h 3877231"/>
                  <a:gd name="connsiteX0" fmla="*/ 135924 w 1143000"/>
                  <a:gd name="connsiteY0" fmla="*/ 37070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135924 w 1143000"/>
                  <a:gd name="connsiteY4" fmla="*/ 37070 h 3877231"/>
                  <a:gd name="connsiteX0" fmla="*/ 91045 w 1143000"/>
                  <a:gd name="connsiteY0" fmla="*/ 1634 h 3877231"/>
                  <a:gd name="connsiteX1" fmla="*/ 1068860 w 1143000"/>
                  <a:gd name="connsiteY1" fmla="*/ 0 h 3877231"/>
                  <a:gd name="connsiteX2" fmla="*/ 1143000 w 1143000"/>
                  <a:gd name="connsiteY2" fmla="*/ 3877231 h 3877231"/>
                  <a:gd name="connsiteX3" fmla="*/ 0 w 1143000"/>
                  <a:gd name="connsiteY3" fmla="*/ 3877231 h 3877231"/>
                  <a:gd name="connsiteX4" fmla="*/ 91045 w 1143000"/>
                  <a:gd name="connsiteY4" fmla="*/ 1634 h 3877231"/>
                  <a:gd name="connsiteX0" fmla="*/ 130314 w 1182269"/>
                  <a:gd name="connsiteY0" fmla="*/ 1634 h 3877231"/>
                  <a:gd name="connsiteX1" fmla="*/ 1108129 w 1182269"/>
                  <a:gd name="connsiteY1" fmla="*/ 0 h 3877231"/>
                  <a:gd name="connsiteX2" fmla="*/ 1182269 w 1182269"/>
                  <a:gd name="connsiteY2" fmla="*/ 3877231 h 3877231"/>
                  <a:gd name="connsiteX3" fmla="*/ 0 w 1182269"/>
                  <a:gd name="connsiteY3" fmla="*/ 3877231 h 3877231"/>
                  <a:gd name="connsiteX4" fmla="*/ 130314 w 1182269"/>
                  <a:gd name="connsiteY4" fmla="*/ 1634 h 387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269" h="3877231">
                    <a:moveTo>
                      <a:pt x="130314" y="1634"/>
                    </a:moveTo>
                    <a:lnTo>
                      <a:pt x="1108129" y="0"/>
                    </a:lnTo>
                    <a:lnTo>
                      <a:pt x="1182269" y="3877231"/>
                    </a:lnTo>
                    <a:lnTo>
                      <a:pt x="0" y="3877231"/>
                    </a:lnTo>
                    <a:lnTo>
                      <a:pt x="130314" y="1634"/>
                    </a:lnTo>
                    <a:close/>
                  </a:path>
                </a:pathLst>
              </a:custGeom>
              <a:solidFill>
                <a:srgbClr val="01739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7C1D2CF3-7045-0341-B431-46B7BCBFEC60}"/>
              </a:ext>
            </a:extLst>
          </p:cNvPr>
          <p:cNvSpPr txBox="1"/>
          <p:nvPr/>
        </p:nvSpPr>
        <p:spPr>
          <a:xfrm>
            <a:off x="3941357" y="1253232"/>
            <a:ext cx="43061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 ?</a:t>
            </a:r>
            <a:endParaRPr lang="en-IN" sz="66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DNN Architectural Development </a:t>
            </a:r>
            <a:endParaRPr lang="en-US" sz="28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3A68BA2-46CF-7E4E-8F15-3299D41E1A7F}"/>
              </a:ext>
            </a:extLst>
          </p:cNvPr>
          <p:cNvSpPr/>
          <p:nvPr/>
        </p:nvSpPr>
        <p:spPr>
          <a:xfrm>
            <a:off x="455612" y="838200"/>
            <a:ext cx="6320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bg1">
                  <a:lumMod val="85000"/>
                </a:schemeClr>
              </a:buClr>
              <a:buFont typeface="Wingdings" pitchFamily="2" charset="2"/>
              <a:buChar char="q"/>
            </a:pPr>
            <a:r>
              <a:rPr lang="en-IN" sz="1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Primarily driven by skilled practitioners and elaborated design.</a:t>
            </a:r>
          </a:p>
          <a:p>
            <a:pPr marL="285750" indent="-285750">
              <a:buClr>
                <a:schemeClr val="bg1">
                  <a:lumMod val="85000"/>
                </a:schemeClr>
              </a:buClr>
              <a:buFont typeface="Wingdings" pitchFamily="2" charset="2"/>
              <a:buChar char="q"/>
            </a:pPr>
            <a:endParaRPr lang="en-IN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895243" lvl="1" indent="-285750">
              <a:buClr>
                <a:schemeClr val="bg1">
                  <a:lumMod val="85000"/>
                </a:schemeClr>
              </a:buClr>
              <a:buFont typeface="Wingdings" pitchFamily="2" charset="2"/>
              <a:buChar char="q"/>
            </a:pPr>
            <a:r>
              <a: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--- “Graduate Student Descent”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3CDCDF8-0097-E447-ABCE-26075D76CF43}"/>
              </a:ext>
            </a:extLst>
          </p:cNvPr>
          <p:cNvSpPr/>
          <p:nvPr/>
        </p:nvSpPr>
        <p:spPr>
          <a:xfrm>
            <a:off x="2589212" y="5746024"/>
            <a:ext cx="69342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scalable to the increasing demand of AI Solutions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1A2B57-7961-AD4A-9AAD-3CC1624F97DA}"/>
              </a:ext>
            </a:extLst>
          </p:cNvPr>
          <p:cNvGrpSpPr/>
          <p:nvPr/>
        </p:nvGrpSpPr>
        <p:grpSpPr>
          <a:xfrm>
            <a:off x="1746732" y="3436950"/>
            <a:ext cx="2220460" cy="1881732"/>
            <a:chOff x="1446212" y="2965520"/>
            <a:chExt cx="2220460" cy="188173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C5775D7-5239-A041-A2E9-B69F9A450D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6212" y="3035508"/>
              <a:ext cx="1057145" cy="74520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629721-CAB9-C24B-B81E-F734A1A46B68}"/>
                </a:ext>
              </a:extLst>
            </p:cNvPr>
            <p:cNvGrpSpPr/>
            <p:nvPr/>
          </p:nvGrpSpPr>
          <p:grpSpPr>
            <a:xfrm>
              <a:off x="2077372" y="4389120"/>
              <a:ext cx="615874" cy="458132"/>
              <a:chOff x="1017006" y="4389120"/>
              <a:chExt cx="615874" cy="45813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D167A6F-6608-C34F-A22E-CE1C95105AA3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290578-9E24-F94C-AD09-BCED572854C1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2014.9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7BD18C-80B3-BB4C-A0C9-DB6B7C0383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7998" y="2965520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37A7AE-C25D-3940-8094-AB106FFFB6C3}"/>
                </a:ext>
              </a:extLst>
            </p:cNvPr>
            <p:cNvSpPr txBox="1"/>
            <p:nvPr/>
          </p:nvSpPr>
          <p:spPr>
            <a:xfrm>
              <a:off x="2478526" y="3100511"/>
              <a:ext cx="11881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VGG-16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Oxford University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BF5819-FC34-9440-92B5-5F60FFC835EC}"/>
              </a:ext>
            </a:extLst>
          </p:cNvPr>
          <p:cNvGrpSpPr/>
          <p:nvPr/>
        </p:nvGrpSpPr>
        <p:grpSpPr>
          <a:xfrm>
            <a:off x="2895553" y="3206119"/>
            <a:ext cx="1304336" cy="2112563"/>
            <a:chOff x="2595033" y="2734689"/>
            <a:chExt cx="1304336" cy="211256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D4E2B1-9ADC-BA46-90FB-1AED5D9189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5033" y="2805264"/>
              <a:ext cx="549510" cy="204636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02AD615-939B-CF4D-95BF-4D9AA8F29B42}"/>
                </a:ext>
              </a:extLst>
            </p:cNvPr>
            <p:cNvGrpSpPr/>
            <p:nvPr/>
          </p:nvGrpSpPr>
          <p:grpSpPr>
            <a:xfrm>
              <a:off x="2721240" y="4389120"/>
              <a:ext cx="615874" cy="458132"/>
              <a:chOff x="1017006" y="4389120"/>
              <a:chExt cx="615874" cy="4581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14853E5-6F2A-A648-9EE6-DE8DEB7544F3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2437F6-1B2D-2741-BB4B-1BF3C74D3F2C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2015.3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EAEC11-C569-EC4B-BC42-C9AA4FCC5B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1866" y="2734689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87F069-9440-8B49-9E3C-3E6A2EC452A0}"/>
                </a:ext>
              </a:extLst>
            </p:cNvPr>
            <p:cNvSpPr txBox="1"/>
            <p:nvPr/>
          </p:nvSpPr>
          <p:spPr>
            <a:xfrm>
              <a:off x="3150446" y="2803266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Inception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Google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034E7E-5FC1-FD47-9E45-2275C9CE1FF7}"/>
              </a:ext>
            </a:extLst>
          </p:cNvPr>
          <p:cNvGrpSpPr/>
          <p:nvPr/>
        </p:nvGrpSpPr>
        <p:grpSpPr>
          <a:xfrm>
            <a:off x="1317526" y="4183560"/>
            <a:ext cx="1843639" cy="1135122"/>
            <a:chOff x="1017006" y="3712130"/>
            <a:chExt cx="1843639" cy="113512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CE78795-2953-8245-ADED-625A9B1B694C}"/>
                </a:ext>
              </a:extLst>
            </p:cNvPr>
            <p:cNvGrpSpPr/>
            <p:nvPr/>
          </p:nvGrpSpPr>
          <p:grpSpPr>
            <a:xfrm>
              <a:off x="1017006" y="4389120"/>
              <a:ext cx="615874" cy="458132"/>
              <a:chOff x="1017006" y="4389120"/>
              <a:chExt cx="615874" cy="4581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2FD09E6-6D6B-A644-8CBA-25425CDC858F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D09BD4-5AFF-EC44-B846-1D42A26C2680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2012.9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C01A35-9D8A-4945-B7AD-264FAB5C85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77632" y="3712130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1A9EDC-0302-E149-BE5B-AAA27345B0AB}"/>
                </a:ext>
              </a:extLst>
            </p:cNvPr>
            <p:cNvSpPr txBox="1"/>
            <p:nvPr/>
          </p:nvSpPr>
          <p:spPr>
            <a:xfrm>
              <a:off x="1500977" y="3741418"/>
              <a:ext cx="1359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bg1">
                      <a:lumMod val="85000"/>
                    </a:schemeClr>
                  </a:solidFill>
                </a:rPr>
                <a:t>AlexNet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U of Toronto; Hinton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1490AC-DB4D-E943-8178-7D339F68E2DD}"/>
              </a:ext>
            </a:extLst>
          </p:cNvPr>
          <p:cNvGrpSpPr/>
          <p:nvPr/>
        </p:nvGrpSpPr>
        <p:grpSpPr>
          <a:xfrm>
            <a:off x="1289531" y="4365678"/>
            <a:ext cx="5472564" cy="296752"/>
            <a:chOff x="989011" y="3894248"/>
            <a:chExt cx="5472564" cy="2967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81ABA9-0934-B547-B82C-5F2F915880CA}"/>
                </a:ext>
              </a:extLst>
            </p:cNvPr>
            <p:cNvCxnSpPr/>
            <p:nvPr/>
          </p:nvCxnSpPr>
          <p:spPr>
            <a:xfrm>
              <a:off x="989011" y="4191000"/>
              <a:ext cx="5257801" cy="0"/>
            </a:xfrm>
            <a:prstGeom prst="line">
              <a:avLst/>
            </a:prstGeom>
            <a:ln w="19050">
              <a:solidFill>
                <a:srgbClr val="99FE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F974DA3-6BC6-EF41-873F-47121191C0D9}"/>
                </a:ext>
              </a:extLst>
            </p:cNvPr>
            <p:cNvSpPr txBox="1"/>
            <p:nvPr/>
          </p:nvSpPr>
          <p:spPr>
            <a:xfrm>
              <a:off x="4608183" y="3894248"/>
              <a:ext cx="18533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99FEFF"/>
                  </a:solidFill>
                </a:rPr>
                <a:t>Computer Vision before DNN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F7CB23-7BFB-6744-A0AE-0A45FCA34720}"/>
              </a:ext>
            </a:extLst>
          </p:cNvPr>
          <p:cNvGrpSpPr/>
          <p:nvPr/>
        </p:nvGrpSpPr>
        <p:grpSpPr>
          <a:xfrm>
            <a:off x="3552875" y="2889537"/>
            <a:ext cx="1477845" cy="2429145"/>
            <a:chOff x="3252355" y="2418107"/>
            <a:chExt cx="1477845" cy="242914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65EC52-8F4A-EB45-94C3-1749651452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2355" y="2493820"/>
              <a:ext cx="545522" cy="28055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2C37162-E7CF-E642-818E-E92F68D60366}"/>
                </a:ext>
              </a:extLst>
            </p:cNvPr>
            <p:cNvGrpSpPr/>
            <p:nvPr/>
          </p:nvGrpSpPr>
          <p:grpSpPr>
            <a:xfrm>
              <a:off x="3365108" y="4389120"/>
              <a:ext cx="615874" cy="458132"/>
              <a:chOff x="1017006" y="4389120"/>
              <a:chExt cx="615874" cy="45813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FF4068E-652B-4C4A-85FE-626D72834F57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94CA9EA-D763-FC48-89CA-D7B6904C1617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2015.9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55E075E-33A5-AA4D-B9C9-D847B62BD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5734" y="2418107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D7A005-3DC9-BC4D-9378-D14763A0B5E0}"/>
                </a:ext>
              </a:extLst>
            </p:cNvPr>
            <p:cNvSpPr txBox="1"/>
            <p:nvPr/>
          </p:nvSpPr>
          <p:spPr>
            <a:xfrm>
              <a:off x="3822579" y="2453057"/>
              <a:ext cx="9076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InceptionV3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Google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DEA7CF-0AE7-DF4D-AB9D-860653226A40}"/>
              </a:ext>
            </a:extLst>
          </p:cNvPr>
          <p:cNvGrpSpPr/>
          <p:nvPr/>
        </p:nvGrpSpPr>
        <p:grpSpPr>
          <a:xfrm>
            <a:off x="3637633" y="2221633"/>
            <a:ext cx="1084354" cy="3097049"/>
            <a:chOff x="3337113" y="1750203"/>
            <a:chExt cx="1084354" cy="309704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EA7E919-1AEB-B24A-8A4D-F7BBCDFE91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8954" y="2203450"/>
              <a:ext cx="305221" cy="22393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DD8CC46-9D6C-F24B-96E0-1B5664D6FEFB}"/>
                </a:ext>
              </a:extLst>
            </p:cNvPr>
            <p:cNvGrpSpPr/>
            <p:nvPr/>
          </p:nvGrpSpPr>
          <p:grpSpPr>
            <a:xfrm>
              <a:off x="3727046" y="4389120"/>
              <a:ext cx="694421" cy="458132"/>
              <a:chOff x="977733" y="4389120"/>
              <a:chExt cx="694421" cy="45813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3E1CF19-F727-2E49-A3AA-BC9DBE881A90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AC803A-67AA-324C-B84D-C3C442459500}"/>
                  </a:ext>
                </a:extLst>
              </p:cNvPr>
              <p:cNvSpPr txBox="1"/>
              <p:nvPr/>
            </p:nvSpPr>
            <p:spPr>
              <a:xfrm rot="19800000">
                <a:off x="977733" y="4570253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2015.12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7A20260-54E6-7348-9D34-0BD3FDB23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26945" y="2132305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0ED0D2-D96E-3645-8CF3-A6CBF43B545E}"/>
                </a:ext>
              </a:extLst>
            </p:cNvPr>
            <p:cNvSpPr txBox="1"/>
            <p:nvPr/>
          </p:nvSpPr>
          <p:spPr>
            <a:xfrm>
              <a:off x="3337113" y="1750203"/>
              <a:ext cx="8547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ResNet-152</a:t>
              </a:r>
            </a:p>
            <a:p>
              <a:pPr algn="r"/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Microsoft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7A4FF5-B213-C049-B302-95CE0B5C493F}"/>
              </a:ext>
            </a:extLst>
          </p:cNvPr>
          <p:cNvGrpSpPr/>
          <p:nvPr/>
        </p:nvGrpSpPr>
        <p:grpSpPr>
          <a:xfrm>
            <a:off x="4436783" y="2527903"/>
            <a:ext cx="1766595" cy="2790779"/>
            <a:chOff x="4136263" y="2056473"/>
            <a:chExt cx="1766595" cy="27907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11EC35-BF26-574F-A01B-9D8973365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9304" y="2125456"/>
              <a:ext cx="275716" cy="5933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DABC30B-BA75-DC4E-BD1E-FAB80DB3E53C}"/>
                </a:ext>
              </a:extLst>
            </p:cNvPr>
            <p:cNvGrpSpPr/>
            <p:nvPr/>
          </p:nvGrpSpPr>
          <p:grpSpPr>
            <a:xfrm>
              <a:off x="4136263" y="4389120"/>
              <a:ext cx="615874" cy="458132"/>
              <a:chOff x="1017006" y="4389120"/>
              <a:chExt cx="615874" cy="458132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52E6471-4D3F-5446-AC3D-3370D4CC9F7B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8A3AA1-99A7-F64A-A45C-3A73CB3B8476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2016.2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A75CEDB-D9A4-2444-8890-7EA350101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6889" y="2056473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DA3710D-6E17-C64B-9A6F-E8FBD880CE09}"/>
                </a:ext>
              </a:extLst>
            </p:cNvPr>
            <p:cNvSpPr txBox="1"/>
            <p:nvPr/>
          </p:nvSpPr>
          <p:spPr>
            <a:xfrm>
              <a:off x="4573648" y="2185100"/>
              <a:ext cx="13292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Inception-ResNetV2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Google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1ABD29D-0068-744A-BCF9-82456E2395D1}"/>
              </a:ext>
            </a:extLst>
          </p:cNvPr>
          <p:cNvGrpSpPr/>
          <p:nvPr/>
        </p:nvGrpSpPr>
        <p:grpSpPr>
          <a:xfrm>
            <a:off x="4576909" y="2028193"/>
            <a:ext cx="1174318" cy="3290489"/>
            <a:chOff x="4276389" y="1556763"/>
            <a:chExt cx="1174318" cy="3290489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6145ED9-BF94-7241-9F16-F678B36D7D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790" y="2057401"/>
              <a:ext cx="572981" cy="6284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98BE64D-A71C-0947-874E-4A7EAB48558E}"/>
                </a:ext>
              </a:extLst>
            </p:cNvPr>
            <p:cNvGrpSpPr/>
            <p:nvPr/>
          </p:nvGrpSpPr>
          <p:grpSpPr>
            <a:xfrm>
              <a:off x="4756286" y="4389120"/>
              <a:ext cx="694421" cy="458132"/>
              <a:chOff x="977733" y="4389120"/>
              <a:chExt cx="694421" cy="458132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1D4BC0A-CFB2-CE4C-A6A0-9F54175449F1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1DF9094-7283-8646-AAAF-98688CBC06CA}"/>
                  </a:ext>
                </a:extLst>
              </p:cNvPr>
              <p:cNvSpPr txBox="1"/>
              <p:nvPr/>
            </p:nvSpPr>
            <p:spPr>
              <a:xfrm rot="19800000">
                <a:off x="977733" y="4570253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2016.11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DB07A40-EC33-6443-8F35-31AA5651E7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6185" y="1987893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8860189-2FAA-EC4F-81A3-67C9C81FBC71}"/>
                </a:ext>
              </a:extLst>
            </p:cNvPr>
            <p:cNvSpPr txBox="1"/>
            <p:nvPr/>
          </p:nvSpPr>
          <p:spPr>
            <a:xfrm>
              <a:off x="4276389" y="1556763"/>
              <a:ext cx="9861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 err="1">
                  <a:solidFill>
                    <a:schemeClr val="bg1">
                      <a:lumMod val="85000"/>
                    </a:schemeClr>
                  </a:solidFill>
                </a:rPr>
                <a:t>PolyNet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r"/>
              <a:r>
                <a:rPr lang="en-US" sz="1100" i="1" dirty="0" err="1">
                  <a:solidFill>
                    <a:schemeClr val="bg1">
                      <a:lumMod val="85000"/>
                    </a:schemeClr>
                  </a:solidFill>
                </a:rPr>
                <a:t>MMLab</a:t>
              </a:r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 CUHK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EFAE1F0-CA4C-1944-9792-16C3823E3741}"/>
              </a:ext>
            </a:extLst>
          </p:cNvPr>
          <p:cNvGrpSpPr/>
          <p:nvPr/>
        </p:nvGrpSpPr>
        <p:grpSpPr>
          <a:xfrm>
            <a:off x="5617736" y="2301176"/>
            <a:ext cx="1440414" cy="3017506"/>
            <a:chOff x="5317216" y="1829746"/>
            <a:chExt cx="1440414" cy="301750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8800D96-438B-D34A-ABB0-ABA274955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7216" y="1901307"/>
              <a:ext cx="511580" cy="13293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2D3F8CD-91FD-C544-A6F1-AC51C4D50DFD}"/>
                </a:ext>
              </a:extLst>
            </p:cNvPr>
            <p:cNvGrpSpPr/>
            <p:nvPr/>
          </p:nvGrpSpPr>
          <p:grpSpPr>
            <a:xfrm>
              <a:off x="5466545" y="4389120"/>
              <a:ext cx="615874" cy="458132"/>
              <a:chOff x="1017006" y="4389120"/>
              <a:chExt cx="615874" cy="458132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37E5179-FFA6-664F-BDD0-038149195016}"/>
                  </a:ext>
                </a:extLst>
              </p:cNvPr>
              <p:cNvCxnSpPr/>
              <p:nvPr/>
            </p:nvCxnSpPr>
            <p:spPr>
              <a:xfrm>
                <a:off x="1446212" y="4389120"/>
                <a:ext cx="0" cy="91440"/>
              </a:xfrm>
              <a:prstGeom prst="line">
                <a:avLst/>
              </a:prstGeom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226671E-99B9-4841-AC92-F3D9A4E7203D}"/>
                  </a:ext>
                </a:extLst>
              </p:cNvPr>
              <p:cNvSpPr txBox="1"/>
              <p:nvPr/>
            </p:nvSpPr>
            <p:spPr>
              <a:xfrm rot="19800000">
                <a:off x="1017006" y="4570253"/>
                <a:ext cx="6158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</a:rPr>
                  <a:t>2017.4</a:t>
                </a: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C3E8CEA-C884-1E49-84BF-21E4A0648D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8591" y="1829746"/>
              <a:ext cx="137160" cy="13716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294892-F121-1546-AD8B-59DDC0A1C066}"/>
                </a:ext>
              </a:extLst>
            </p:cNvPr>
            <p:cNvSpPr txBox="1"/>
            <p:nvPr/>
          </p:nvSpPr>
          <p:spPr>
            <a:xfrm>
              <a:off x="5853215" y="1898326"/>
              <a:ext cx="90441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85000"/>
                    </a:schemeClr>
                  </a:solidFill>
                </a:rPr>
                <a:t>DPN131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National U </a:t>
              </a:r>
            </a:p>
            <a:p>
              <a:r>
                <a:rPr lang="en-US" sz="1100" i="1" dirty="0">
                  <a:solidFill>
                    <a:schemeClr val="bg1">
                      <a:lumMod val="85000"/>
                    </a:schemeClr>
                  </a:solidFill>
                </a:rPr>
                <a:t>of Singapore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F71F7DA-F590-C34A-BAD8-433B98140447}"/>
              </a:ext>
            </a:extLst>
          </p:cNvPr>
          <p:cNvGrpSpPr/>
          <p:nvPr/>
        </p:nvGrpSpPr>
        <p:grpSpPr>
          <a:xfrm>
            <a:off x="1304341" y="2369284"/>
            <a:ext cx="3070435" cy="296752"/>
            <a:chOff x="989011" y="3894248"/>
            <a:chExt cx="3070435" cy="29675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9FB4B6E-31FC-0646-B716-40F8AC5EB2A8}"/>
                </a:ext>
              </a:extLst>
            </p:cNvPr>
            <p:cNvCxnSpPr>
              <a:cxnSpLocks/>
            </p:cNvCxnSpPr>
            <p:nvPr/>
          </p:nvCxnSpPr>
          <p:spPr>
            <a:xfrm>
              <a:off x="989011" y="4191000"/>
              <a:ext cx="3070435" cy="0"/>
            </a:xfrm>
            <a:prstGeom prst="line">
              <a:avLst/>
            </a:prstGeom>
            <a:ln w="19050">
              <a:solidFill>
                <a:srgbClr val="FF999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75743F9-E21E-D342-89FC-ABE859E65E5A}"/>
                </a:ext>
              </a:extLst>
            </p:cNvPr>
            <p:cNvSpPr txBox="1"/>
            <p:nvPr/>
          </p:nvSpPr>
          <p:spPr>
            <a:xfrm>
              <a:off x="1025810" y="3894248"/>
              <a:ext cx="137409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999B"/>
                  </a:solidFill>
                </a:rPr>
                <a:t>Human Performance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9169F15-F860-FC49-8C42-FB63C17EDD65}"/>
              </a:ext>
            </a:extLst>
          </p:cNvPr>
          <p:cNvGrpSpPr/>
          <p:nvPr/>
        </p:nvGrpSpPr>
        <p:grpSpPr>
          <a:xfrm>
            <a:off x="189228" y="1673205"/>
            <a:ext cx="6586704" cy="3180550"/>
            <a:chOff x="714683" y="1201775"/>
            <a:chExt cx="6586704" cy="318055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AF1283F-BA9E-914B-B539-C3F94D2E0CDA}"/>
                </a:ext>
              </a:extLst>
            </p:cNvPr>
            <p:cNvGrpSpPr/>
            <p:nvPr/>
          </p:nvGrpSpPr>
          <p:grpSpPr>
            <a:xfrm>
              <a:off x="1310486" y="1524000"/>
              <a:ext cx="5990901" cy="2858325"/>
              <a:chOff x="484511" y="1524000"/>
              <a:chExt cx="5990901" cy="2858325"/>
            </a:xfrm>
          </p:grpSpPr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7F98E7C5-A190-4A4C-82F3-DEEE4593B5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9012" y="1524000"/>
                <a:ext cx="0" cy="2858325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3F8EB5A9-955E-7C40-ACAA-F0BA2523A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9012" y="4382325"/>
                <a:ext cx="5486400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219F28AA-CD48-5A4D-B044-5F2A2864A5DC}"/>
                  </a:ext>
                </a:extLst>
              </p:cNvPr>
              <p:cNvGrpSpPr/>
              <p:nvPr/>
            </p:nvGrpSpPr>
            <p:grpSpPr>
              <a:xfrm>
                <a:off x="484511" y="4052500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BF13418-37A7-8B41-A95A-25598ED45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801450E-8EED-7844-AD13-C5C71135718E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0.45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BA2BBE1-0AC1-6342-8BB8-B18FEB41DAD5}"/>
                  </a:ext>
                </a:extLst>
              </p:cNvPr>
              <p:cNvGrpSpPr/>
              <p:nvPr/>
            </p:nvGrpSpPr>
            <p:grpSpPr>
              <a:xfrm>
                <a:off x="484511" y="3657600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93270457-C81F-6E44-860C-9640B0867F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5F994C0-4584-084D-A72F-6FF6149CEC8A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0.54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5C87E42-F6F6-F649-A3EF-0350F82FD30C}"/>
                  </a:ext>
                </a:extLst>
              </p:cNvPr>
              <p:cNvGrpSpPr/>
              <p:nvPr/>
            </p:nvGrpSpPr>
            <p:grpSpPr>
              <a:xfrm>
                <a:off x="484511" y="2895600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27DB83FD-2066-3C40-8A4F-D82BB7903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11A15CE-76A4-6F4A-9A65-4580095B0C13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0.72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38F7436-E1D2-AD4B-9457-6126F93361E5}"/>
                  </a:ext>
                </a:extLst>
              </p:cNvPr>
              <p:cNvGrpSpPr/>
              <p:nvPr/>
            </p:nvGrpSpPr>
            <p:grpSpPr>
              <a:xfrm>
                <a:off x="484511" y="2664769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161698E7-E2D4-D541-BCE1-109CC508FF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D3CEAC72-7C2B-D14E-8E11-D2D1FC621413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0.74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C235329-1D5D-6D4A-85EA-09D23B798CA7}"/>
                  </a:ext>
                </a:extLst>
              </p:cNvPr>
              <p:cNvGrpSpPr/>
              <p:nvPr/>
            </p:nvGrpSpPr>
            <p:grpSpPr>
              <a:xfrm>
                <a:off x="484511" y="2363577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1386C73C-D009-4041-A299-D524DF4641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160477B-92D5-814E-8AB1-141DA148C0FB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0.78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9456B116-4DB8-894B-A2BD-4BC25E1D4DBF}"/>
                  </a:ext>
                </a:extLst>
              </p:cNvPr>
              <p:cNvGrpSpPr/>
              <p:nvPr/>
            </p:nvGrpSpPr>
            <p:grpSpPr>
              <a:xfrm>
                <a:off x="484511" y="2062385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76D18C61-6C8C-3345-93CF-AC59128EB6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4EE3FAF-2332-254D-9C68-B1666C3A8636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0.80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035B590E-B7F8-AF4B-95EE-A0B261F5F8CC}"/>
                  </a:ext>
                </a:extLst>
              </p:cNvPr>
              <p:cNvGrpSpPr/>
              <p:nvPr/>
            </p:nvGrpSpPr>
            <p:grpSpPr>
              <a:xfrm>
                <a:off x="484511" y="1759826"/>
                <a:ext cx="504500" cy="246221"/>
                <a:chOff x="484511" y="4052500"/>
                <a:chExt cx="504500" cy="246221"/>
              </a:xfrm>
            </p:grpSpPr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D3FC809D-E779-7141-98FB-9BE33471DC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571" y="4191000"/>
                  <a:ext cx="91440" cy="0"/>
                </a:xfrm>
                <a:prstGeom prst="line">
                  <a:avLst/>
                </a:prstGeom>
                <a:ln w="317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414B70DC-2199-7249-8E9A-15CA2973F92E}"/>
                    </a:ext>
                  </a:extLst>
                </p:cNvPr>
                <p:cNvSpPr txBox="1"/>
                <p:nvPr/>
              </p:nvSpPr>
              <p:spPr>
                <a:xfrm>
                  <a:off x="484511" y="4052500"/>
                  <a:ext cx="41389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85000"/>
                        </a:schemeClr>
                      </a:solidFill>
                    </a:rPr>
                    <a:t>0.82</a:t>
                  </a:r>
                  <a:endParaRPr lang="en-US" sz="1050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5149860-0C56-9E44-8D95-10A3F0B6D58B}"/>
                </a:ext>
              </a:extLst>
            </p:cNvPr>
            <p:cNvSpPr txBox="1"/>
            <p:nvPr/>
          </p:nvSpPr>
          <p:spPr>
            <a:xfrm>
              <a:off x="714683" y="1201775"/>
              <a:ext cx="1115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>
                      <a:lumMod val="85000"/>
                    </a:schemeClr>
                  </a:solidFill>
                </a:rPr>
                <a:t>ImageNet</a:t>
              </a:r>
            </a:p>
          </p:txBody>
        </p: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6B7C145-0FAC-9540-AC24-9D4F57662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725" y="417957"/>
            <a:ext cx="3886115" cy="15544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9EE633-3F30-C64A-97D7-27CF4DF0423A}"/>
              </a:ext>
            </a:extLst>
          </p:cNvPr>
          <p:cNvGrpSpPr/>
          <p:nvPr/>
        </p:nvGrpSpPr>
        <p:grpSpPr>
          <a:xfrm>
            <a:off x="7770812" y="2325077"/>
            <a:ext cx="4467823" cy="3237523"/>
            <a:chOff x="7655685" y="2477477"/>
            <a:chExt cx="4467823" cy="32375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622563-60BC-2C4C-9A9D-1EBA588F9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5685" y="2477477"/>
              <a:ext cx="3787833" cy="27771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05743C-DF66-0045-A8A8-E29009BEF08E}"/>
                </a:ext>
              </a:extLst>
            </p:cNvPr>
            <p:cNvSpPr txBox="1"/>
            <p:nvPr/>
          </p:nvSpPr>
          <p:spPr>
            <a:xfrm>
              <a:off x="10506484" y="5253335"/>
              <a:ext cx="1617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I</a:t>
              </a:r>
              <a:r>
                <a:rPr lang="en-CN" sz="1200" dirty="0">
                  <a:solidFill>
                    <a:schemeClr val="bg1">
                      <a:lumMod val="85000"/>
                    </a:schemeClr>
                  </a:solidFill>
                </a:rPr>
                <a:t>mage credit: </a:t>
              </a:r>
              <a:r>
                <a:rPr lang="en-CN" sz="1200" u="sng" dirty="0">
                  <a:solidFill>
                    <a:schemeClr val="bg1">
                      <a:lumMod val="75000"/>
                    </a:schemeClr>
                  </a:solidFill>
                </a:rPr>
                <a:t>arxiv/</a:t>
              </a:r>
              <a:r>
                <a:rPr lang="en-US" sz="1200" u="sng" dirty="0">
                  <a:solidFill>
                    <a:schemeClr val="bg1">
                      <a:lumMod val="75000"/>
                    </a:schemeClr>
                  </a:solidFill>
                </a:rPr>
                <a:t>1905.10083</a:t>
              </a:r>
              <a:endParaRPr lang="en-CN" sz="1200" u="sng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9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Automating DNN Design </a:t>
            </a:r>
            <a:endParaRPr lang="en-US" sz="2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78EA25-68E4-0048-B05D-F399AA81B6DC}"/>
              </a:ext>
            </a:extLst>
          </p:cNvPr>
          <p:cNvGrpSpPr/>
          <p:nvPr/>
        </p:nvGrpSpPr>
        <p:grpSpPr>
          <a:xfrm>
            <a:off x="2132012" y="1676400"/>
            <a:ext cx="7467600" cy="1600200"/>
            <a:chOff x="2132012" y="1828800"/>
            <a:chExt cx="7467600" cy="16002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86CD11D-3161-9F46-BB31-86FF9AA81055}"/>
                </a:ext>
              </a:extLst>
            </p:cNvPr>
            <p:cNvSpPr/>
            <p:nvPr/>
          </p:nvSpPr>
          <p:spPr>
            <a:xfrm>
              <a:off x="2436812" y="1828800"/>
              <a:ext cx="6858000" cy="16002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23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1C37A1-9F90-CB48-BC9A-E1C419825776}"/>
                </a:ext>
              </a:extLst>
            </p:cNvPr>
            <p:cNvSpPr/>
            <p:nvPr/>
          </p:nvSpPr>
          <p:spPr>
            <a:xfrm>
              <a:off x="274161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173B5C-E9D3-4444-B4AB-E8CFE42FA2AC}"/>
                </a:ext>
              </a:extLst>
            </p:cNvPr>
            <p:cNvSpPr/>
            <p:nvPr/>
          </p:nvSpPr>
          <p:spPr>
            <a:xfrm>
              <a:off x="358359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13DC9B-B217-834E-98BE-0F7288F37C74}"/>
                </a:ext>
              </a:extLst>
            </p:cNvPr>
            <p:cNvSpPr/>
            <p:nvPr/>
          </p:nvSpPr>
          <p:spPr>
            <a:xfrm>
              <a:off x="4425580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B0F2C7-B724-A845-ABFF-7BD63A19DB81}"/>
                </a:ext>
              </a:extLst>
            </p:cNvPr>
            <p:cNvSpPr/>
            <p:nvPr/>
          </p:nvSpPr>
          <p:spPr>
            <a:xfrm>
              <a:off x="5267564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664658-2AAC-B94E-ADD4-CF92142DFF7C}"/>
                </a:ext>
              </a:extLst>
            </p:cNvPr>
            <p:cNvSpPr/>
            <p:nvPr/>
          </p:nvSpPr>
          <p:spPr>
            <a:xfrm>
              <a:off x="610954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5033E1-385E-A447-8C13-C2C8A8B6CD10}"/>
                </a:ext>
              </a:extLst>
            </p:cNvPr>
            <p:cNvSpPr/>
            <p:nvPr/>
          </p:nvSpPr>
          <p:spPr>
            <a:xfrm>
              <a:off x="6951532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9A22F4-031B-3D4E-B796-EC76B603AACE}"/>
                </a:ext>
              </a:extLst>
            </p:cNvPr>
            <p:cNvSpPr/>
            <p:nvPr/>
          </p:nvSpPr>
          <p:spPr>
            <a:xfrm>
              <a:off x="7793516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AF394A-8883-A341-B9F3-7983A5830593}"/>
                </a:ext>
              </a:extLst>
            </p:cNvPr>
            <p:cNvSpPr/>
            <p:nvPr/>
          </p:nvSpPr>
          <p:spPr>
            <a:xfrm>
              <a:off x="8635498" y="2129589"/>
              <a:ext cx="3810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F8FEE51-33F7-4A49-BBA4-1C3A89DB9478}"/>
                </a:ext>
              </a:extLst>
            </p:cNvPr>
            <p:cNvCxnSpPr>
              <a:stCxn id="15" idx="1"/>
            </p:cNvCxnSpPr>
            <p:nvPr/>
          </p:nvCxnSpPr>
          <p:spPr>
            <a:xfrm flipH="1">
              <a:off x="2132012" y="2662989"/>
              <a:ext cx="609600" cy="401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459BA1-B103-F245-BFA9-77F5189981E4}"/>
                </a:ext>
              </a:extLst>
            </p:cNvPr>
            <p:cNvCxnSpPr>
              <a:cxnSpLocks/>
              <a:stCxn id="16" idx="1"/>
              <a:endCxn id="15" idx="3"/>
            </p:cNvCxnSpPr>
            <p:nvPr/>
          </p:nvCxnSpPr>
          <p:spPr>
            <a:xfrm flipH="1">
              <a:off x="312261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078773B-6C3F-D443-B030-761B268D8D35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3964596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DDA1A4E-4358-D844-A0B8-1755CBDB45C0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4806580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986F307-D51C-DD4E-96F3-0268553935EB}"/>
                </a:ext>
              </a:extLst>
            </p:cNvPr>
            <p:cNvCxnSpPr>
              <a:cxnSpLocks/>
              <a:stCxn id="19" idx="1"/>
              <a:endCxn id="18" idx="3"/>
            </p:cNvCxnSpPr>
            <p:nvPr/>
          </p:nvCxnSpPr>
          <p:spPr>
            <a:xfrm flipH="1">
              <a:off x="5648564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3D6C614-A257-AE47-8D56-F4F868B0FE02}"/>
                </a:ext>
              </a:extLst>
            </p:cNvPr>
            <p:cNvCxnSpPr>
              <a:cxnSpLocks/>
              <a:stCxn id="20" idx="1"/>
              <a:endCxn id="19" idx="3"/>
            </p:cNvCxnSpPr>
            <p:nvPr/>
          </p:nvCxnSpPr>
          <p:spPr>
            <a:xfrm flipH="1">
              <a:off x="6490548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FD51148-9777-284A-BBE6-1F652B2DF269}"/>
                </a:ext>
              </a:extLst>
            </p:cNvPr>
            <p:cNvCxnSpPr>
              <a:cxnSpLocks/>
              <a:stCxn id="21" idx="1"/>
              <a:endCxn id="20" idx="3"/>
            </p:cNvCxnSpPr>
            <p:nvPr/>
          </p:nvCxnSpPr>
          <p:spPr>
            <a:xfrm flipH="1">
              <a:off x="7332532" y="2662989"/>
              <a:ext cx="46098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B208DFF-2A49-0E48-AFDE-7EBB7AF37931}"/>
                </a:ext>
              </a:extLst>
            </p:cNvPr>
            <p:cNvCxnSpPr>
              <a:cxnSpLocks/>
              <a:stCxn id="22" idx="1"/>
              <a:endCxn id="21" idx="3"/>
            </p:cNvCxnSpPr>
            <p:nvPr/>
          </p:nvCxnSpPr>
          <p:spPr>
            <a:xfrm flipH="1">
              <a:off x="8174516" y="2662989"/>
              <a:ext cx="460982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A067DE2-4608-6D4C-922D-DB6438AA4058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>
              <a:off x="9016498" y="2662989"/>
              <a:ext cx="583114" cy="0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3531FAD-2328-D14C-B152-633F77B97BEC}"/>
              </a:ext>
            </a:extLst>
          </p:cNvPr>
          <p:cNvSpPr/>
          <p:nvPr/>
        </p:nvSpPr>
        <p:spPr>
          <a:xfrm>
            <a:off x="5546202" y="3795683"/>
            <a:ext cx="4688438" cy="2771834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Architectural Hyperparameters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1AB19F-5408-2E44-ABEC-E4A1C5567C0F}"/>
              </a:ext>
            </a:extLst>
          </p:cNvPr>
          <p:cNvGrpSpPr/>
          <p:nvPr/>
        </p:nvGrpSpPr>
        <p:grpSpPr>
          <a:xfrm>
            <a:off x="5699946" y="4457338"/>
            <a:ext cx="1705312" cy="707886"/>
            <a:chOff x="3669164" y="4384755"/>
            <a:chExt cx="1705312" cy="7078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806E220-5F2B-2747-8DA8-94626F943447}"/>
                </a:ext>
              </a:extLst>
            </p:cNvPr>
            <p:cNvGrpSpPr/>
            <p:nvPr/>
          </p:nvGrpSpPr>
          <p:grpSpPr>
            <a:xfrm>
              <a:off x="3669164" y="4423217"/>
              <a:ext cx="624997" cy="584643"/>
              <a:chOff x="3799619" y="1340769"/>
              <a:chExt cx="4105934" cy="384083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B721546-09AA-7940-BA37-80B3CBF89AC9}"/>
                  </a:ext>
                </a:extLst>
              </p:cNvPr>
              <p:cNvGrpSpPr/>
              <p:nvPr/>
            </p:nvGrpSpPr>
            <p:grpSpPr>
              <a:xfrm>
                <a:off x="3799619" y="1340769"/>
                <a:ext cx="4105934" cy="3840831"/>
                <a:chOff x="-2935217" y="1358907"/>
                <a:chExt cx="4991116" cy="4668858"/>
              </a:xfrm>
              <a:solidFill>
                <a:sysClr val="window" lastClr="FFFFFF"/>
              </a:solidFill>
            </p:grpSpPr>
            <p:sp>
              <p:nvSpPr>
                <p:cNvPr id="55" name="Freeform 6">
                  <a:extLst>
                    <a:ext uri="{FF2B5EF4-FFF2-40B4-BE49-F238E27FC236}">
                      <a16:creationId xmlns:a16="http://schemas.microsoft.com/office/drawing/2014/main" id="{320A35D7-D8EC-3F46-9952-017CB319E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65060" y="1358907"/>
                  <a:ext cx="49213" cy="284164"/>
                </a:xfrm>
                <a:custGeom>
                  <a:avLst/>
                  <a:gdLst>
                    <a:gd name="T0" fmla="*/ 20 w 20"/>
                    <a:gd name="T1" fmla="*/ 101 h 113"/>
                    <a:gd name="T2" fmla="*/ 20 w 20"/>
                    <a:gd name="T3" fmla="*/ 13 h 113"/>
                    <a:gd name="T4" fmla="*/ 0 w 20"/>
                    <a:gd name="T5" fmla="*/ 13 h 113"/>
                    <a:gd name="T6" fmla="*/ 0 w 20"/>
                    <a:gd name="T7" fmla="*/ 101 h 113"/>
                    <a:gd name="T8" fmla="*/ 20 w 20"/>
                    <a:gd name="T9" fmla="*/ 10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13">
                      <a:moveTo>
                        <a:pt x="20" y="101"/>
                      </a:moveTo>
                      <a:cubicBezTo>
                        <a:pt x="20" y="71"/>
                        <a:pt x="20" y="42"/>
                        <a:pt x="20" y="13"/>
                      </a:cubicBezTo>
                      <a:cubicBezTo>
                        <a:pt x="20" y="0"/>
                        <a:pt x="0" y="0"/>
                        <a:pt x="0" y="13"/>
                      </a:cubicBezTo>
                      <a:cubicBezTo>
                        <a:pt x="0" y="42"/>
                        <a:pt x="0" y="71"/>
                        <a:pt x="0" y="101"/>
                      </a:cubicBezTo>
                      <a:cubicBezTo>
                        <a:pt x="0" y="113"/>
                        <a:pt x="20" y="113"/>
                        <a:pt x="20" y="10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6" name="Freeform 7">
                  <a:extLst>
                    <a:ext uri="{FF2B5EF4-FFF2-40B4-BE49-F238E27FC236}">
                      <a16:creationId xmlns:a16="http://schemas.microsoft.com/office/drawing/2014/main" id="{7358CE43-ABAD-EF40-9709-EC7D72772E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148" y="3829068"/>
                  <a:ext cx="285751" cy="49213"/>
                </a:xfrm>
                <a:custGeom>
                  <a:avLst/>
                  <a:gdLst>
                    <a:gd name="T0" fmla="*/ 13 w 114"/>
                    <a:gd name="T1" fmla="*/ 20 h 20"/>
                    <a:gd name="T2" fmla="*/ 101 w 114"/>
                    <a:gd name="T3" fmla="*/ 20 h 20"/>
                    <a:gd name="T4" fmla="*/ 101 w 114"/>
                    <a:gd name="T5" fmla="*/ 0 h 20"/>
                    <a:gd name="T6" fmla="*/ 13 w 114"/>
                    <a:gd name="T7" fmla="*/ 0 h 20"/>
                    <a:gd name="T8" fmla="*/ 13 w 114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20">
                      <a:moveTo>
                        <a:pt x="13" y="20"/>
                      </a:moveTo>
                      <a:cubicBezTo>
                        <a:pt x="42" y="20"/>
                        <a:pt x="71" y="20"/>
                        <a:pt x="101" y="20"/>
                      </a:cubicBezTo>
                      <a:cubicBezTo>
                        <a:pt x="114" y="20"/>
                        <a:pt x="114" y="0"/>
                        <a:pt x="101" y="0"/>
                      </a:cubicBezTo>
                      <a:cubicBezTo>
                        <a:pt x="71" y="0"/>
                        <a:pt x="42" y="0"/>
                        <a:pt x="13" y="0"/>
                      </a:cubicBezTo>
                      <a:cubicBezTo>
                        <a:pt x="0" y="0"/>
                        <a:pt x="0" y="20"/>
                        <a:pt x="1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7" name="Freeform 8">
                  <a:extLst>
                    <a:ext uri="{FF2B5EF4-FFF2-40B4-BE49-F238E27FC236}">
                      <a16:creationId xmlns:a16="http://schemas.microsoft.com/office/drawing/2014/main" id="{88AB824F-A904-1146-A9DC-C2D15324E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935217" y="3829068"/>
                  <a:ext cx="285751" cy="49213"/>
                </a:xfrm>
                <a:custGeom>
                  <a:avLst/>
                  <a:gdLst>
                    <a:gd name="T0" fmla="*/ 13 w 114"/>
                    <a:gd name="T1" fmla="*/ 20 h 20"/>
                    <a:gd name="T2" fmla="*/ 101 w 114"/>
                    <a:gd name="T3" fmla="*/ 20 h 20"/>
                    <a:gd name="T4" fmla="*/ 101 w 114"/>
                    <a:gd name="T5" fmla="*/ 0 h 20"/>
                    <a:gd name="T6" fmla="*/ 13 w 114"/>
                    <a:gd name="T7" fmla="*/ 0 h 20"/>
                    <a:gd name="T8" fmla="*/ 13 w 114"/>
                    <a:gd name="T9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20">
                      <a:moveTo>
                        <a:pt x="13" y="20"/>
                      </a:moveTo>
                      <a:cubicBezTo>
                        <a:pt x="42" y="20"/>
                        <a:pt x="72" y="20"/>
                        <a:pt x="101" y="20"/>
                      </a:cubicBezTo>
                      <a:cubicBezTo>
                        <a:pt x="114" y="20"/>
                        <a:pt x="114" y="0"/>
                        <a:pt x="101" y="0"/>
                      </a:cubicBezTo>
                      <a:cubicBezTo>
                        <a:pt x="72" y="0"/>
                        <a:pt x="42" y="0"/>
                        <a:pt x="13" y="0"/>
                      </a:cubicBezTo>
                      <a:cubicBezTo>
                        <a:pt x="0" y="0"/>
                        <a:pt x="0" y="20"/>
                        <a:pt x="13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8" name="Freeform 9">
                  <a:extLst>
                    <a:ext uri="{FF2B5EF4-FFF2-40B4-BE49-F238E27FC236}">
                      <a16:creationId xmlns:a16="http://schemas.microsoft.com/office/drawing/2014/main" id="{4529E3B5-1D4D-B443-BBFF-4A1237F2B6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432" y="1677995"/>
                  <a:ext cx="185739" cy="273052"/>
                </a:xfrm>
                <a:custGeom>
                  <a:avLst/>
                  <a:gdLst>
                    <a:gd name="T0" fmla="*/ 24 w 74"/>
                    <a:gd name="T1" fmla="*/ 98 h 109"/>
                    <a:gd name="T2" fmla="*/ 68 w 74"/>
                    <a:gd name="T3" fmla="*/ 22 h 109"/>
                    <a:gd name="T4" fmla="*/ 51 w 74"/>
                    <a:gd name="T5" fmla="*/ 12 h 109"/>
                    <a:gd name="T6" fmla="*/ 7 w 74"/>
                    <a:gd name="T7" fmla="*/ 88 h 109"/>
                    <a:gd name="T8" fmla="*/ 24 w 74"/>
                    <a:gd name="T9" fmla="*/ 9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09">
                      <a:moveTo>
                        <a:pt x="24" y="98"/>
                      </a:moveTo>
                      <a:cubicBezTo>
                        <a:pt x="39" y="73"/>
                        <a:pt x="53" y="47"/>
                        <a:pt x="68" y="22"/>
                      </a:cubicBezTo>
                      <a:cubicBezTo>
                        <a:pt x="74" y="10"/>
                        <a:pt x="57" y="0"/>
                        <a:pt x="51" y="12"/>
                      </a:cubicBezTo>
                      <a:cubicBezTo>
                        <a:pt x="36" y="37"/>
                        <a:pt x="21" y="62"/>
                        <a:pt x="7" y="88"/>
                      </a:cubicBezTo>
                      <a:cubicBezTo>
                        <a:pt x="0" y="99"/>
                        <a:pt x="18" y="109"/>
                        <a:pt x="24" y="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Freeform 10">
                  <a:extLst>
                    <a:ext uri="{FF2B5EF4-FFF2-40B4-BE49-F238E27FC236}">
                      <a16:creationId xmlns:a16="http://schemas.microsoft.com/office/drawing/2014/main" id="{1BF9B061-5854-5E4C-B3CE-D150C8614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708076" y="5756302"/>
                  <a:ext cx="185739" cy="271463"/>
                </a:xfrm>
                <a:custGeom>
                  <a:avLst/>
                  <a:gdLst>
                    <a:gd name="T0" fmla="*/ 24 w 74"/>
                    <a:gd name="T1" fmla="*/ 97 h 108"/>
                    <a:gd name="T2" fmla="*/ 68 w 74"/>
                    <a:gd name="T3" fmla="*/ 21 h 108"/>
                    <a:gd name="T4" fmla="*/ 51 w 74"/>
                    <a:gd name="T5" fmla="*/ 11 h 108"/>
                    <a:gd name="T6" fmla="*/ 7 w 74"/>
                    <a:gd name="T7" fmla="*/ 87 h 108"/>
                    <a:gd name="T8" fmla="*/ 24 w 74"/>
                    <a:gd name="T9" fmla="*/ 97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08">
                      <a:moveTo>
                        <a:pt x="24" y="97"/>
                      </a:moveTo>
                      <a:cubicBezTo>
                        <a:pt x="39" y="72"/>
                        <a:pt x="53" y="46"/>
                        <a:pt x="68" y="21"/>
                      </a:cubicBezTo>
                      <a:cubicBezTo>
                        <a:pt x="74" y="10"/>
                        <a:pt x="57" y="0"/>
                        <a:pt x="51" y="11"/>
                      </a:cubicBezTo>
                      <a:cubicBezTo>
                        <a:pt x="36" y="36"/>
                        <a:pt x="21" y="62"/>
                        <a:pt x="7" y="87"/>
                      </a:cubicBezTo>
                      <a:cubicBezTo>
                        <a:pt x="0" y="98"/>
                        <a:pt x="18" y="108"/>
                        <a:pt x="24" y="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Freeform 11">
                  <a:extLst>
                    <a:ext uri="{FF2B5EF4-FFF2-40B4-BE49-F238E27FC236}">
                      <a16:creationId xmlns:a16="http://schemas.microsoft.com/office/drawing/2014/main" id="{CC631A80-BE48-704E-BF38-0D8D71B36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2173" y="4935560"/>
                  <a:ext cx="273051" cy="185738"/>
                </a:xfrm>
                <a:custGeom>
                  <a:avLst/>
                  <a:gdLst>
                    <a:gd name="T0" fmla="*/ 11 w 109"/>
                    <a:gd name="T1" fmla="*/ 23 h 74"/>
                    <a:gd name="T2" fmla="*/ 88 w 109"/>
                    <a:gd name="T3" fmla="*/ 67 h 74"/>
                    <a:gd name="T4" fmla="*/ 98 w 109"/>
                    <a:gd name="T5" fmla="*/ 50 h 74"/>
                    <a:gd name="T6" fmla="*/ 21 w 109"/>
                    <a:gd name="T7" fmla="*/ 6 h 74"/>
                    <a:gd name="T8" fmla="*/ 11 w 109"/>
                    <a:gd name="T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74">
                      <a:moveTo>
                        <a:pt x="11" y="23"/>
                      </a:moveTo>
                      <a:cubicBezTo>
                        <a:pt x="37" y="38"/>
                        <a:pt x="62" y="53"/>
                        <a:pt x="88" y="67"/>
                      </a:cubicBezTo>
                      <a:cubicBezTo>
                        <a:pt x="99" y="74"/>
                        <a:pt x="109" y="57"/>
                        <a:pt x="98" y="50"/>
                      </a:cubicBezTo>
                      <a:cubicBezTo>
                        <a:pt x="72" y="36"/>
                        <a:pt x="47" y="21"/>
                        <a:pt x="21" y="6"/>
                      </a:cubicBezTo>
                      <a:cubicBezTo>
                        <a:pt x="10" y="0"/>
                        <a:pt x="0" y="17"/>
                        <a:pt x="11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Freeform 12">
                  <a:extLst>
                    <a:ext uri="{FF2B5EF4-FFF2-40B4-BE49-F238E27FC236}">
                      <a16:creationId xmlns:a16="http://schemas.microsoft.com/office/drawing/2014/main" id="{E9C14640-95FC-DF4D-AC0F-074C461C9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14541" y="2586050"/>
                  <a:ext cx="274639" cy="185738"/>
                </a:xfrm>
                <a:custGeom>
                  <a:avLst/>
                  <a:gdLst>
                    <a:gd name="T0" fmla="*/ 11 w 109"/>
                    <a:gd name="T1" fmla="*/ 24 h 74"/>
                    <a:gd name="T2" fmla="*/ 87 w 109"/>
                    <a:gd name="T3" fmla="*/ 68 h 74"/>
                    <a:gd name="T4" fmla="*/ 97 w 109"/>
                    <a:gd name="T5" fmla="*/ 50 h 74"/>
                    <a:gd name="T6" fmla="*/ 21 w 109"/>
                    <a:gd name="T7" fmla="*/ 6 h 74"/>
                    <a:gd name="T8" fmla="*/ 11 w 109"/>
                    <a:gd name="T9" fmla="*/ 2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74">
                      <a:moveTo>
                        <a:pt x="11" y="24"/>
                      </a:moveTo>
                      <a:cubicBezTo>
                        <a:pt x="37" y="38"/>
                        <a:pt x="62" y="53"/>
                        <a:pt x="87" y="68"/>
                      </a:cubicBezTo>
                      <a:cubicBezTo>
                        <a:pt x="99" y="74"/>
                        <a:pt x="109" y="57"/>
                        <a:pt x="97" y="50"/>
                      </a:cubicBezTo>
                      <a:cubicBezTo>
                        <a:pt x="72" y="36"/>
                        <a:pt x="47" y="21"/>
                        <a:pt x="21" y="6"/>
                      </a:cubicBezTo>
                      <a:cubicBezTo>
                        <a:pt x="10" y="0"/>
                        <a:pt x="0" y="17"/>
                        <a:pt x="11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Freeform 13">
                  <a:extLst>
                    <a:ext uri="{FF2B5EF4-FFF2-40B4-BE49-F238E27FC236}">
                      <a16:creationId xmlns:a16="http://schemas.microsoft.com/office/drawing/2014/main" id="{C70B029F-2003-FD45-9825-9B6F311C7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998" y="2579700"/>
                  <a:ext cx="271463" cy="185738"/>
                </a:xfrm>
                <a:custGeom>
                  <a:avLst/>
                  <a:gdLst>
                    <a:gd name="T0" fmla="*/ 21 w 108"/>
                    <a:gd name="T1" fmla="*/ 68 h 74"/>
                    <a:gd name="T2" fmla="*/ 97 w 108"/>
                    <a:gd name="T3" fmla="*/ 24 h 74"/>
                    <a:gd name="T4" fmla="*/ 87 w 108"/>
                    <a:gd name="T5" fmla="*/ 6 h 74"/>
                    <a:gd name="T6" fmla="*/ 11 w 108"/>
                    <a:gd name="T7" fmla="*/ 51 h 74"/>
                    <a:gd name="T8" fmla="*/ 21 w 108"/>
                    <a:gd name="T9" fmla="*/ 6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" h="74">
                      <a:moveTo>
                        <a:pt x="21" y="68"/>
                      </a:moveTo>
                      <a:cubicBezTo>
                        <a:pt x="46" y="53"/>
                        <a:pt x="72" y="38"/>
                        <a:pt x="97" y="24"/>
                      </a:cubicBezTo>
                      <a:cubicBezTo>
                        <a:pt x="108" y="17"/>
                        <a:pt x="98" y="0"/>
                        <a:pt x="87" y="6"/>
                      </a:cubicBezTo>
                      <a:cubicBezTo>
                        <a:pt x="62" y="21"/>
                        <a:pt x="36" y="36"/>
                        <a:pt x="11" y="51"/>
                      </a:cubicBezTo>
                      <a:cubicBezTo>
                        <a:pt x="0" y="57"/>
                        <a:pt x="10" y="74"/>
                        <a:pt x="21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14">
                  <a:extLst>
                    <a:ext uri="{FF2B5EF4-FFF2-40B4-BE49-F238E27FC236}">
                      <a16:creationId xmlns:a16="http://schemas.microsoft.com/office/drawing/2014/main" id="{695B29DB-5525-AA43-A028-F2A456314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09778" y="4940323"/>
                  <a:ext cx="271463" cy="188913"/>
                </a:xfrm>
                <a:custGeom>
                  <a:avLst/>
                  <a:gdLst>
                    <a:gd name="T0" fmla="*/ 21 w 108"/>
                    <a:gd name="T1" fmla="*/ 68 h 75"/>
                    <a:gd name="T2" fmla="*/ 97 w 108"/>
                    <a:gd name="T3" fmla="*/ 24 h 75"/>
                    <a:gd name="T4" fmla="*/ 87 w 108"/>
                    <a:gd name="T5" fmla="*/ 7 h 75"/>
                    <a:gd name="T6" fmla="*/ 11 w 108"/>
                    <a:gd name="T7" fmla="*/ 51 h 75"/>
                    <a:gd name="T8" fmla="*/ 21 w 108"/>
                    <a:gd name="T9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" h="75">
                      <a:moveTo>
                        <a:pt x="21" y="68"/>
                      </a:moveTo>
                      <a:cubicBezTo>
                        <a:pt x="46" y="54"/>
                        <a:pt x="72" y="39"/>
                        <a:pt x="97" y="24"/>
                      </a:cubicBezTo>
                      <a:cubicBezTo>
                        <a:pt x="108" y="18"/>
                        <a:pt x="98" y="0"/>
                        <a:pt x="87" y="7"/>
                      </a:cubicBezTo>
                      <a:cubicBezTo>
                        <a:pt x="62" y="22"/>
                        <a:pt x="36" y="36"/>
                        <a:pt x="11" y="51"/>
                      </a:cubicBezTo>
                      <a:cubicBezTo>
                        <a:pt x="0" y="58"/>
                        <a:pt x="10" y="75"/>
                        <a:pt x="21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 15">
                  <a:extLst>
                    <a:ext uri="{FF2B5EF4-FFF2-40B4-BE49-F238E27FC236}">
                      <a16:creationId xmlns:a16="http://schemas.microsoft.com/office/drawing/2014/main" id="{CE46593A-E229-A44F-B724-DD1A73102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781" y="5751539"/>
                  <a:ext cx="185739" cy="273052"/>
                </a:xfrm>
                <a:custGeom>
                  <a:avLst/>
                  <a:gdLst>
                    <a:gd name="T0" fmla="*/ 6 w 74"/>
                    <a:gd name="T1" fmla="*/ 21 h 109"/>
                    <a:gd name="T2" fmla="*/ 51 w 74"/>
                    <a:gd name="T3" fmla="*/ 97 h 109"/>
                    <a:gd name="T4" fmla="*/ 68 w 74"/>
                    <a:gd name="T5" fmla="*/ 87 h 109"/>
                    <a:gd name="T6" fmla="*/ 24 w 74"/>
                    <a:gd name="T7" fmla="*/ 11 h 109"/>
                    <a:gd name="T8" fmla="*/ 6 w 74"/>
                    <a:gd name="T9" fmla="*/ 21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09">
                      <a:moveTo>
                        <a:pt x="6" y="21"/>
                      </a:moveTo>
                      <a:cubicBezTo>
                        <a:pt x="21" y="47"/>
                        <a:pt x="36" y="72"/>
                        <a:pt x="51" y="97"/>
                      </a:cubicBezTo>
                      <a:cubicBezTo>
                        <a:pt x="57" y="109"/>
                        <a:pt x="74" y="99"/>
                        <a:pt x="68" y="87"/>
                      </a:cubicBezTo>
                      <a:cubicBezTo>
                        <a:pt x="53" y="62"/>
                        <a:pt x="38" y="37"/>
                        <a:pt x="24" y="11"/>
                      </a:cubicBezTo>
                      <a:cubicBezTo>
                        <a:pt x="17" y="0"/>
                        <a:pt x="0" y="10"/>
                        <a:pt x="6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 16">
                  <a:extLst>
                    <a:ext uri="{FF2B5EF4-FFF2-40B4-BE49-F238E27FC236}">
                      <a16:creationId xmlns:a16="http://schemas.microsoft.com/office/drawing/2014/main" id="{165E0007-43D7-124A-AEC5-8E659C5CA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716013" y="1682758"/>
                  <a:ext cx="188913" cy="273052"/>
                </a:xfrm>
                <a:custGeom>
                  <a:avLst/>
                  <a:gdLst>
                    <a:gd name="T0" fmla="*/ 7 w 75"/>
                    <a:gd name="T1" fmla="*/ 21 h 109"/>
                    <a:gd name="T2" fmla="*/ 51 w 75"/>
                    <a:gd name="T3" fmla="*/ 97 h 109"/>
                    <a:gd name="T4" fmla="*/ 68 w 75"/>
                    <a:gd name="T5" fmla="*/ 87 h 109"/>
                    <a:gd name="T6" fmla="*/ 24 w 75"/>
                    <a:gd name="T7" fmla="*/ 11 h 109"/>
                    <a:gd name="T8" fmla="*/ 7 w 75"/>
                    <a:gd name="T9" fmla="*/ 21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09">
                      <a:moveTo>
                        <a:pt x="7" y="21"/>
                      </a:moveTo>
                      <a:cubicBezTo>
                        <a:pt x="22" y="47"/>
                        <a:pt x="36" y="72"/>
                        <a:pt x="51" y="97"/>
                      </a:cubicBezTo>
                      <a:cubicBezTo>
                        <a:pt x="58" y="109"/>
                        <a:pt x="75" y="99"/>
                        <a:pt x="68" y="87"/>
                      </a:cubicBezTo>
                      <a:cubicBezTo>
                        <a:pt x="54" y="62"/>
                        <a:pt x="39" y="37"/>
                        <a:pt x="24" y="11"/>
                      </a:cubicBezTo>
                      <a:cubicBezTo>
                        <a:pt x="18" y="0"/>
                        <a:pt x="0" y="10"/>
                        <a:pt x="7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 17">
                  <a:extLst>
                    <a:ext uri="{FF2B5EF4-FFF2-40B4-BE49-F238E27FC236}">
                      <a16:creationId xmlns:a16="http://schemas.microsoft.com/office/drawing/2014/main" id="{2AE8CD89-2A55-9C4A-8251-7AD8D9F15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6933" y="1465270"/>
                  <a:ext cx="69850" cy="192088"/>
                </a:xfrm>
                <a:custGeom>
                  <a:avLst/>
                  <a:gdLst>
                    <a:gd name="T0" fmla="*/ 21 w 28"/>
                    <a:gd name="T1" fmla="*/ 64 h 77"/>
                    <a:gd name="T2" fmla="*/ 26 w 28"/>
                    <a:gd name="T3" fmla="*/ 13 h 77"/>
                    <a:gd name="T4" fmla="*/ 6 w 28"/>
                    <a:gd name="T5" fmla="*/ 13 h 77"/>
                    <a:gd name="T6" fmla="*/ 1 w 28"/>
                    <a:gd name="T7" fmla="*/ 64 h 77"/>
                    <a:gd name="T8" fmla="*/ 21 w 28"/>
                    <a:gd name="T9" fmla="*/ 64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77">
                      <a:moveTo>
                        <a:pt x="21" y="64"/>
                      </a:moveTo>
                      <a:cubicBezTo>
                        <a:pt x="23" y="47"/>
                        <a:pt x="25" y="30"/>
                        <a:pt x="26" y="13"/>
                      </a:cubicBezTo>
                      <a:cubicBezTo>
                        <a:pt x="28" y="0"/>
                        <a:pt x="8" y="0"/>
                        <a:pt x="6" y="13"/>
                      </a:cubicBezTo>
                      <a:cubicBezTo>
                        <a:pt x="5" y="30"/>
                        <a:pt x="3" y="47"/>
                        <a:pt x="1" y="64"/>
                      </a:cubicBezTo>
                      <a:cubicBezTo>
                        <a:pt x="0" y="77"/>
                        <a:pt x="20" y="77"/>
                        <a:pt x="21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Freeform 18">
                  <a:extLst>
                    <a:ext uri="{FF2B5EF4-FFF2-40B4-BE49-F238E27FC236}">
                      <a16:creationId xmlns:a16="http://schemas.microsoft.com/office/drawing/2014/main" id="{99C86634-6484-FC43-B980-620AEDB2E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860" y="4064019"/>
                  <a:ext cx="192088" cy="71439"/>
                </a:xfrm>
                <a:custGeom>
                  <a:avLst/>
                  <a:gdLst>
                    <a:gd name="T0" fmla="*/ 13 w 77"/>
                    <a:gd name="T1" fmla="*/ 21 h 28"/>
                    <a:gd name="T2" fmla="*/ 64 w 77"/>
                    <a:gd name="T3" fmla="*/ 27 h 28"/>
                    <a:gd name="T4" fmla="*/ 64 w 77"/>
                    <a:gd name="T5" fmla="*/ 7 h 28"/>
                    <a:gd name="T6" fmla="*/ 13 w 77"/>
                    <a:gd name="T7" fmla="*/ 1 h 28"/>
                    <a:gd name="T8" fmla="*/ 13 w 77"/>
                    <a:gd name="T9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8">
                      <a:moveTo>
                        <a:pt x="13" y="21"/>
                      </a:moveTo>
                      <a:cubicBezTo>
                        <a:pt x="30" y="23"/>
                        <a:pt x="47" y="25"/>
                        <a:pt x="64" y="27"/>
                      </a:cubicBezTo>
                      <a:cubicBezTo>
                        <a:pt x="77" y="28"/>
                        <a:pt x="77" y="8"/>
                        <a:pt x="64" y="7"/>
                      </a:cubicBezTo>
                      <a:cubicBezTo>
                        <a:pt x="47" y="5"/>
                        <a:pt x="30" y="3"/>
                        <a:pt x="13" y="1"/>
                      </a:cubicBezTo>
                      <a:cubicBezTo>
                        <a:pt x="0" y="0"/>
                        <a:pt x="0" y="20"/>
                        <a:pt x="13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Freeform 19">
                  <a:extLst>
                    <a:ext uri="{FF2B5EF4-FFF2-40B4-BE49-F238E27FC236}">
                      <a16:creationId xmlns:a16="http://schemas.microsoft.com/office/drawing/2014/main" id="{C0C55772-2547-E249-AA04-5A4B0E2EF7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27267" y="3570304"/>
                  <a:ext cx="193676" cy="73025"/>
                </a:xfrm>
                <a:custGeom>
                  <a:avLst/>
                  <a:gdLst>
                    <a:gd name="T0" fmla="*/ 13 w 77"/>
                    <a:gd name="T1" fmla="*/ 22 h 29"/>
                    <a:gd name="T2" fmla="*/ 64 w 77"/>
                    <a:gd name="T3" fmla="*/ 27 h 29"/>
                    <a:gd name="T4" fmla="*/ 64 w 77"/>
                    <a:gd name="T5" fmla="*/ 7 h 29"/>
                    <a:gd name="T6" fmla="*/ 13 w 77"/>
                    <a:gd name="T7" fmla="*/ 2 h 29"/>
                    <a:gd name="T8" fmla="*/ 13 w 77"/>
                    <a:gd name="T9" fmla="*/ 2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9">
                      <a:moveTo>
                        <a:pt x="13" y="22"/>
                      </a:moveTo>
                      <a:cubicBezTo>
                        <a:pt x="30" y="24"/>
                        <a:pt x="47" y="25"/>
                        <a:pt x="64" y="27"/>
                      </a:cubicBezTo>
                      <a:cubicBezTo>
                        <a:pt x="77" y="29"/>
                        <a:pt x="77" y="9"/>
                        <a:pt x="64" y="7"/>
                      </a:cubicBezTo>
                      <a:cubicBezTo>
                        <a:pt x="47" y="5"/>
                        <a:pt x="30" y="4"/>
                        <a:pt x="13" y="2"/>
                      </a:cubicBezTo>
                      <a:cubicBezTo>
                        <a:pt x="0" y="0"/>
                        <a:pt x="0" y="20"/>
                        <a:pt x="13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Freeform 20">
                  <a:extLst>
                    <a:ext uri="{FF2B5EF4-FFF2-40B4-BE49-F238E27FC236}">
                      <a16:creationId xmlns:a16="http://schemas.microsoft.com/office/drawing/2014/main" id="{696D6FBF-7C3D-0A44-9736-4ACB976CE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5" y="1500195"/>
                  <a:ext cx="88901" cy="203201"/>
                </a:xfrm>
                <a:custGeom>
                  <a:avLst/>
                  <a:gdLst>
                    <a:gd name="T0" fmla="*/ 22 w 35"/>
                    <a:gd name="T1" fmla="*/ 68 h 81"/>
                    <a:gd name="T2" fmla="*/ 32 w 35"/>
                    <a:gd name="T3" fmla="*/ 18 h 81"/>
                    <a:gd name="T4" fmla="*/ 13 w 35"/>
                    <a:gd name="T5" fmla="*/ 12 h 81"/>
                    <a:gd name="T6" fmla="*/ 2 w 35"/>
                    <a:gd name="T7" fmla="*/ 63 h 81"/>
                    <a:gd name="T8" fmla="*/ 22 w 35"/>
                    <a:gd name="T9" fmla="*/ 68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81">
                      <a:moveTo>
                        <a:pt x="22" y="68"/>
                      </a:moveTo>
                      <a:cubicBezTo>
                        <a:pt x="25" y="51"/>
                        <a:pt x="29" y="34"/>
                        <a:pt x="32" y="18"/>
                      </a:cubicBezTo>
                      <a:cubicBezTo>
                        <a:pt x="35" y="5"/>
                        <a:pt x="16" y="0"/>
                        <a:pt x="13" y="12"/>
                      </a:cubicBezTo>
                      <a:cubicBezTo>
                        <a:pt x="10" y="29"/>
                        <a:pt x="6" y="46"/>
                        <a:pt x="2" y="63"/>
                      </a:cubicBezTo>
                      <a:cubicBezTo>
                        <a:pt x="0" y="75"/>
                        <a:pt x="19" y="81"/>
                        <a:pt x="22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Freeform 21">
                  <a:extLst>
                    <a:ext uri="{FF2B5EF4-FFF2-40B4-BE49-F238E27FC236}">
                      <a16:creationId xmlns:a16="http://schemas.microsoft.com/office/drawing/2014/main" id="{A3737589-CFBB-8D47-9987-7D3D551396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98" y="4295794"/>
                  <a:ext cx="203201" cy="90488"/>
                </a:xfrm>
                <a:custGeom>
                  <a:avLst/>
                  <a:gdLst>
                    <a:gd name="T0" fmla="*/ 12 w 81"/>
                    <a:gd name="T1" fmla="*/ 22 h 36"/>
                    <a:gd name="T2" fmla="*/ 63 w 81"/>
                    <a:gd name="T3" fmla="*/ 33 h 36"/>
                    <a:gd name="T4" fmla="*/ 68 w 81"/>
                    <a:gd name="T5" fmla="*/ 14 h 36"/>
                    <a:gd name="T6" fmla="*/ 17 w 81"/>
                    <a:gd name="T7" fmla="*/ 3 h 36"/>
                    <a:gd name="T8" fmla="*/ 12 w 81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6">
                      <a:moveTo>
                        <a:pt x="12" y="22"/>
                      </a:moveTo>
                      <a:cubicBezTo>
                        <a:pt x="29" y="26"/>
                        <a:pt x="46" y="29"/>
                        <a:pt x="63" y="33"/>
                      </a:cubicBezTo>
                      <a:cubicBezTo>
                        <a:pt x="75" y="36"/>
                        <a:pt x="81" y="16"/>
                        <a:pt x="68" y="14"/>
                      </a:cubicBezTo>
                      <a:cubicBezTo>
                        <a:pt x="51" y="10"/>
                        <a:pt x="34" y="6"/>
                        <a:pt x="17" y="3"/>
                      </a:cubicBezTo>
                      <a:cubicBezTo>
                        <a:pt x="5" y="0"/>
                        <a:pt x="0" y="19"/>
                        <a:pt x="12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Freeform 22">
                  <a:extLst>
                    <a:ext uri="{FF2B5EF4-FFF2-40B4-BE49-F238E27FC236}">
                      <a16:creationId xmlns:a16="http://schemas.microsoft.com/office/drawing/2014/main" id="{081D6F76-4FF7-EF43-A7F0-7DA876BAE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95517" y="3321066"/>
                  <a:ext cx="203201" cy="90488"/>
                </a:xfrm>
                <a:custGeom>
                  <a:avLst/>
                  <a:gdLst>
                    <a:gd name="T0" fmla="*/ 13 w 81"/>
                    <a:gd name="T1" fmla="*/ 22 h 36"/>
                    <a:gd name="T2" fmla="*/ 63 w 81"/>
                    <a:gd name="T3" fmla="*/ 33 h 36"/>
                    <a:gd name="T4" fmla="*/ 69 w 81"/>
                    <a:gd name="T5" fmla="*/ 14 h 36"/>
                    <a:gd name="T6" fmla="*/ 18 w 81"/>
                    <a:gd name="T7" fmla="*/ 3 h 36"/>
                    <a:gd name="T8" fmla="*/ 13 w 81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6">
                      <a:moveTo>
                        <a:pt x="13" y="22"/>
                      </a:moveTo>
                      <a:cubicBezTo>
                        <a:pt x="30" y="26"/>
                        <a:pt x="47" y="29"/>
                        <a:pt x="63" y="33"/>
                      </a:cubicBezTo>
                      <a:cubicBezTo>
                        <a:pt x="76" y="36"/>
                        <a:pt x="81" y="16"/>
                        <a:pt x="69" y="14"/>
                      </a:cubicBezTo>
                      <a:cubicBezTo>
                        <a:pt x="52" y="10"/>
                        <a:pt x="35" y="6"/>
                        <a:pt x="18" y="3"/>
                      </a:cubicBezTo>
                      <a:cubicBezTo>
                        <a:pt x="6" y="0"/>
                        <a:pt x="0" y="19"/>
                        <a:pt x="13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Freeform 23">
                  <a:extLst>
                    <a:ext uri="{FF2B5EF4-FFF2-40B4-BE49-F238E27FC236}">
                      <a16:creationId xmlns:a16="http://schemas.microsoft.com/office/drawing/2014/main" id="{A629DFCC-CF56-834B-AD14-8D12C5BCB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094" y="1565283"/>
                  <a:ext cx="109539" cy="198438"/>
                </a:xfrm>
                <a:custGeom>
                  <a:avLst/>
                  <a:gdLst>
                    <a:gd name="T0" fmla="*/ 24 w 44"/>
                    <a:gd name="T1" fmla="*/ 67 h 79"/>
                    <a:gd name="T2" fmla="*/ 40 w 44"/>
                    <a:gd name="T3" fmla="*/ 18 h 79"/>
                    <a:gd name="T4" fmla="*/ 20 w 44"/>
                    <a:gd name="T5" fmla="*/ 12 h 79"/>
                    <a:gd name="T6" fmla="*/ 4 w 44"/>
                    <a:gd name="T7" fmla="*/ 61 h 79"/>
                    <a:gd name="T8" fmla="*/ 24 w 44"/>
                    <a:gd name="T9" fmla="*/ 6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79">
                      <a:moveTo>
                        <a:pt x="24" y="67"/>
                      </a:moveTo>
                      <a:cubicBezTo>
                        <a:pt x="29" y="50"/>
                        <a:pt x="34" y="34"/>
                        <a:pt x="40" y="18"/>
                      </a:cubicBezTo>
                      <a:cubicBezTo>
                        <a:pt x="44" y="6"/>
                        <a:pt x="24" y="0"/>
                        <a:pt x="20" y="12"/>
                      </a:cubicBezTo>
                      <a:cubicBezTo>
                        <a:pt x="15" y="29"/>
                        <a:pt x="10" y="45"/>
                        <a:pt x="4" y="61"/>
                      </a:cubicBezTo>
                      <a:cubicBezTo>
                        <a:pt x="0" y="74"/>
                        <a:pt x="20" y="79"/>
                        <a:pt x="24" y="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Freeform 24">
                  <a:extLst>
                    <a:ext uri="{FF2B5EF4-FFF2-40B4-BE49-F238E27FC236}">
                      <a16:creationId xmlns:a16="http://schemas.microsoft.com/office/drawing/2014/main" id="{8C1275B1-420F-0644-A0AA-4B9076EFE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499" y="4521220"/>
                  <a:ext cx="198438" cy="107950"/>
                </a:xfrm>
                <a:custGeom>
                  <a:avLst/>
                  <a:gdLst>
                    <a:gd name="T0" fmla="*/ 12 w 79"/>
                    <a:gd name="T1" fmla="*/ 23 h 43"/>
                    <a:gd name="T2" fmla="*/ 61 w 79"/>
                    <a:gd name="T3" fmla="*/ 39 h 43"/>
                    <a:gd name="T4" fmla="*/ 67 w 79"/>
                    <a:gd name="T5" fmla="*/ 20 h 43"/>
                    <a:gd name="T6" fmla="*/ 18 w 79"/>
                    <a:gd name="T7" fmla="*/ 4 h 43"/>
                    <a:gd name="T8" fmla="*/ 12 w 79"/>
                    <a:gd name="T9" fmla="*/ 2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3">
                      <a:moveTo>
                        <a:pt x="12" y="23"/>
                      </a:moveTo>
                      <a:cubicBezTo>
                        <a:pt x="29" y="28"/>
                        <a:pt x="45" y="34"/>
                        <a:pt x="61" y="39"/>
                      </a:cubicBezTo>
                      <a:cubicBezTo>
                        <a:pt x="74" y="43"/>
                        <a:pt x="79" y="24"/>
                        <a:pt x="67" y="20"/>
                      </a:cubicBezTo>
                      <a:cubicBezTo>
                        <a:pt x="50" y="14"/>
                        <a:pt x="34" y="9"/>
                        <a:pt x="18" y="4"/>
                      </a:cubicBezTo>
                      <a:cubicBezTo>
                        <a:pt x="5" y="0"/>
                        <a:pt x="0" y="19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Freeform 25">
                  <a:extLst>
                    <a:ext uri="{FF2B5EF4-FFF2-40B4-BE49-F238E27FC236}">
                      <a16:creationId xmlns:a16="http://schemas.microsoft.com/office/drawing/2014/main" id="{D5F31505-869E-D244-8CE0-53CB9277D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27253" y="3078177"/>
                  <a:ext cx="198438" cy="107950"/>
                </a:xfrm>
                <a:custGeom>
                  <a:avLst/>
                  <a:gdLst>
                    <a:gd name="T0" fmla="*/ 12 w 79"/>
                    <a:gd name="T1" fmla="*/ 23 h 43"/>
                    <a:gd name="T2" fmla="*/ 61 w 79"/>
                    <a:gd name="T3" fmla="*/ 39 h 43"/>
                    <a:gd name="T4" fmla="*/ 66 w 79"/>
                    <a:gd name="T5" fmla="*/ 20 h 43"/>
                    <a:gd name="T6" fmla="*/ 17 w 79"/>
                    <a:gd name="T7" fmla="*/ 4 h 43"/>
                    <a:gd name="T8" fmla="*/ 12 w 79"/>
                    <a:gd name="T9" fmla="*/ 2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3">
                      <a:moveTo>
                        <a:pt x="12" y="23"/>
                      </a:moveTo>
                      <a:cubicBezTo>
                        <a:pt x="28" y="28"/>
                        <a:pt x="45" y="34"/>
                        <a:pt x="61" y="39"/>
                      </a:cubicBezTo>
                      <a:cubicBezTo>
                        <a:pt x="73" y="43"/>
                        <a:pt x="79" y="24"/>
                        <a:pt x="66" y="20"/>
                      </a:cubicBezTo>
                      <a:cubicBezTo>
                        <a:pt x="50" y="14"/>
                        <a:pt x="34" y="9"/>
                        <a:pt x="17" y="4"/>
                      </a:cubicBezTo>
                      <a:cubicBezTo>
                        <a:pt x="5" y="0"/>
                        <a:pt x="0" y="19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Freeform 26">
                  <a:extLst>
                    <a:ext uri="{FF2B5EF4-FFF2-40B4-BE49-F238E27FC236}">
                      <a16:creationId xmlns:a16="http://schemas.microsoft.com/office/drawing/2014/main" id="{27C093A1-A265-7A4A-B20C-565A580F2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757" y="1652596"/>
                  <a:ext cx="122238" cy="201613"/>
                </a:xfrm>
                <a:custGeom>
                  <a:avLst/>
                  <a:gdLst>
                    <a:gd name="T0" fmla="*/ 22 w 49"/>
                    <a:gd name="T1" fmla="*/ 68 h 80"/>
                    <a:gd name="T2" fmla="*/ 44 w 49"/>
                    <a:gd name="T3" fmla="*/ 21 h 80"/>
                    <a:gd name="T4" fmla="*/ 26 w 49"/>
                    <a:gd name="T5" fmla="*/ 11 h 80"/>
                    <a:gd name="T6" fmla="*/ 5 w 49"/>
                    <a:gd name="T7" fmla="*/ 58 h 80"/>
                    <a:gd name="T8" fmla="*/ 22 w 49"/>
                    <a:gd name="T9" fmla="*/ 6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0">
                      <a:moveTo>
                        <a:pt x="22" y="68"/>
                      </a:moveTo>
                      <a:cubicBezTo>
                        <a:pt x="29" y="53"/>
                        <a:pt x="36" y="37"/>
                        <a:pt x="44" y="21"/>
                      </a:cubicBezTo>
                      <a:cubicBezTo>
                        <a:pt x="49" y="10"/>
                        <a:pt x="32" y="0"/>
                        <a:pt x="26" y="11"/>
                      </a:cubicBezTo>
                      <a:cubicBezTo>
                        <a:pt x="19" y="27"/>
                        <a:pt x="12" y="43"/>
                        <a:pt x="5" y="58"/>
                      </a:cubicBezTo>
                      <a:cubicBezTo>
                        <a:pt x="0" y="70"/>
                        <a:pt x="17" y="80"/>
                        <a:pt x="22" y="6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Freeform 27">
                  <a:extLst>
                    <a:ext uri="{FF2B5EF4-FFF2-40B4-BE49-F238E27FC236}">
                      <a16:creationId xmlns:a16="http://schemas.microsoft.com/office/drawing/2014/main" id="{0387F42E-2965-144F-92B7-F77C6E4A8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9010" y="4740296"/>
                  <a:ext cx="203201" cy="122238"/>
                </a:xfrm>
                <a:custGeom>
                  <a:avLst/>
                  <a:gdLst>
                    <a:gd name="T0" fmla="*/ 12 w 81"/>
                    <a:gd name="T1" fmla="*/ 23 h 49"/>
                    <a:gd name="T2" fmla="*/ 59 w 81"/>
                    <a:gd name="T3" fmla="*/ 44 h 49"/>
                    <a:gd name="T4" fmla="*/ 69 w 81"/>
                    <a:gd name="T5" fmla="*/ 27 h 49"/>
                    <a:gd name="T6" fmla="*/ 22 w 81"/>
                    <a:gd name="T7" fmla="*/ 5 h 49"/>
                    <a:gd name="T8" fmla="*/ 12 w 81"/>
                    <a:gd name="T9" fmla="*/ 23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12" y="23"/>
                      </a:moveTo>
                      <a:cubicBezTo>
                        <a:pt x="28" y="30"/>
                        <a:pt x="43" y="37"/>
                        <a:pt x="59" y="44"/>
                      </a:cubicBezTo>
                      <a:cubicBezTo>
                        <a:pt x="71" y="49"/>
                        <a:pt x="81" y="32"/>
                        <a:pt x="69" y="27"/>
                      </a:cubicBezTo>
                      <a:cubicBezTo>
                        <a:pt x="53" y="20"/>
                        <a:pt x="38" y="13"/>
                        <a:pt x="22" y="5"/>
                      </a:cubicBezTo>
                      <a:cubicBezTo>
                        <a:pt x="10" y="0"/>
                        <a:pt x="0" y="17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Freeform 28">
                  <a:extLst>
                    <a:ext uri="{FF2B5EF4-FFF2-40B4-BE49-F238E27FC236}">
                      <a16:creationId xmlns:a16="http://schemas.microsoft.com/office/drawing/2014/main" id="{294E701C-BE8B-F842-98BB-8F5EBB12C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41528" y="2843225"/>
                  <a:ext cx="203201" cy="122238"/>
                </a:xfrm>
                <a:custGeom>
                  <a:avLst/>
                  <a:gdLst>
                    <a:gd name="T0" fmla="*/ 12 w 81"/>
                    <a:gd name="T1" fmla="*/ 23 h 49"/>
                    <a:gd name="T2" fmla="*/ 59 w 81"/>
                    <a:gd name="T3" fmla="*/ 44 h 49"/>
                    <a:gd name="T4" fmla="*/ 69 w 81"/>
                    <a:gd name="T5" fmla="*/ 27 h 49"/>
                    <a:gd name="T6" fmla="*/ 22 w 81"/>
                    <a:gd name="T7" fmla="*/ 6 h 49"/>
                    <a:gd name="T8" fmla="*/ 12 w 81"/>
                    <a:gd name="T9" fmla="*/ 23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12" y="23"/>
                      </a:moveTo>
                      <a:cubicBezTo>
                        <a:pt x="28" y="30"/>
                        <a:pt x="43" y="37"/>
                        <a:pt x="59" y="44"/>
                      </a:cubicBezTo>
                      <a:cubicBezTo>
                        <a:pt x="71" y="49"/>
                        <a:pt x="81" y="32"/>
                        <a:pt x="69" y="27"/>
                      </a:cubicBezTo>
                      <a:cubicBezTo>
                        <a:pt x="53" y="20"/>
                        <a:pt x="38" y="13"/>
                        <a:pt x="22" y="6"/>
                      </a:cubicBezTo>
                      <a:cubicBezTo>
                        <a:pt x="10" y="0"/>
                        <a:pt x="0" y="18"/>
                        <a:pt x="12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Freeform 29">
                  <a:extLst>
                    <a:ext uri="{FF2B5EF4-FFF2-40B4-BE49-F238E27FC236}">
                      <a16:creationId xmlns:a16="http://schemas.microsoft.com/office/drawing/2014/main" id="{BF0C15B5-AF0C-6D47-9FAE-88B0EA4025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696" y="1898658"/>
                  <a:ext cx="158751" cy="180975"/>
                </a:xfrm>
                <a:custGeom>
                  <a:avLst/>
                  <a:gdLst>
                    <a:gd name="T0" fmla="*/ 25 w 63"/>
                    <a:gd name="T1" fmla="*/ 62 h 72"/>
                    <a:gd name="T2" fmla="*/ 55 w 63"/>
                    <a:gd name="T3" fmla="*/ 20 h 72"/>
                    <a:gd name="T4" fmla="*/ 38 w 63"/>
                    <a:gd name="T5" fmla="*/ 10 h 72"/>
                    <a:gd name="T6" fmla="*/ 8 w 63"/>
                    <a:gd name="T7" fmla="*/ 52 h 72"/>
                    <a:gd name="T8" fmla="*/ 25 w 63"/>
                    <a:gd name="T9" fmla="*/ 6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2">
                      <a:moveTo>
                        <a:pt x="25" y="62"/>
                      </a:moveTo>
                      <a:cubicBezTo>
                        <a:pt x="35" y="48"/>
                        <a:pt x="45" y="34"/>
                        <a:pt x="55" y="20"/>
                      </a:cubicBezTo>
                      <a:cubicBezTo>
                        <a:pt x="63" y="10"/>
                        <a:pt x="45" y="0"/>
                        <a:pt x="38" y="10"/>
                      </a:cubicBezTo>
                      <a:cubicBezTo>
                        <a:pt x="28" y="24"/>
                        <a:pt x="18" y="38"/>
                        <a:pt x="8" y="52"/>
                      </a:cubicBezTo>
                      <a:cubicBezTo>
                        <a:pt x="0" y="62"/>
                        <a:pt x="17" y="72"/>
                        <a:pt x="25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Freeform 30">
                  <a:extLst>
                    <a:ext uri="{FF2B5EF4-FFF2-40B4-BE49-F238E27FC236}">
                      <a16:creationId xmlns:a16="http://schemas.microsoft.com/office/drawing/2014/main" id="{500DBED6-9F29-0649-BFE5-6C6CCDC47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73175" y="5626125"/>
                  <a:ext cx="157163" cy="182564"/>
                </a:xfrm>
                <a:custGeom>
                  <a:avLst/>
                  <a:gdLst>
                    <a:gd name="T0" fmla="*/ 25 w 63"/>
                    <a:gd name="T1" fmla="*/ 63 h 73"/>
                    <a:gd name="T2" fmla="*/ 55 w 63"/>
                    <a:gd name="T3" fmla="*/ 21 h 73"/>
                    <a:gd name="T4" fmla="*/ 38 w 63"/>
                    <a:gd name="T5" fmla="*/ 11 h 73"/>
                    <a:gd name="T6" fmla="*/ 8 w 63"/>
                    <a:gd name="T7" fmla="*/ 53 h 73"/>
                    <a:gd name="T8" fmla="*/ 25 w 63"/>
                    <a:gd name="T9" fmla="*/ 6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3">
                      <a:moveTo>
                        <a:pt x="25" y="63"/>
                      </a:moveTo>
                      <a:cubicBezTo>
                        <a:pt x="35" y="49"/>
                        <a:pt x="45" y="35"/>
                        <a:pt x="55" y="21"/>
                      </a:cubicBezTo>
                      <a:cubicBezTo>
                        <a:pt x="63" y="10"/>
                        <a:pt x="46" y="0"/>
                        <a:pt x="38" y="11"/>
                      </a:cubicBezTo>
                      <a:cubicBezTo>
                        <a:pt x="28" y="25"/>
                        <a:pt x="18" y="39"/>
                        <a:pt x="8" y="53"/>
                      </a:cubicBezTo>
                      <a:cubicBezTo>
                        <a:pt x="0" y="63"/>
                        <a:pt x="17" y="73"/>
                        <a:pt x="25" y="6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Freeform 31">
                  <a:extLst>
                    <a:ext uri="{FF2B5EF4-FFF2-40B4-BE49-F238E27FC236}">
                      <a16:creationId xmlns:a16="http://schemas.microsoft.com/office/drawing/2014/main" id="{86FB25F5-1CB9-954E-AD79-F6DC95A64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3585" y="5129235"/>
                  <a:ext cx="182564" cy="157163"/>
                </a:xfrm>
                <a:custGeom>
                  <a:avLst/>
                  <a:gdLst>
                    <a:gd name="T0" fmla="*/ 10 w 73"/>
                    <a:gd name="T1" fmla="*/ 25 h 63"/>
                    <a:gd name="T2" fmla="*/ 52 w 73"/>
                    <a:gd name="T3" fmla="*/ 56 h 63"/>
                    <a:gd name="T4" fmla="*/ 62 w 73"/>
                    <a:gd name="T5" fmla="*/ 38 h 63"/>
                    <a:gd name="T6" fmla="*/ 20 w 73"/>
                    <a:gd name="T7" fmla="*/ 8 h 63"/>
                    <a:gd name="T8" fmla="*/ 10 w 73"/>
                    <a:gd name="T9" fmla="*/ 2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63">
                      <a:moveTo>
                        <a:pt x="10" y="25"/>
                      </a:moveTo>
                      <a:cubicBezTo>
                        <a:pt x="24" y="35"/>
                        <a:pt x="38" y="45"/>
                        <a:pt x="52" y="56"/>
                      </a:cubicBezTo>
                      <a:cubicBezTo>
                        <a:pt x="63" y="63"/>
                        <a:pt x="73" y="46"/>
                        <a:pt x="62" y="38"/>
                      </a:cubicBezTo>
                      <a:cubicBezTo>
                        <a:pt x="48" y="28"/>
                        <a:pt x="34" y="18"/>
                        <a:pt x="20" y="8"/>
                      </a:cubicBezTo>
                      <a:cubicBezTo>
                        <a:pt x="10" y="0"/>
                        <a:pt x="0" y="18"/>
                        <a:pt x="10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Freeform 32">
                  <a:extLst>
                    <a:ext uri="{FF2B5EF4-FFF2-40B4-BE49-F238E27FC236}">
                      <a16:creationId xmlns:a16="http://schemas.microsoft.com/office/drawing/2014/main" id="{1FBFB820-FD65-9547-B75C-BD4F52240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395465" y="2417774"/>
                  <a:ext cx="182564" cy="158751"/>
                </a:xfrm>
                <a:custGeom>
                  <a:avLst/>
                  <a:gdLst>
                    <a:gd name="T0" fmla="*/ 11 w 73"/>
                    <a:gd name="T1" fmla="*/ 25 h 63"/>
                    <a:gd name="T2" fmla="*/ 52 w 73"/>
                    <a:gd name="T3" fmla="*/ 56 h 63"/>
                    <a:gd name="T4" fmla="*/ 62 w 73"/>
                    <a:gd name="T5" fmla="*/ 38 h 63"/>
                    <a:gd name="T6" fmla="*/ 21 w 73"/>
                    <a:gd name="T7" fmla="*/ 8 h 63"/>
                    <a:gd name="T8" fmla="*/ 11 w 73"/>
                    <a:gd name="T9" fmla="*/ 2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63">
                      <a:moveTo>
                        <a:pt x="11" y="25"/>
                      </a:moveTo>
                      <a:cubicBezTo>
                        <a:pt x="25" y="35"/>
                        <a:pt x="38" y="46"/>
                        <a:pt x="52" y="56"/>
                      </a:cubicBezTo>
                      <a:cubicBezTo>
                        <a:pt x="63" y="63"/>
                        <a:pt x="73" y="46"/>
                        <a:pt x="62" y="38"/>
                      </a:cubicBezTo>
                      <a:cubicBezTo>
                        <a:pt x="49" y="28"/>
                        <a:pt x="35" y="18"/>
                        <a:pt x="21" y="8"/>
                      </a:cubicBezTo>
                      <a:cubicBezTo>
                        <a:pt x="10" y="0"/>
                        <a:pt x="0" y="18"/>
                        <a:pt x="11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Freeform 33">
                  <a:extLst>
                    <a:ext uri="{FF2B5EF4-FFF2-40B4-BE49-F238E27FC236}">
                      <a16:creationId xmlns:a16="http://schemas.microsoft.com/office/drawing/2014/main" id="{47BDFF5C-00FE-EE43-A81C-B45CADDFC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434" y="2052647"/>
                  <a:ext cx="165101" cy="179389"/>
                </a:xfrm>
                <a:custGeom>
                  <a:avLst/>
                  <a:gdLst>
                    <a:gd name="T0" fmla="*/ 22 w 66"/>
                    <a:gd name="T1" fmla="*/ 62 h 72"/>
                    <a:gd name="T2" fmla="*/ 57 w 66"/>
                    <a:gd name="T3" fmla="*/ 24 h 72"/>
                    <a:gd name="T4" fmla="*/ 43 w 66"/>
                    <a:gd name="T5" fmla="*/ 10 h 72"/>
                    <a:gd name="T6" fmla="*/ 8 w 66"/>
                    <a:gd name="T7" fmla="*/ 48 h 72"/>
                    <a:gd name="T8" fmla="*/ 22 w 66"/>
                    <a:gd name="T9" fmla="*/ 6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72">
                      <a:moveTo>
                        <a:pt x="22" y="62"/>
                      </a:moveTo>
                      <a:cubicBezTo>
                        <a:pt x="34" y="49"/>
                        <a:pt x="46" y="37"/>
                        <a:pt x="57" y="24"/>
                      </a:cubicBezTo>
                      <a:cubicBezTo>
                        <a:pt x="66" y="14"/>
                        <a:pt x="52" y="0"/>
                        <a:pt x="43" y="10"/>
                      </a:cubicBezTo>
                      <a:cubicBezTo>
                        <a:pt x="31" y="23"/>
                        <a:pt x="20" y="35"/>
                        <a:pt x="8" y="48"/>
                      </a:cubicBezTo>
                      <a:cubicBezTo>
                        <a:pt x="0" y="58"/>
                        <a:pt x="14" y="72"/>
                        <a:pt x="22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Freeform 34">
                  <a:extLst>
                    <a:ext uri="{FF2B5EF4-FFF2-40B4-BE49-F238E27FC236}">
                      <a16:creationId xmlns:a16="http://schemas.microsoft.com/office/drawing/2014/main" id="{7D2B2A1C-2565-3341-809D-35CF71A9E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66851" y="5475313"/>
                  <a:ext cx="165101" cy="177800"/>
                </a:xfrm>
                <a:custGeom>
                  <a:avLst/>
                  <a:gdLst>
                    <a:gd name="T0" fmla="*/ 23 w 66"/>
                    <a:gd name="T1" fmla="*/ 62 h 71"/>
                    <a:gd name="T2" fmla="*/ 58 w 66"/>
                    <a:gd name="T3" fmla="*/ 24 h 71"/>
                    <a:gd name="T4" fmla="*/ 43 w 66"/>
                    <a:gd name="T5" fmla="*/ 9 h 71"/>
                    <a:gd name="T6" fmla="*/ 9 w 66"/>
                    <a:gd name="T7" fmla="*/ 48 h 71"/>
                    <a:gd name="T8" fmla="*/ 23 w 66"/>
                    <a:gd name="T9" fmla="*/ 62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71">
                      <a:moveTo>
                        <a:pt x="23" y="62"/>
                      </a:moveTo>
                      <a:cubicBezTo>
                        <a:pt x="35" y="49"/>
                        <a:pt x="46" y="36"/>
                        <a:pt x="58" y="24"/>
                      </a:cubicBezTo>
                      <a:cubicBezTo>
                        <a:pt x="66" y="14"/>
                        <a:pt x="52" y="0"/>
                        <a:pt x="43" y="9"/>
                      </a:cubicBezTo>
                      <a:cubicBezTo>
                        <a:pt x="32" y="22"/>
                        <a:pt x="20" y="35"/>
                        <a:pt x="9" y="48"/>
                      </a:cubicBezTo>
                      <a:cubicBezTo>
                        <a:pt x="0" y="57"/>
                        <a:pt x="14" y="71"/>
                        <a:pt x="2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Freeform 35">
                  <a:extLst>
                    <a:ext uri="{FF2B5EF4-FFF2-40B4-BE49-F238E27FC236}">
                      <a16:creationId xmlns:a16="http://schemas.microsoft.com/office/drawing/2014/main" id="{BD120034-A875-D34E-ACBD-D2883B38F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1184" y="5314974"/>
                  <a:ext cx="179389" cy="165101"/>
                </a:xfrm>
                <a:custGeom>
                  <a:avLst/>
                  <a:gdLst>
                    <a:gd name="T0" fmla="*/ 10 w 72"/>
                    <a:gd name="T1" fmla="*/ 23 h 66"/>
                    <a:gd name="T2" fmla="*/ 48 w 72"/>
                    <a:gd name="T3" fmla="*/ 57 h 66"/>
                    <a:gd name="T4" fmla="*/ 62 w 72"/>
                    <a:gd name="T5" fmla="*/ 43 h 66"/>
                    <a:gd name="T6" fmla="*/ 24 w 72"/>
                    <a:gd name="T7" fmla="*/ 9 h 66"/>
                    <a:gd name="T8" fmla="*/ 10 w 72"/>
                    <a:gd name="T9" fmla="*/ 2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6">
                      <a:moveTo>
                        <a:pt x="10" y="23"/>
                      </a:moveTo>
                      <a:cubicBezTo>
                        <a:pt x="23" y="34"/>
                        <a:pt x="36" y="46"/>
                        <a:pt x="48" y="57"/>
                      </a:cubicBezTo>
                      <a:cubicBezTo>
                        <a:pt x="58" y="66"/>
                        <a:pt x="72" y="52"/>
                        <a:pt x="62" y="43"/>
                      </a:cubicBezTo>
                      <a:cubicBezTo>
                        <a:pt x="50" y="32"/>
                        <a:pt x="37" y="20"/>
                        <a:pt x="24" y="9"/>
                      </a:cubicBezTo>
                      <a:cubicBezTo>
                        <a:pt x="15" y="0"/>
                        <a:pt x="0" y="14"/>
                        <a:pt x="10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36">
                  <a:extLst>
                    <a:ext uri="{FF2B5EF4-FFF2-40B4-BE49-F238E27FC236}">
                      <a16:creationId xmlns:a16="http://schemas.microsoft.com/office/drawing/2014/main" id="{25D63131-2288-E740-94E1-7064E7C2E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39890" y="2227273"/>
                  <a:ext cx="177800" cy="166688"/>
                </a:xfrm>
                <a:custGeom>
                  <a:avLst/>
                  <a:gdLst>
                    <a:gd name="T0" fmla="*/ 9 w 71"/>
                    <a:gd name="T1" fmla="*/ 22 h 66"/>
                    <a:gd name="T2" fmla="*/ 48 w 71"/>
                    <a:gd name="T3" fmla="*/ 57 h 66"/>
                    <a:gd name="T4" fmla="*/ 62 w 71"/>
                    <a:gd name="T5" fmla="*/ 43 h 66"/>
                    <a:gd name="T6" fmla="*/ 24 w 71"/>
                    <a:gd name="T7" fmla="*/ 8 h 66"/>
                    <a:gd name="T8" fmla="*/ 9 w 71"/>
                    <a:gd name="T9" fmla="*/ 2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66">
                      <a:moveTo>
                        <a:pt x="9" y="22"/>
                      </a:moveTo>
                      <a:cubicBezTo>
                        <a:pt x="22" y="34"/>
                        <a:pt x="35" y="45"/>
                        <a:pt x="48" y="57"/>
                      </a:cubicBezTo>
                      <a:cubicBezTo>
                        <a:pt x="57" y="66"/>
                        <a:pt x="71" y="51"/>
                        <a:pt x="62" y="43"/>
                      </a:cubicBezTo>
                      <a:cubicBezTo>
                        <a:pt x="49" y="31"/>
                        <a:pt x="36" y="20"/>
                        <a:pt x="24" y="8"/>
                      </a:cubicBezTo>
                      <a:cubicBezTo>
                        <a:pt x="14" y="0"/>
                        <a:pt x="0" y="14"/>
                        <a:pt x="9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Freeform 37">
                  <a:extLst>
                    <a:ext uri="{FF2B5EF4-FFF2-40B4-BE49-F238E27FC236}">
                      <a16:creationId xmlns:a16="http://schemas.microsoft.com/office/drawing/2014/main" id="{740F1C39-D6F9-624E-A098-30E55A4E9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947" y="2232035"/>
                  <a:ext cx="180975" cy="166688"/>
                </a:xfrm>
                <a:custGeom>
                  <a:avLst/>
                  <a:gdLst>
                    <a:gd name="T0" fmla="*/ 24 w 72"/>
                    <a:gd name="T1" fmla="*/ 57 h 66"/>
                    <a:gd name="T2" fmla="*/ 62 w 72"/>
                    <a:gd name="T3" fmla="*/ 23 h 66"/>
                    <a:gd name="T4" fmla="*/ 48 w 72"/>
                    <a:gd name="T5" fmla="*/ 8 h 66"/>
                    <a:gd name="T6" fmla="*/ 10 w 72"/>
                    <a:gd name="T7" fmla="*/ 43 h 66"/>
                    <a:gd name="T8" fmla="*/ 24 w 72"/>
                    <a:gd name="T9" fmla="*/ 5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6">
                      <a:moveTo>
                        <a:pt x="24" y="57"/>
                      </a:moveTo>
                      <a:cubicBezTo>
                        <a:pt x="37" y="46"/>
                        <a:pt x="50" y="34"/>
                        <a:pt x="62" y="23"/>
                      </a:cubicBezTo>
                      <a:cubicBezTo>
                        <a:pt x="72" y="14"/>
                        <a:pt x="58" y="0"/>
                        <a:pt x="48" y="8"/>
                      </a:cubicBezTo>
                      <a:cubicBezTo>
                        <a:pt x="35" y="20"/>
                        <a:pt x="23" y="31"/>
                        <a:pt x="10" y="43"/>
                      </a:cubicBezTo>
                      <a:cubicBezTo>
                        <a:pt x="0" y="51"/>
                        <a:pt x="14" y="66"/>
                        <a:pt x="24" y="5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Freeform 38">
                  <a:extLst>
                    <a:ext uri="{FF2B5EF4-FFF2-40B4-BE49-F238E27FC236}">
                      <a16:creationId xmlns:a16="http://schemas.microsoft.com/office/drawing/2014/main" id="{32165B3F-C585-1A42-B7E1-627F12C8DE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244652" y="5308624"/>
                  <a:ext cx="179389" cy="166688"/>
                </a:xfrm>
                <a:custGeom>
                  <a:avLst/>
                  <a:gdLst>
                    <a:gd name="T0" fmla="*/ 24 w 72"/>
                    <a:gd name="T1" fmla="*/ 57 h 66"/>
                    <a:gd name="T2" fmla="*/ 62 w 72"/>
                    <a:gd name="T3" fmla="*/ 23 h 66"/>
                    <a:gd name="T4" fmla="*/ 48 w 72"/>
                    <a:gd name="T5" fmla="*/ 9 h 66"/>
                    <a:gd name="T6" fmla="*/ 9 w 72"/>
                    <a:gd name="T7" fmla="*/ 43 h 66"/>
                    <a:gd name="T8" fmla="*/ 24 w 72"/>
                    <a:gd name="T9" fmla="*/ 5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6">
                      <a:moveTo>
                        <a:pt x="24" y="57"/>
                      </a:moveTo>
                      <a:cubicBezTo>
                        <a:pt x="36" y="46"/>
                        <a:pt x="49" y="34"/>
                        <a:pt x="62" y="23"/>
                      </a:cubicBezTo>
                      <a:cubicBezTo>
                        <a:pt x="72" y="14"/>
                        <a:pt x="57" y="0"/>
                        <a:pt x="48" y="9"/>
                      </a:cubicBezTo>
                      <a:cubicBezTo>
                        <a:pt x="35" y="20"/>
                        <a:pt x="22" y="32"/>
                        <a:pt x="9" y="43"/>
                      </a:cubicBezTo>
                      <a:cubicBezTo>
                        <a:pt x="0" y="52"/>
                        <a:pt x="14" y="66"/>
                        <a:pt x="24" y="5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Freeform 39">
                  <a:extLst>
                    <a:ext uri="{FF2B5EF4-FFF2-40B4-BE49-F238E27FC236}">
                      <a16:creationId xmlns:a16="http://schemas.microsoft.com/office/drawing/2014/main" id="{262EC665-53C1-7E46-AFC5-1D9A563FED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7671" y="5480074"/>
                  <a:ext cx="163513" cy="177800"/>
                </a:xfrm>
                <a:custGeom>
                  <a:avLst/>
                  <a:gdLst>
                    <a:gd name="T0" fmla="*/ 8 w 65"/>
                    <a:gd name="T1" fmla="*/ 23 h 71"/>
                    <a:gd name="T2" fmla="*/ 43 w 65"/>
                    <a:gd name="T3" fmla="*/ 62 h 71"/>
                    <a:gd name="T4" fmla="*/ 57 w 65"/>
                    <a:gd name="T5" fmla="*/ 48 h 71"/>
                    <a:gd name="T6" fmla="*/ 22 w 65"/>
                    <a:gd name="T7" fmla="*/ 9 h 71"/>
                    <a:gd name="T8" fmla="*/ 8 w 65"/>
                    <a:gd name="T9" fmla="*/ 23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71">
                      <a:moveTo>
                        <a:pt x="8" y="23"/>
                      </a:moveTo>
                      <a:cubicBezTo>
                        <a:pt x="20" y="36"/>
                        <a:pt x="31" y="49"/>
                        <a:pt x="43" y="62"/>
                      </a:cubicBezTo>
                      <a:cubicBezTo>
                        <a:pt x="51" y="71"/>
                        <a:pt x="65" y="57"/>
                        <a:pt x="57" y="48"/>
                      </a:cubicBezTo>
                      <a:cubicBezTo>
                        <a:pt x="45" y="35"/>
                        <a:pt x="34" y="22"/>
                        <a:pt x="22" y="9"/>
                      </a:cubicBezTo>
                      <a:cubicBezTo>
                        <a:pt x="14" y="0"/>
                        <a:pt x="0" y="14"/>
                        <a:pt x="8" y="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Freeform 40">
                  <a:extLst>
                    <a:ext uri="{FF2B5EF4-FFF2-40B4-BE49-F238E27FC236}">
                      <a16:creationId xmlns:a16="http://schemas.microsoft.com/office/drawing/2014/main" id="{365A4771-9868-324D-AF63-60AD7BC85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62090" y="2046297"/>
                  <a:ext cx="165101" cy="180975"/>
                </a:xfrm>
                <a:custGeom>
                  <a:avLst/>
                  <a:gdLst>
                    <a:gd name="T0" fmla="*/ 9 w 66"/>
                    <a:gd name="T1" fmla="*/ 24 h 72"/>
                    <a:gd name="T2" fmla="*/ 43 w 66"/>
                    <a:gd name="T3" fmla="*/ 62 h 72"/>
                    <a:gd name="T4" fmla="*/ 58 w 66"/>
                    <a:gd name="T5" fmla="*/ 48 h 72"/>
                    <a:gd name="T6" fmla="*/ 23 w 66"/>
                    <a:gd name="T7" fmla="*/ 10 h 72"/>
                    <a:gd name="T8" fmla="*/ 9 w 66"/>
                    <a:gd name="T9" fmla="*/ 24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72">
                      <a:moveTo>
                        <a:pt x="9" y="24"/>
                      </a:moveTo>
                      <a:cubicBezTo>
                        <a:pt x="20" y="37"/>
                        <a:pt x="32" y="50"/>
                        <a:pt x="43" y="62"/>
                      </a:cubicBezTo>
                      <a:cubicBezTo>
                        <a:pt x="52" y="72"/>
                        <a:pt x="66" y="58"/>
                        <a:pt x="58" y="48"/>
                      </a:cubicBezTo>
                      <a:cubicBezTo>
                        <a:pt x="46" y="35"/>
                        <a:pt x="35" y="23"/>
                        <a:pt x="23" y="10"/>
                      </a:cubicBezTo>
                      <a:cubicBezTo>
                        <a:pt x="15" y="0"/>
                        <a:pt x="0" y="14"/>
                        <a:pt x="9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Freeform 41">
                  <a:extLst>
                    <a:ext uri="{FF2B5EF4-FFF2-40B4-BE49-F238E27FC236}">
                      <a16:creationId xmlns:a16="http://schemas.microsoft.com/office/drawing/2014/main" id="{D3416266-E68D-3D4D-A6BE-2D812A7E58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347" y="2425712"/>
                  <a:ext cx="180975" cy="155575"/>
                </a:xfrm>
                <a:custGeom>
                  <a:avLst/>
                  <a:gdLst>
                    <a:gd name="T0" fmla="*/ 20 w 72"/>
                    <a:gd name="T1" fmla="*/ 55 h 62"/>
                    <a:gd name="T2" fmla="*/ 62 w 72"/>
                    <a:gd name="T3" fmla="*/ 25 h 62"/>
                    <a:gd name="T4" fmla="*/ 52 w 72"/>
                    <a:gd name="T5" fmla="*/ 7 h 62"/>
                    <a:gd name="T6" fmla="*/ 10 w 72"/>
                    <a:gd name="T7" fmla="*/ 38 h 62"/>
                    <a:gd name="T8" fmla="*/ 20 w 72"/>
                    <a:gd name="T9" fmla="*/ 55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2">
                      <a:moveTo>
                        <a:pt x="20" y="55"/>
                      </a:moveTo>
                      <a:cubicBezTo>
                        <a:pt x="34" y="45"/>
                        <a:pt x="48" y="35"/>
                        <a:pt x="62" y="25"/>
                      </a:cubicBezTo>
                      <a:cubicBezTo>
                        <a:pt x="72" y="17"/>
                        <a:pt x="62" y="0"/>
                        <a:pt x="52" y="7"/>
                      </a:cubicBezTo>
                      <a:cubicBezTo>
                        <a:pt x="38" y="18"/>
                        <a:pt x="24" y="28"/>
                        <a:pt x="10" y="38"/>
                      </a:cubicBezTo>
                      <a:cubicBezTo>
                        <a:pt x="0" y="45"/>
                        <a:pt x="10" y="62"/>
                        <a:pt x="20" y="5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" name="Freeform 42">
                  <a:extLst>
                    <a:ext uri="{FF2B5EF4-FFF2-40B4-BE49-F238E27FC236}">
                      <a16:creationId xmlns:a16="http://schemas.microsoft.com/office/drawing/2014/main" id="{728C5FB4-EA29-F541-84A2-A8F65D03C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398640" y="5122885"/>
                  <a:ext cx="180975" cy="158751"/>
                </a:xfrm>
                <a:custGeom>
                  <a:avLst/>
                  <a:gdLst>
                    <a:gd name="T0" fmla="*/ 20 w 72"/>
                    <a:gd name="T1" fmla="*/ 55 h 63"/>
                    <a:gd name="T2" fmla="*/ 62 w 72"/>
                    <a:gd name="T3" fmla="*/ 25 h 63"/>
                    <a:gd name="T4" fmla="*/ 52 w 72"/>
                    <a:gd name="T5" fmla="*/ 8 h 63"/>
                    <a:gd name="T6" fmla="*/ 10 w 72"/>
                    <a:gd name="T7" fmla="*/ 38 h 63"/>
                    <a:gd name="T8" fmla="*/ 20 w 72"/>
                    <a:gd name="T9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63">
                      <a:moveTo>
                        <a:pt x="20" y="55"/>
                      </a:moveTo>
                      <a:cubicBezTo>
                        <a:pt x="34" y="45"/>
                        <a:pt x="48" y="35"/>
                        <a:pt x="62" y="25"/>
                      </a:cubicBezTo>
                      <a:cubicBezTo>
                        <a:pt x="72" y="18"/>
                        <a:pt x="62" y="0"/>
                        <a:pt x="52" y="8"/>
                      </a:cubicBezTo>
                      <a:cubicBezTo>
                        <a:pt x="38" y="18"/>
                        <a:pt x="24" y="28"/>
                        <a:pt x="10" y="38"/>
                      </a:cubicBezTo>
                      <a:cubicBezTo>
                        <a:pt x="0" y="45"/>
                        <a:pt x="10" y="63"/>
                        <a:pt x="20" y="5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Freeform 43">
                  <a:extLst>
                    <a:ext uri="{FF2B5EF4-FFF2-40B4-BE49-F238E27FC236}">
                      <a16:creationId xmlns:a16="http://schemas.microsoft.com/office/drawing/2014/main" id="{8BF9F136-E612-B64F-A95E-D4009C465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933" y="5630888"/>
                  <a:ext cx="155576" cy="182564"/>
                </a:xfrm>
                <a:custGeom>
                  <a:avLst/>
                  <a:gdLst>
                    <a:gd name="T0" fmla="*/ 7 w 62"/>
                    <a:gd name="T1" fmla="*/ 20 h 73"/>
                    <a:gd name="T2" fmla="*/ 38 w 62"/>
                    <a:gd name="T3" fmla="*/ 62 h 73"/>
                    <a:gd name="T4" fmla="*/ 55 w 62"/>
                    <a:gd name="T5" fmla="*/ 52 h 73"/>
                    <a:gd name="T6" fmla="*/ 25 w 62"/>
                    <a:gd name="T7" fmla="*/ 10 h 73"/>
                    <a:gd name="T8" fmla="*/ 7 w 62"/>
                    <a:gd name="T9" fmla="*/ 2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73">
                      <a:moveTo>
                        <a:pt x="7" y="20"/>
                      </a:moveTo>
                      <a:cubicBezTo>
                        <a:pt x="17" y="34"/>
                        <a:pt x="27" y="48"/>
                        <a:pt x="38" y="62"/>
                      </a:cubicBezTo>
                      <a:cubicBezTo>
                        <a:pt x="45" y="73"/>
                        <a:pt x="62" y="63"/>
                        <a:pt x="55" y="52"/>
                      </a:cubicBezTo>
                      <a:cubicBezTo>
                        <a:pt x="45" y="38"/>
                        <a:pt x="35" y="24"/>
                        <a:pt x="25" y="10"/>
                      </a:cubicBezTo>
                      <a:cubicBezTo>
                        <a:pt x="17" y="0"/>
                        <a:pt x="0" y="10"/>
                        <a:pt x="7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Freeform 44">
                  <a:extLst>
                    <a:ext uri="{FF2B5EF4-FFF2-40B4-BE49-F238E27FC236}">
                      <a16:creationId xmlns:a16="http://schemas.microsoft.com/office/drawing/2014/main" id="{C0530599-55DA-8544-8604-7272D0016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68414" y="1893897"/>
                  <a:ext cx="157163" cy="182564"/>
                </a:xfrm>
                <a:custGeom>
                  <a:avLst/>
                  <a:gdLst>
                    <a:gd name="T0" fmla="*/ 8 w 63"/>
                    <a:gd name="T1" fmla="*/ 20 h 73"/>
                    <a:gd name="T2" fmla="*/ 38 w 63"/>
                    <a:gd name="T3" fmla="*/ 62 h 73"/>
                    <a:gd name="T4" fmla="*/ 56 w 63"/>
                    <a:gd name="T5" fmla="*/ 52 h 73"/>
                    <a:gd name="T6" fmla="*/ 25 w 63"/>
                    <a:gd name="T7" fmla="*/ 10 h 73"/>
                    <a:gd name="T8" fmla="*/ 8 w 63"/>
                    <a:gd name="T9" fmla="*/ 2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3">
                      <a:moveTo>
                        <a:pt x="8" y="20"/>
                      </a:moveTo>
                      <a:cubicBezTo>
                        <a:pt x="18" y="34"/>
                        <a:pt x="28" y="48"/>
                        <a:pt x="38" y="62"/>
                      </a:cubicBezTo>
                      <a:cubicBezTo>
                        <a:pt x="46" y="73"/>
                        <a:pt x="63" y="63"/>
                        <a:pt x="56" y="52"/>
                      </a:cubicBezTo>
                      <a:cubicBezTo>
                        <a:pt x="45" y="38"/>
                        <a:pt x="35" y="24"/>
                        <a:pt x="25" y="10"/>
                      </a:cubicBezTo>
                      <a:cubicBezTo>
                        <a:pt x="18" y="0"/>
                        <a:pt x="0" y="10"/>
                        <a:pt x="8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Freeform 45">
                  <a:extLst>
                    <a:ext uri="{FF2B5EF4-FFF2-40B4-BE49-F238E27FC236}">
                      <a16:creationId xmlns:a16="http://schemas.microsoft.com/office/drawing/2014/main" id="{9CD51285-6E6E-A646-88FA-5DC9DBC684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185" y="2849575"/>
                  <a:ext cx="203201" cy="123826"/>
                </a:xfrm>
                <a:custGeom>
                  <a:avLst/>
                  <a:gdLst>
                    <a:gd name="T0" fmla="*/ 22 w 81"/>
                    <a:gd name="T1" fmla="*/ 44 h 49"/>
                    <a:gd name="T2" fmla="*/ 69 w 81"/>
                    <a:gd name="T3" fmla="*/ 23 h 49"/>
                    <a:gd name="T4" fmla="*/ 59 w 81"/>
                    <a:gd name="T5" fmla="*/ 5 h 49"/>
                    <a:gd name="T6" fmla="*/ 12 w 81"/>
                    <a:gd name="T7" fmla="*/ 26 h 49"/>
                    <a:gd name="T8" fmla="*/ 22 w 81"/>
                    <a:gd name="T9" fmla="*/ 4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22" y="44"/>
                      </a:moveTo>
                      <a:cubicBezTo>
                        <a:pt x="38" y="37"/>
                        <a:pt x="54" y="30"/>
                        <a:pt x="69" y="23"/>
                      </a:cubicBezTo>
                      <a:cubicBezTo>
                        <a:pt x="81" y="17"/>
                        <a:pt x="71" y="0"/>
                        <a:pt x="59" y="5"/>
                      </a:cubicBezTo>
                      <a:cubicBezTo>
                        <a:pt x="43" y="12"/>
                        <a:pt x="28" y="19"/>
                        <a:pt x="12" y="26"/>
                      </a:cubicBezTo>
                      <a:cubicBezTo>
                        <a:pt x="0" y="32"/>
                        <a:pt x="10" y="49"/>
                        <a:pt x="22" y="4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Freeform 46">
                  <a:extLst>
                    <a:ext uri="{FF2B5EF4-FFF2-40B4-BE49-F238E27FC236}">
                      <a16:creationId xmlns:a16="http://schemas.microsoft.com/office/drawing/2014/main" id="{8F833291-3964-1A4C-9942-156D97552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644703" y="4733946"/>
                  <a:ext cx="203201" cy="123826"/>
                </a:xfrm>
                <a:custGeom>
                  <a:avLst/>
                  <a:gdLst>
                    <a:gd name="T0" fmla="*/ 22 w 81"/>
                    <a:gd name="T1" fmla="*/ 43 h 49"/>
                    <a:gd name="T2" fmla="*/ 69 w 81"/>
                    <a:gd name="T3" fmla="*/ 22 h 49"/>
                    <a:gd name="T4" fmla="*/ 59 w 81"/>
                    <a:gd name="T5" fmla="*/ 5 h 49"/>
                    <a:gd name="T6" fmla="*/ 12 w 81"/>
                    <a:gd name="T7" fmla="*/ 26 h 49"/>
                    <a:gd name="T8" fmla="*/ 22 w 81"/>
                    <a:gd name="T9" fmla="*/ 43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49">
                      <a:moveTo>
                        <a:pt x="22" y="43"/>
                      </a:moveTo>
                      <a:cubicBezTo>
                        <a:pt x="37" y="36"/>
                        <a:pt x="53" y="29"/>
                        <a:pt x="69" y="22"/>
                      </a:cubicBezTo>
                      <a:cubicBezTo>
                        <a:pt x="81" y="17"/>
                        <a:pt x="70" y="0"/>
                        <a:pt x="59" y="5"/>
                      </a:cubicBezTo>
                      <a:cubicBezTo>
                        <a:pt x="43" y="12"/>
                        <a:pt x="27" y="19"/>
                        <a:pt x="12" y="26"/>
                      </a:cubicBezTo>
                      <a:cubicBezTo>
                        <a:pt x="0" y="31"/>
                        <a:pt x="10" y="49"/>
                        <a:pt x="22" y="4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" name="Freeform 47">
                  <a:extLst>
                    <a:ext uri="{FF2B5EF4-FFF2-40B4-BE49-F238E27FC236}">
                      <a16:creationId xmlns:a16="http://schemas.microsoft.com/office/drawing/2014/main" id="{18BE9289-06E7-1744-AD8B-E39A73706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441375" y="1647833"/>
                  <a:ext cx="122238" cy="203201"/>
                </a:xfrm>
                <a:custGeom>
                  <a:avLst/>
                  <a:gdLst>
                    <a:gd name="T0" fmla="*/ 5 w 49"/>
                    <a:gd name="T1" fmla="*/ 22 h 81"/>
                    <a:gd name="T2" fmla="*/ 26 w 49"/>
                    <a:gd name="T3" fmla="*/ 69 h 81"/>
                    <a:gd name="T4" fmla="*/ 43 w 49"/>
                    <a:gd name="T5" fmla="*/ 59 h 81"/>
                    <a:gd name="T6" fmla="*/ 22 w 49"/>
                    <a:gd name="T7" fmla="*/ 12 h 81"/>
                    <a:gd name="T8" fmla="*/ 5 w 49"/>
                    <a:gd name="T9" fmla="*/ 22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1">
                      <a:moveTo>
                        <a:pt x="5" y="22"/>
                      </a:moveTo>
                      <a:cubicBezTo>
                        <a:pt x="12" y="38"/>
                        <a:pt x="19" y="54"/>
                        <a:pt x="26" y="69"/>
                      </a:cubicBezTo>
                      <a:cubicBezTo>
                        <a:pt x="31" y="81"/>
                        <a:pt x="49" y="71"/>
                        <a:pt x="43" y="59"/>
                      </a:cubicBezTo>
                      <a:cubicBezTo>
                        <a:pt x="36" y="43"/>
                        <a:pt x="29" y="28"/>
                        <a:pt x="22" y="12"/>
                      </a:cubicBezTo>
                      <a:cubicBezTo>
                        <a:pt x="17" y="0"/>
                        <a:pt x="0" y="11"/>
                        <a:pt x="5" y="2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Freeform 48">
                  <a:extLst>
                    <a:ext uri="{FF2B5EF4-FFF2-40B4-BE49-F238E27FC236}">
                      <a16:creationId xmlns:a16="http://schemas.microsoft.com/office/drawing/2014/main" id="{27432E78-DF9A-AA4F-92CA-747BE2513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2674" y="3082938"/>
                  <a:ext cx="198438" cy="111125"/>
                </a:xfrm>
                <a:custGeom>
                  <a:avLst/>
                  <a:gdLst>
                    <a:gd name="T0" fmla="*/ 18 w 79"/>
                    <a:gd name="T1" fmla="*/ 40 h 44"/>
                    <a:gd name="T2" fmla="*/ 67 w 79"/>
                    <a:gd name="T3" fmla="*/ 24 h 44"/>
                    <a:gd name="T4" fmla="*/ 61 w 79"/>
                    <a:gd name="T5" fmla="*/ 4 h 44"/>
                    <a:gd name="T6" fmla="*/ 12 w 79"/>
                    <a:gd name="T7" fmla="*/ 20 h 44"/>
                    <a:gd name="T8" fmla="*/ 18 w 79"/>
                    <a:gd name="T9" fmla="*/ 4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4">
                      <a:moveTo>
                        <a:pt x="18" y="40"/>
                      </a:moveTo>
                      <a:cubicBezTo>
                        <a:pt x="34" y="34"/>
                        <a:pt x="50" y="29"/>
                        <a:pt x="67" y="24"/>
                      </a:cubicBezTo>
                      <a:cubicBezTo>
                        <a:pt x="79" y="20"/>
                        <a:pt x="74" y="0"/>
                        <a:pt x="61" y="4"/>
                      </a:cubicBezTo>
                      <a:cubicBezTo>
                        <a:pt x="45" y="10"/>
                        <a:pt x="29" y="15"/>
                        <a:pt x="12" y="20"/>
                      </a:cubicBezTo>
                      <a:cubicBezTo>
                        <a:pt x="0" y="24"/>
                        <a:pt x="5" y="44"/>
                        <a:pt x="18" y="4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49">
                  <a:extLst>
                    <a:ext uri="{FF2B5EF4-FFF2-40B4-BE49-F238E27FC236}">
                      <a16:creationId xmlns:a16="http://schemas.microsoft.com/office/drawing/2014/main" id="{5C72DAFA-B0BF-2645-A094-EF7CA529B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28841" y="4513282"/>
                  <a:ext cx="196851" cy="107950"/>
                </a:xfrm>
                <a:custGeom>
                  <a:avLst/>
                  <a:gdLst>
                    <a:gd name="T0" fmla="*/ 18 w 79"/>
                    <a:gd name="T1" fmla="*/ 39 h 43"/>
                    <a:gd name="T2" fmla="*/ 67 w 79"/>
                    <a:gd name="T3" fmla="*/ 23 h 43"/>
                    <a:gd name="T4" fmla="*/ 61 w 79"/>
                    <a:gd name="T5" fmla="*/ 4 h 43"/>
                    <a:gd name="T6" fmla="*/ 12 w 79"/>
                    <a:gd name="T7" fmla="*/ 20 h 43"/>
                    <a:gd name="T8" fmla="*/ 18 w 79"/>
                    <a:gd name="T9" fmla="*/ 3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3">
                      <a:moveTo>
                        <a:pt x="18" y="39"/>
                      </a:moveTo>
                      <a:cubicBezTo>
                        <a:pt x="34" y="34"/>
                        <a:pt x="50" y="29"/>
                        <a:pt x="67" y="23"/>
                      </a:cubicBezTo>
                      <a:cubicBezTo>
                        <a:pt x="79" y="19"/>
                        <a:pt x="74" y="0"/>
                        <a:pt x="61" y="4"/>
                      </a:cubicBezTo>
                      <a:cubicBezTo>
                        <a:pt x="45" y="9"/>
                        <a:pt x="29" y="15"/>
                        <a:pt x="12" y="20"/>
                      </a:cubicBezTo>
                      <a:cubicBezTo>
                        <a:pt x="0" y="24"/>
                        <a:pt x="5" y="43"/>
                        <a:pt x="18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" name="Freeform 50">
                  <a:extLst>
                    <a:ext uri="{FF2B5EF4-FFF2-40B4-BE49-F238E27FC236}">
                      <a16:creationId xmlns:a16="http://schemas.microsoft.com/office/drawing/2014/main" id="{86C08590-E92A-424F-B553-BC29B969F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08011" y="1562108"/>
                  <a:ext cx="107950" cy="198438"/>
                </a:xfrm>
                <a:custGeom>
                  <a:avLst/>
                  <a:gdLst>
                    <a:gd name="T0" fmla="*/ 4 w 43"/>
                    <a:gd name="T1" fmla="*/ 18 h 79"/>
                    <a:gd name="T2" fmla="*/ 20 w 43"/>
                    <a:gd name="T3" fmla="*/ 67 h 79"/>
                    <a:gd name="T4" fmla="*/ 39 w 43"/>
                    <a:gd name="T5" fmla="*/ 62 h 79"/>
                    <a:gd name="T6" fmla="*/ 23 w 43"/>
                    <a:gd name="T7" fmla="*/ 13 h 79"/>
                    <a:gd name="T8" fmla="*/ 4 w 43"/>
                    <a:gd name="T9" fmla="*/ 1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79">
                      <a:moveTo>
                        <a:pt x="4" y="18"/>
                      </a:moveTo>
                      <a:cubicBezTo>
                        <a:pt x="9" y="34"/>
                        <a:pt x="15" y="51"/>
                        <a:pt x="20" y="67"/>
                      </a:cubicBezTo>
                      <a:cubicBezTo>
                        <a:pt x="24" y="79"/>
                        <a:pt x="43" y="74"/>
                        <a:pt x="39" y="62"/>
                      </a:cubicBezTo>
                      <a:cubicBezTo>
                        <a:pt x="34" y="45"/>
                        <a:pt x="29" y="29"/>
                        <a:pt x="23" y="13"/>
                      </a:cubicBezTo>
                      <a:cubicBezTo>
                        <a:pt x="19" y="0"/>
                        <a:pt x="0" y="6"/>
                        <a:pt x="4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Freeform 51">
                  <a:extLst>
                    <a:ext uri="{FF2B5EF4-FFF2-40B4-BE49-F238E27FC236}">
                      <a16:creationId xmlns:a16="http://schemas.microsoft.com/office/drawing/2014/main" id="{1B2B0692-D8A6-224B-9BCD-9296209B9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998" y="3329002"/>
                  <a:ext cx="203201" cy="88901"/>
                </a:xfrm>
                <a:custGeom>
                  <a:avLst/>
                  <a:gdLst>
                    <a:gd name="T0" fmla="*/ 18 w 81"/>
                    <a:gd name="T1" fmla="*/ 33 h 35"/>
                    <a:gd name="T2" fmla="*/ 69 w 81"/>
                    <a:gd name="T3" fmla="*/ 22 h 35"/>
                    <a:gd name="T4" fmla="*/ 63 w 81"/>
                    <a:gd name="T5" fmla="*/ 3 h 35"/>
                    <a:gd name="T6" fmla="*/ 13 w 81"/>
                    <a:gd name="T7" fmla="*/ 13 h 35"/>
                    <a:gd name="T8" fmla="*/ 18 w 81"/>
                    <a:gd name="T9" fmla="*/ 33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5">
                      <a:moveTo>
                        <a:pt x="18" y="33"/>
                      </a:moveTo>
                      <a:cubicBezTo>
                        <a:pt x="35" y="29"/>
                        <a:pt x="52" y="25"/>
                        <a:pt x="69" y="22"/>
                      </a:cubicBezTo>
                      <a:cubicBezTo>
                        <a:pt x="81" y="19"/>
                        <a:pt x="76" y="0"/>
                        <a:pt x="63" y="3"/>
                      </a:cubicBezTo>
                      <a:cubicBezTo>
                        <a:pt x="46" y="6"/>
                        <a:pt x="30" y="10"/>
                        <a:pt x="13" y="13"/>
                      </a:cubicBezTo>
                      <a:cubicBezTo>
                        <a:pt x="0" y="16"/>
                        <a:pt x="6" y="35"/>
                        <a:pt x="18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Freeform 52">
                  <a:extLst>
                    <a:ext uri="{FF2B5EF4-FFF2-40B4-BE49-F238E27FC236}">
                      <a16:creationId xmlns:a16="http://schemas.microsoft.com/office/drawing/2014/main" id="{D51F1656-3982-8244-B9C4-4502A14D0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95517" y="4287857"/>
                  <a:ext cx="203201" cy="90488"/>
                </a:xfrm>
                <a:custGeom>
                  <a:avLst/>
                  <a:gdLst>
                    <a:gd name="T0" fmla="*/ 18 w 81"/>
                    <a:gd name="T1" fmla="*/ 33 h 36"/>
                    <a:gd name="T2" fmla="*/ 68 w 81"/>
                    <a:gd name="T3" fmla="*/ 22 h 36"/>
                    <a:gd name="T4" fmla="*/ 63 w 81"/>
                    <a:gd name="T5" fmla="*/ 3 h 36"/>
                    <a:gd name="T6" fmla="*/ 12 w 81"/>
                    <a:gd name="T7" fmla="*/ 14 h 36"/>
                    <a:gd name="T8" fmla="*/ 18 w 81"/>
                    <a:gd name="T9" fmla="*/ 3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36">
                      <a:moveTo>
                        <a:pt x="18" y="33"/>
                      </a:moveTo>
                      <a:cubicBezTo>
                        <a:pt x="34" y="30"/>
                        <a:pt x="51" y="26"/>
                        <a:pt x="68" y="22"/>
                      </a:cubicBezTo>
                      <a:cubicBezTo>
                        <a:pt x="81" y="20"/>
                        <a:pt x="75" y="0"/>
                        <a:pt x="63" y="3"/>
                      </a:cubicBezTo>
                      <a:cubicBezTo>
                        <a:pt x="46" y="7"/>
                        <a:pt x="29" y="10"/>
                        <a:pt x="12" y="14"/>
                      </a:cubicBezTo>
                      <a:cubicBezTo>
                        <a:pt x="0" y="16"/>
                        <a:pt x="5" y="36"/>
                        <a:pt x="18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" name="Freeform 53">
                  <a:extLst>
                    <a:ext uri="{FF2B5EF4-FFF2-40B4-BE49-F238E27FC236}">
                      <a16:creationId xmlns:a16="http://schemas.microsoft.com/office/drawing/2014/main" id="{ECDF74DF-8D85-2844-9DEF-7C957E9EB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61948" y="1497020"/>
                  <a:ext cx="87313" cy="203201"/>
                </a:xfrm>
                <a:custGeom>
                  <a:avLst/>
                  <a:gdLst>
                    <a:gd name="T0" fmla="*/ 2 w 35"/>
                    <a:gd name="T1" fmla="*/ 18 h 81"/>
                    <a:gd name="T2" fmla="*/ 13 w 35"/>
                    <a:gd name="T3" fmla="*/ 69 h 81"/>
                    <a:gd name="T4" fmla="*/ 32 w 35"/>
                    <a:gd name="T5" fmla="*/ 63 h 81"/>
                    <a:gd name="T6" fmla="*/ 21 w 35"/>
                    <a:gd name="T7" fmla="*/ 13 h 81"/>
                    <a:gd name="T8" fmla="*/ 2 w 35"/>
                    <a:gd name="T9" fmla="*/ 18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81">
                      <a:moveTo>
                        <a:pt x="2" y="18"/>
                      </a:moveTo>
                      <a:cubicBezTo>
                        <a:pt x="6" y="35"/>
                        <a:pt x="9" y="52"/>
                        <a:pt x="13" y="69"/>
                      </a:cubicBezTo>
                      <a:cubicBezTo>
                        <a:pt x="16" y="81"/>
                        <a:pt x="35" y="76"/>
                        <a:pt x="32" y="63"/>
                      </a:cubicBezTo>
                      <a:cubicBezTo>
                        <a:pt x="29" y="46"/>
                        <a:pt x="25" y="30"/>
                        <a:pt x="21" y="13"/>
                      </a:cubicBezTo>
                      <a:cubicBezTo>
                        <a:pt x="19" y="0"/>
                        <a:pt x="0" y="5"/>
                        <a:pt x="2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Freeform 54">
                  <a:extLst>
                    <a:ext uri="{FF2B5EF4-FFF2-40B4-BE49-F238E27FC236}">
                      <a16:creationId xmlns:a16="http://schemas.microsoft.com/office/drawing/2014/main" id="{3A8060C3-92DF-A945-A72F-06E6693BE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860" y="3578241"/>
                  <a:ext cx="192088" cy="69850"/>
                </a:xfrm>
                <a:custGeom>
                  <a:avLst/>
                  <a:gdLst>
                    <a:gd name="T0" fmla="*/ 13 w 77"/>
                    <a:gd name="T1" fmla="*/ 27 h 28"/>
                    <a:gd name="T2" fmla="*/ 64 w 77"/>
                    <a:gd name="T3" fmla="*/ 22 h 28"/>
                    <a:gd name="T4" fmla="*/ 64 w 77"/>
                    <a:gd name="T5" fmla="*/ 2 h 28"/>
                    <a:gd name="T6" fmla="*/ 13 w 77"/>
                    <a:gd name="T7" fmla="*/ 7 h 28"/>
                    <a:gd name="T8" fmla="*/ 13 w 77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8">
                      <a:moveTo>
                        <a:pt x="13" y="27"/>
                      </a:moveTo>
                      <a:cubicBezTo>
                        <a:pt x="30" y="25"/>
                        <a:pt x="47" y="24"/>
                        <a:pt x="64" y="22"/>
                      </a:cubicBezTo>
                      <a:cubicBezTo>
                        <a:pt x="77" y="20"/>
                        <a:pt x="77" y="0"/>
                        <a:pt x="64" y="2"/>
                      </a:cubicBezTo>
                      <a:cubicBezTo>
                        <a:pt x="47" y="4"/>
                        <a:pt x="30" y="5"/>
                        <a:pt x="13" y="7"/>
                      </a:cubicBezTo>
                      <a:cubicBezTo>
                        <a:pt x="0" y="8"/>
                        <a:pt x="0" y="28"/>
                        <a:pt x="13" y="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" name="Freeform 55">
                  <a:extLst>
                    <a:ext uri="{FF2B5EF4-FFF2-40B4-BE49-F238E27FC236}">
                      <a16:creationId xmlns:a16="http://schemas.microsoft.com/office/drawing/2014/main" id="{18CBE6DA-376E-2442-9D8A-F7A814007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27267" y="4057669"/>
                  <a:ext cx="193676" cy="69850"/>
                </a:xfrm>
                <a:custGeom>
                  <a:avLst/>
                  <a:gdLst>
                    <a:gd name="T0" fmla="*/ 12 w 77"/>
                    <a:gd name="T1" fmla="*/ 27 h 28"/>
                    <a:gd name="T2" fmla="*/ 64 w 77"/>
                    <a:gd name="T3" fmla="*/ 22 h 28"/>
                    <a:gd name="T4" fmla="*/ 64 w 77"/>
                    <a:gd name="T5" fmla="*/ 2 h 28"/>
                    <a:gd name="T6" fmla="*/ 12 w 77"/>
                    <a:gd name="T7" fmla="*/ 7 h 28"/>
                    <a:gd name="T8" fmla="*/ 12 w 77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28">
                      <a:moveTo>
                        <a:pt x="12" y="27"/>
                      </a:moveTo>
                      <a:cubicBezTo>
                        <a:pt x="30" y="25"/>
                        <a:pt x="47" y="23"/>
                        <a:pt x="64" y="22"/>
                      </a:cubicBezTo>
                      <a:cubicBezTo>
                        <a:pt x="76" y="20"/>
                        <a:pt x="77" y="0"/>
                        <a:pt x="64" y="2"/>
                      </a:cubicBezTo>
                      <a:cubicBezTo>
                        <a:pt x="47" y="3"/>
                        <a:pt x="30" y="5"/>
                        <a:pt x="12" y="7"/>
                      </a:cubicBezTo>
                      <a:cubicBezTo>
                        <a:pt x="0" y="8"/>
                        <a:pt x="0" y="28"/>
                        <a:pt x="12" y="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Freeform 56">
                  <a:extLst>
                    <a:ext uri="{FF2B5EF4-FFF2-40B4-BE49-F238E27FC236}">
                      <a16:creationId xmlns:a16="http://schemas.microsoft.com/office/drawing/2014/main" id="{FAC5FA7F-CA56-6940-9801-BB2501CC9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14295" y="1465268"/>
                  <a:ext cx="69850" cy="192088"/>
                </a:xfrm>
                <a:custGeom>
                  <a:avLst/>
                  <a:gdLst>
                    <a:gd name="T0" fmla="*/ 1 w 28"/>
                    <a:gd name="T1" fmla="*/ 13 h 77"/>
                    <a:gd name="T2" fmla="*/ 7 w 28"/>
                    <a:gd name="T3" fmla="*/ 64 h 77"/>
                    <a:gd name="T4" fmla="*/ 27 w 28"/>
                    <a:gd name="T5" fmla="*/ 64 h 77"/>
                    <a:gd name="T6" fmla="*/ 21 w 28"/>
                    <a:gd name="T7" fmla="*/ 13 h 77"/>
                    <a:gd name="T8" fmla="*/ 1 w 28"/>
                    <a:gd name="T9" fmla="*/ 1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77">
                      <a:moveTo>
                        <a:pt x="1" y="13"/>
                      </a:moveTo>
                      <a:cubicBezTo>
                        <a:pt x="3" y="30"/>
                        <a:pt x="5" y="47"/>
                        <a:pt x="7" y="64"/>
                      </a:cubicBezTo>
                      <a:cubicBezTo>
                        <a:pt x="8" y="77"/>
                        <a:pt x="28" y="77"/>
                        <a:pt x="27" y="64"/>
                      </a:cubicBezTo>
                      <a:cubicBezTo>
                        <a:pt x="25" y="47"/>
                        <a:pt x="23" y="30"/>
                        <a:pt x="21" y="13"/>
                      </a:cubicBezTo>
                      <a:cubicBezTo>
                        <a:pt x="20" y="0"/>
                        <a:pt x="0" y="0"/>
                        <a:pt x="1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8" name="Oval 5">
                <a:extLst>
                  <a:ext uri="{FF2B5EF4-FFF2-40B4-BE49-F238E27FC236}">
                    <a16:creationId xmlns:a16="http://schemas.microsoft.com/office/drawing/2014/main" id="{7A84FD29-C5D0-9D47-BC1D-26E04C94C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8527" y="1882865"/>
                <a:ext cx="2988118" cy="2986696"/>
              </a:xfrm>
              <a:prstGeom prst="ellipse">
                <a:avLst/>
              </a:prstGeom>
              <a:gradFill flip="none" rotWithShape="1">
                <a:gsLst>
                  <a:gs pos="78000">
                    <a:sysClr val="window" lastClr="FFFFFF">
                      <a:lumMod val="75000"/>
                    </a:sysClr>
                  </a:gs>
                  <a:gs pos="26000">
                    <a:sysClr val="window" lastClr="FFFFFF">
                      <a:lumMod val="65000"/>
                    </a:sysClr>
                  </a:gs>
                  <a:gs pos="53000">
                    <a:sysClr val="window" lastClr="FFFFFF"/>
                  </a:gs>
                  <a:gs pos="2000">
                    <a:sysClr val="window" lastClr="FFFFFF">
                      <a:lumMod val="85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7E203FAC-4EB9-0B41-8D82-7F01E25DC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688" y="3026133"/>
                <a:ext cx="1327892" cy="377778"/>
              </a:xfrm>
              <a:custGeom>
                <a:avLst/>
                <a:gdLst>
                  <a:gd name="T0" fmla="*/ 25 w 719"/>
                  <a:gd name="T1" fmla="*/ 0 h 204"/>
                  <a:gd name="T2" fmla="*/ 0 w 719"/>
                  <a:gd name="T3" fmla="*/ 189 h 204"/>
                  <a:gd name="T4" fmla="*/ 0 w 719"/>
                  <a:gd name="T5" fmla="*/ 204 h 204"/>
                  <a:gd name="T6" fmla="*/ 719 w 719"/>
                  <a:gd name="T7" fmla="*/ 189 h 204"/>
                  <a:gd name="T8" fmla="*/ 25 w 719"/>
                  <a:gd name="T9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9" h="204">
                    <a:moveTo>
                      <a:pt x="25" y="0"/>
                    </a:moveTo>
                    <a:cubicBezTo>
                      <a:pt x="9" y="60"/>
                      <a:pt x="0" y="124"/>
                      <a:pt x="0" y="189"/>
                    </a:cubicBezTo>
                    <a:cubicBezTo>
                      <a:pt x="0" y="194"/>
                      <a:pt x="0" y="199"/>
                      <a:pt x="0" y="204"/>
                    </a:cubicBezTo>
                    <a:cubicBezTo>
                      <a:pt x="719" y="189"/>
                      <a:pt x="719" y="189"/>
                      <a:pt x="719" y="189"/>
                    </a:cubicBezTo>
                    <a:lnTo>
                      <a:pt x="25" y="0"/>
                    </a:lnTo>
                    <a:close/>
                  </a:path>
                </a:pathLst>
              </a:custGeom>
              <a:gradFill>
                <a:gsLst>
                  <a:gs pos="67000">
                    <a:sysClr val="window" lastClr="FFFFFF"/>
                  </a:gs>
                  <a:gs pos="39000">
                    <a:sysClr val="window" lastClr="FFFFFF">
                      <a:lumMod val="85000"/>
                    </a:sysClr>
                  </a:gs>
                  <a:gs pos="88000">
                    <a:sysClr val="window" lastClr="FFFFFF">
                      <a:lumMod val="85000"/>
                    </a:sysClr>
                  </a:gs>
                </a:gsLst>
                <a:lin ang="576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80192240-A2D9-8543-89E0-2E111B476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0741" y="2387039"/>
                <a:ext cx="1141845" cy="989885"/>
              </a:xfrm>
              <a:custGeom>
                <a:avLst/>
                <a:gdLst>
                  <a:gd name="T0" fmla="*/ 138 w 618"/>
                  <a:gd name="T1" fmla="*/ 0 h 535"/>
                  <a:gd name="T2" fmla="*/ 0 w 618"/>
                  <a:gd name="T3" fmla="*/ 168 h 535"/>
                  <a:gd name="T4" fmla="*/ 618 w 618"/>
                  <a:gd name="T5" fmla="*/ 535 h 535"/>
                  <a:gd name="T6" fmla="*/ 138 w 618"/>
                  <a:gd name="T7" fmla="*/ 0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8" h="535">
                    <a:moveTo>
                      <a:pt x="138" y="0"/>
                    </a:moveTo>
                    <a:cubicBezTo>
                      <a:pt x="84" y="48"/>
                      <a:pt x="37" y="105"/>
                      <a:pt x="0" y="168"/>
                    </a:cubicBezTo>
                    <a:cubicBezTo>
                      <a:pt x="618" y="535"/>
                      <a:pt x="618" y="535"/>
                      <a:pt x="618" y="535"/>
                    </a:cubicBezTo>
                    <a:lnTo>
                      <a:pt x="138" y="0"/>
                    </a:lnTo>
                    <a:close/>
                  </a:path>
                </a:pathLst>
              </a:custGeom>
              <a:gradFill>
                <a:gsLst>
                  <a:gs pos="51000">
                    <a:sysClr val="window" lastClr="FFFFFF"/>
                  </a:gs>
                  <a:gs pos="38000">
                    <a:sysClr val="window" lastClr="FFFFFF">
                      <a:lumMod val="85000"/>
                    </a:sysClr>
                  </a:gs>
                  <a:gs pos="63000">
                    <a:sysClr val="window" lastClr="FFFFFF">
                      <a:lumMod val="85000"/>
                    </a:sysClr>
                  </a:gs>
                </a:gsLst>
                <a:lin ang="7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128FD8D0-8F6A-BB4E-8ADD-694AD5F22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137" y="2698066"/>
                <a:ext cx="1282449" cy="678859"/>
              </a:xfrm>
              <a:custGeom>
                <a:avLst/>
                <a:gdLst>
                  <a:gd name="T0" fmla="*/ 76 w 694"/>
                  <a:gd name="T1" fmla="*/ 0 h 367"/>
                  <a:gd name="T2" fmla="*/ 0 w 694"/>
                  <a:gd name="T3" fmla="*/ 178 h 367"/>
                  <a:gd name="T4" fmla="*/ 694 w 694"/>
                  <a:gd name="T5" fmla="*/ 367 h 367"/>
                  <a:gd name="T6" fmla="*/ 76 w 694"/>
                  <a:gd name="T7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4" h="367">
                    <a:moveTo>
                      <a:pt x="76" y="0"/>
                    </a:moveTo>
                    <a:cubicBezTo>
                      <a:pt x="43" y="55"/>
                      <a:pt x="18" y="115"/>
                      <a:pt x="0" y="178"/>
                    </a:cubicBezTo>
                    <a:cubicBezTo>
                      <a:pt x="694" y="367"/>
                      <a:pt x="694" y="367"/>
                      <a:pt x="694" y="367"/>
                    </a:cubicBezTo>
                    <a:lnTo>
                      <a:pt x="76" y="0"/>
                    </a:lnTo>
                    <a:close/>
                  </a:path>
                </a:pathLst>
              </a:custGeom>
              <a:gradFill>
                <a:gsLst>
                  <a:gs pos="55000">
                    <a:sysClr val="window" lastClr="FFFFFF">
                      <a:lumMod val="75000"/>
                    </a:sysClr>
                  </a:gs>
                  <a:gs pos="31000">
                    <a:sysClr val="window" lastClr="FFFFFF">
                      <a:lumMod val="85000"/>
                    </a:sysClr>
                  </a:gs>
                  <a:gs pos="63000">
                    <a:sysClr val="window" lastClr="FFFFFF">
                      <a:lumMod val="85000"/>
                    </a:sysClr>
                  </a:gs>
                </a:gsLst>
                <a:lin ang="66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55F1D5A7-E48C-DB41-A609-5677E75F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1315113" cy="461564"/>
              </a:xfrm>
              <a:custGeom>
                <a:avLst/>
                <a:gdLst>
                  <a:gd name="T0" fmla="*/ 673 w 711"/>
                  <a:gd name="T1" fmla="*/ 250 h 250"/>
                  <a:gd name="T2" fmla="*/ 711 w 711"/>
                  <a:gd name="T3" fmla="*/ 102 h 250"/>
                  <a:gd name="T4" fmla="*/ 0 w 711"/>
                  <a:gd name="T5" fmla="*/ 0 h 250"/>
                  <a:gd name="T6" fmla="*/ 673 w 711"/>
                  <a:gd name="T7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1" h="250">
                    <a:moveTo>
                      <a:pt x="673" y="250"/>
                    </a:moveTo>
                    <a:cubicBezTo>
                      <a:pt x="691" y="203"/>
                      <a:pt x="703" y="153"/>
                      <a:pt x="711" y="10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673" y="250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5D4AE45C-17D2-864E-951E-EA29DAB54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6378" y="2073174"/>
                <a:ext cx="886208" cy="1303751"/>
              </a:xfrm>
              <a:custGeom>
                <a:avLst/>
                <a:gdLst>
                  <a:gd name="T0" fmla="*/ 343 w 480"/>
                  <a:gd name="T1" fmla="*/ 0 h 705"/>
                  <a:gd name="T2" fmla="*/ 0 w 480"/>
                  <a:gd name="T3" fmla="*/ 170 h 705"/>
                  <a:gd name="T4" fmla="*/ 480 w 480"/>
                  <a:gd name="T5" fmla="*/ 705 h 705"/>
                  <a:gd name="T6" fmla="*/ 343 w 480"/>
                  <a:gd name="T7" fmla="*/ 0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705">
                    <a:moveTo>
                      <a:pt x="343" y="0"/>
                    </a:moveTo>
                    <a:cubicBezTo>
                      <a:pt x="213" y="25"/>
                      <a:pt x="95" y="85"/>
                      <a:pt x="0" y="170"/>
                    </a:cubicBezTo>
                    <a:cubicBezTo>
                      <a:pt x="480" y="705"/>
                      <a:pt x="480" y="705"/>
                      <a:pt x="480" y="705"/>
                    </a:cubicBezTo>
                    <a:lnTo>
                      <a:pt x="343" y="0"/>
                    </a:lnTo>
                    <a:close/>
                  </a:path>
                </a:pathLst>
              </a:custGeom>
              <a:gradFill>
                <a:gsLst>
                  <a:gs pos="45000">
                    <a:sysClr val="window" lastClr="FFFFFF">
                      <a:lumMod val="75000"/>
                    </a:sysClr>
                  </a:gs>
                  <a:gs pos="31000">
                    <a:sysClr val="window" lastClr="FFFFFF">
                      <a:lumMod val="85000"/>
                    </a:sysClr>
                  </a:gs>
                  <a:gs pos="64000">
                    <a:sysClr val="window" lastClr="FFFFFF">
                      <a:lumMod val="85000"/>
                    </a:sysClr>
                  </a:gs>
                </a:gsLst>
                <a:lin ang="9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699B8268-4F98-B748-AEA2-935054C2B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165314"/>
                <a:ext cx="1327892" cy="399080"/>
              </a:xfrm>
              <a:custGeom>
                <a:avLst/>
                <a:gdLst>
                  <a:gd name="T0" fmla="*/ 711 w 718"/>
                  <a:gd name="T1" fmla="*/ 216 h 216"/>
                  <a:gd name="T2" fmla="*/ 718 w 718"/>
                  <a:gd name="T3" fmla="*/ 114 h 216"/>
                  <a:gd name="T4" fmla="*/ 709 w 718"/>
                  <a:gd name="T5" fmla="*/ 0 h 216"/>
                  <a:gd name="T6" fmla="*/ 0 w 718"/>
                  <a:gd name="T7" fmla="*/ 114 h 216"/>
                  <a:gd name="T8" fmla="*/ 711 w 718"/>
                  <a:gd name="T9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8" h="216">
                    <a:moveTo>
                      <a:pt x="711" y="216"/>
                    </a:moveTo>
                    <a:cubicBezTo>
                      <a:pt x="715" y="183"/>
                      <a:pt x="718" y="149"/>
                      <a:pt x="718" y="114"/>
                    </a:cubicBezTo>
                    <a:cubicBezTo>
                      <a:pt x="718" y="75"/>
                      <a:pt x="715" y="37"/>
                      <a:pt x="709" y="0"/>
                    </a:cubicBezTo>
                    <a:cubicBezTo>
                      <a:pt x="0" y="114"/>
                      <a:pt x="0" y="114"/>
                      <a:pt x="0" y="114"/>
                    </a:cubicBezTo>
                    <a:lnTo>
                      <a:pt x="711" y="216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ysClr val="window" lastClr="FFFFFF">
                      <a:lumMod val="75000"/>
                    </a:sysClr>
                  </a:gs>
                  <a:gs pos="33000">
                    <a:sysClr val="window" lastClr="FFFFFF">
                      <a:lumMod val="85000"/>
                    </a:sysClr>
                  </a:gs>
                  <a:gs pos="77000">
                    <a:sysClr val="window" lastClr="FFFFFF">
                      <a:lumMod val="85000"/>
                    </a:sysClr>
                  </a:gs>
                </a:gsLst>
                <a:lin ang="528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661D78B7-4873-1A42-A624-FC6130B2A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1103502" cy="950120"/>
              </a:xfrm>
              <a:custGeom>
                <a:avLst/>
                <a:gdLst>
                  <a:gd name="T0" fmla="*/ 502 w 597"/>
                  <a:gd name="T1" fmla="*/ 514 h 514"/>
                  <a:gd name="T2" fmla="*/ 597 w 597"/>
                  <a:gd name="T3" fmla="*/ 399 h 514"/>
                  <a:gd name="T4" fmla="*/ 0 w 597"/>
                  <a:gd name="T5" fmla="*/ 0 h 514"/>
                  <a:gd name="T6" fmla="*/ 502 w 597"/>
                  <a:gd name="T7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7" h="514">
                    <a:moveTo>
                      <a:pt x="502" y="514"/>
                    </a:moveTo>
                    <a:cubicBezTo>
                      <a:pt x="537" y="479"/>
                      <a:pt x="569" y="440"/>
                      <a:pt x="597" y="39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02" y="514"/>
                    </a:lnTo>
                    <a:close/>
                  </a:path>
                </a:pathLst>
              </a:custGeom>
              <a:gradFill>
                <a:gsLst>
                  <a:gs pos="64000">
                    <a:sysClr val="window" lastClr="FFFFFF">
                      <a:lumMod val="65000"/>
                    </a:sysClr>
                  </a:gs>
                  <a:gs pos="39000">
                    <a:sysClr val="window" lastClr="FFFFFF">
                      <a:lumMod val="65000"/>
                    </a:sysClr>
                  </a:gs>
                  <a:gs pos="51000">
                    <a:sysClr val="window" lastClr="FFFFFF">
                      <a:lumMod val="95000"/>
                    </a:sysClr>
                  </a:gs>
                </a:gsLst>
                <a:lin ang="7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D57AADF-76AC-5649-B764-0B0CD92A8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1244100" cy="737087"/>
              </a:xfrm>
              <a:custGeom>
                <a:avLst/>
                <a:gdLst>
                  <a:gd name="T0" fmla="*/ 0 w 673"/>
                  <a:gd name="T1" fmla="*/ 0 h 399"/>
                  <a:gd name="T2" fmla="*/ 597 w 673"/>
                  <a:gd name="T3" fmla="*/ 399 h 399"/>
                  <a:gd name="T4" fmla="*/ 673 w 673"/>
                  <a:gd name="T5" fmla="*/ 250 h 399"/>
                  <a:gd name="T6" fmla="*/ 0 w 673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3" h="399">
                    <a:moveTo>
                      <a:pt x="0" y="0"/>
                    </a:moveTo>
                    <a:cubicBezTo>
                      <a:pt x="597" y="399"/>
                      <a:pt x="597" y="399"/>
                      <a:pt x="597" y="399"/>
                    </a:cubicBezTo>
                    <a:cubicBezTo>
                      <a:pt x="628" y="353"/>
                      <a:pt x="653" y="303"/>
                      <a:pt x="673" y="25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57000">
                    <a:sysClr val="window" lastClr="FFFFFF">
                      <a:lumMod val="65000"/>
                    </a:sysClr>
                  </a:gs>
                  <a:gs pos="43000">
                    <a:sysClr val="window" lastClr="FFFFFF">
                      <a:lumMod val="85000"/>
                    </a:sysClr>
                  </a:gs>
                  <a:gs pos="69000">
                    <a:sysClr val="window" lastClr="FFFFFF">
                      <a:lumMod val="75000"/>
                    </a:sysClr>
                  </a:gs>
                </a:gsLst>
                <a:lin ang="7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id="{A2C22662-7A2F-F745-8128-01A192A56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688" y="3376924"/>
                <a:ext cx="1327892" cy="606429"/>
              </a:xfrm>
              <a:custGeom>
                <a:avLst/>
                <a:gdLst>
                  <a:gd name="T0" fmla="*/ 0 w 719"/>
                  <a:gd name="T1" fmla="*/ 15 h 328"/>
                  <a:gd name="T2" fmla="*/ 79 w 719"/>
                  <a:gd name="T3" fmla="*/ 328 h 328"/>
                  <a:gd name="T4" fmla="*/ 719 w 719"/>
                  <a:gd name="T5" fmla="*/ 0 h 328"/>
                  <a:gd name="T6" fmla="*/ 0 w 719"/>
                  <a:gd name="T7" fmla="*/ 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9" h="328">
                    <a:moveTo>
                      <a:pt x="0" y="15"/>
                    </a:moveTo>
                    <a:cubicBezTo>
                      <a:pt x="3" y="128"/>
                      <a:pt x="31" y="234"/>
                      <a:pt x="79" y="328"/>
                    </a:cubicBezTo>
                    <a:cubicBezTo>
                      <a:pt x="719" y="0"/>
                      <a:pt x="719" y="0"/>
                      <a:pt x="719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gradFill>
                <a:gsLst>
                  <a:gs pos="69000">
                    <a:sysClr val="window" lastClr="FFFFFF">
                      <a:lumMod val="65000"/>
                    </a:sysClr>
                  </a:gs>
                  <a:gs pos="25000">
                    <a:sysClr val="window" lastClr="FFFFFF">
                      <a:lumMod val="75000"/>
                    </a:sysClr>
                  </a:gs>
                  <a:gs pos="97000">
                    <a:sysClr val="window" lastClr="FFFFFF">
                      <a:lumMod val="85000"/>
                    </a:sysClr>
                  </a:gs>
                </a:gsLst>
                <a:lin ang="156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48BDE117-3A82-0549-A780-C53349677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970" y="3376924"/>
                <a:ext cx="1181610" cy="1014027"/>
              </a:xfrm>
              <a:custGeom>
                <a:avLst/>
                <a:gdLst>
                  <a:gd name="T0" fmla="*/ 0 w 640"/>
                  <a:gd name="T1" fmla="*/ 328 h 549"/>
                  <a:gd name="T2" fmla="*/ 176 w 640"/>
                  <a:gd name="T3" fmla="*/ 549 h 549"/>
                  <a:gd name="T4" fmla="*/ 640 w 640"/>
                  <a:gd name="T5" fmla="*/ 0 h 549"/>
                  <a:gd name="T6" fmla="*/ 0 w 640"/>
                  <a:gd name="T7" fmla="*/ 328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0" h="549">
                    <a:moveTo>
                      <a:pt x="0" y="328"/>
                    </a:moveTo>
                    <a:cubicBezTo>
                      <a:pt x="44" y="413"/>
                      <a:pt x="104" y="488"/>
                      <a:pt x="176" y="549"/>
                    </a:cubicBezTo>
                    <a:cubicBezTo>
                      <a:pt x="640" y="0"/>
                      <a:pt x="640" y="0"/>
                      <a:pt x="640" y="0"/>
                    </a:cubicBezTo>
                    <a:lnTo>
                      <a:pt x="0" y="328"/>
                    </a:lnTo>
                    <a:close/>
                  </a:path>
                </a:pathLst>
              </a:custGeom>
              <a:gradFill flip="none" rotWithShape="1">
                <a:gsLst>
                  <a:gs pos="69000">
                    <a:sysClr val="window" lastClr="FFFFFF">
                      <a:lumMod val="85000"/>
                    </a:sysClr>
                  </a:gs>
                  <a:gs pos="46000">
                    <a:sysClr val="window" lastClr="FFFFFF">
                      <a:lumMod val="75000"/>
                    </a:sysClr>
                  </a:gs>
                </a:gsLst>
                <a:lin ang="348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1AB33809-45A8-D84D-92B2-34B1BF780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586" y="3376924"/>
                <a:ext cx="928818" cy="1275348"/>
              </a:xfrm>
              <a:custGeom>
                <a:avLst/>
                <a:gdLst>
                  <a:gd name="T0" fmla="*/ 202 w 502"/>
                  <a:gd name="T1" fmla="*/ 690 h 690"/>
                  <a:gd name="T2" fmla="*/ 502 w 502"/>
                  <a:gd name="T3" fmla="*/ 514 h 690"/>
                  <a:gd name="T4" fmla="*/ 0 w 502"/>
                  <a:gd name="T5" fmla="*/ 0 h 690"/>
                  <a:gd name="T6" fmla="*/ 202 w 502"/>
                  <a:gd name="T7" fmla="*/ 69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2" h="690">
                    <a:moveTo>
                      <a:pt x="202" y="690"/>
                    </a:moveTo>
                    <a:cubicBezTo>
                      <a:pt x="316" y="656"/>
                      <a:pt x="419" y="595"/>
                      <a:pt x="502" y="51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2" y="690"/>
                    </a:lnTo>
                    <a:close/>
                  </a:path>
                </a:pathLst>
              </a:custGeom>
              <a:gradFill>
                <a:gsLst>
                  <a:gs pos="57000">
                    <a:sysClr val="window" lastClr="FFFFFF">
                      <a:lumMod val="6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lin ang="9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EA81C526-46AD-0842-B93D-CA963A522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788" y="2049027"/>
                <a:ext cx="1563650" cy="1327892"/>
              </a:xfrm>
              <a:custGeom>
                <a:avLst/>
                <a:gdLst>
                  <a:gd name="T0" fmla="*/ 846 w 846"/>
                  <a:gd name="T1" fmla="*/ 604 h 718"/>
                  <a:gd name="T2" fmla="*/ 137 w 846"/>
                  <a:gd name="T3" fmla="*/ 0 h 718"/>
                  <a:gd name="T4" fmla="*/ 0 w 846"/>
                  <a:gd name="T5" fmla="*/ 13 h 718"/>
                  <a:gd name="T6" fmla="*/ 137 w 846"/>
                  <a:gd name="T7" fmla="*/ 718 h 718"/>
                  <a:gd name="T8" fmla="*/ 137 w 846"/>
                  <a:gd name="T9" fmla="*/ 718 h 718"/>
                  <a:gd name="T10" fmla="*/ 846 w 846"/>
                  <a:gd name="T11" fmla="*/ 604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6" h="718">
                    <a:moveTo>
                      <a:pt x="846" y="604"/>
                    </a:moveTo>
                    <a:cubicBezTo>
                      <a:pt x="791" y="261"/>
                      <a:pt x="494" y="0"/>
                      <a:pt x="137" y="0"/>
                    </a:cubicBezTo>
                    <a:cubicBezTo>
                      <a:pt x="90" y="0"/>
                      <a:pt x="44" y="4"/>
                      <a:pt x="0" y="13"/>
                    </a:cubicBezTo>
                    <a:cubicBezTo>
                      <a:pt x="137" y="718"/>
                      <a:pt x="137" y="718"/>
                      <a:pt x="137" y="718"/>
                    </a:cubicBezTo>
                    <a:cubicBezTo>
                      <a:pt x="137" y="718"/>
                      <a:pt x="137" y="718"/>
                      <a:pt x="137" y="718"/>
                    </a:cubicBezTo>
                    <a:lnTo>
                      <a:pt x="846" y="604"/>
                    </a:lnTo>
                    <a:close/>
                  </a:path>
                </a:pathLst>
              </a:custGeom>
              <a:gradFill flip="none" rotWithShape="1">
                <a:gsLst>
                  <a:gs pos="52000">
                    <a:sysClr val="window" lastClr="FFFFFF">
                      <a:lumMod val="95000"/>
                    </a:sysClr>
                  </a:gs>
                  <a:gs pos="2000">
                    <a:sysClr val="window" lastClr="FFFFFF">
                      <a:lumMod val="85000"/>
                    </a:sysClr>
                  </a:gs>
                  <a:gs pos="99000">
                    <a:sysClr val="window" lastClr="FFFFFF">
                      <a:lumMod val="79000"/>
                    </a:sysClr>
                  </a:gs>
                </a:gsLst>
                <a:lin ang="24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AB8F270A-0F36-DC47-A857-6ADCAF01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198" y="3376924"/>
                <a:ext cx="1229899" cy="1326475"/>
              </a:xfrm>
              <a:custGeom>
                <a:avLst/>
                <a:gdLst>
                  <a:gd name="T0" fmla="*/ 464 w 666"/>
                  <a:gd name="T1" fmla="*/ 0 h 718"/>
                  <a:gd name="T2" fmla="*/ 464 w 666"/>
                  <a:gd name="T3" fmla="*/ 0 h 718"/>
                  <a:gd name="T4" fmla="*/ 0 w 666"/>
                  <a:gd name="T5" fmla="*/ 549 h 718"/>
                  <a:gd name="T6" fmla="*/ 464 w 666"/>
                  <a:gd name="T7" fmla="*/ 718 h 718"/>
                  <a:gd name="T8" fmla="*/ 666 w 666"/>
                  <a:gd name="T9" fmla="*/ 690 h 718"/>
                  <a:gd name="T10" fmla="*/ 464 w 666"/>
                  <a:gd name="T11" fmla="*/ 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6" h="718">
                    <a:moveTo>
                      <a:pt x="464" y="0"/>
                    </a:moveTo>
                    <a:cubicBezTo>
                      <a:pt x="464" y="0"/>
                      <a:pt x="464" y="0"/>
                      <a:pt x="464" y="0"/>
                    </a:cubicBezTo>
                    <a:cubicBezTo>
                      <a:pt x="0" y="549"/>
                      <a:pt x="0" y="549"/>
                      <a:pt x="0" y="549"/>
                    </a:cubicBezTo>
                    <a:cubicBezTo>
                      <a:pt x="125" y="655"/>
                      <a:pt x="287" y="718"/>
                      <a:pt x="464" y="718"/>
                    </a:cubicBezTo>
                    <a:cubicBezTo>
                      <a:pt x="534" y="718"/>
                      <a:pt x="602" y="708"/>
                      <a:pt x="666" y="690"/>
                    </a:cubicBezTo>
                    <a:cubicBezTo>
                      <a:pt x="464" y="0"/>
                      <a:pt x="464" y="0"/>
                      <a:pt x="464" y="0"/>
                    </a:cubicBezTo>
                    <a:close/>
                  </a:path>
                </a:pathLst>
              </a:custGeom>
              <a:gradFill>
                <a:gsLst>
                  <a:gs pos="53000">
                    <a:sysClr val="window" lastClr="FFFFFF">
                      <a:lumMod val="95000"/>
                    </a:sysClr>
                  </a:gs>
                  <a:gs pos="23000">
                    <a:sysClr val="window" lastClr="FFFFFF">
                      <a:lumMod val="85000"/>
                    </a:sysClr>
                  </a:gs>
                  <a:gs pos="87000">
                    <a:sysClr val="window" lastClr="FFFFFF">
                      <a:lumMod val="75000"/>
                    </a:sysClr>
                  </a:gs>
                </a:gsLst>
                <a:lin ang="9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99B346E-0238-4443-A17C-7966BEA3B304}"/>
                  </a:ext>
                </a:extLst>
              </p:cNvPr>
              <p:cNvGrpSpPr/>
              <p:nvPr/>
            </p:nvGrpSpPr>
            <p:grpSpPr>
              <a:xfrm rot="1268924">
                <a:off x="4354862" y="1882865"/>
                <a:ext cx="2988118" cy="2986696"/>
                <a:chOff x="4420264" y="2152651"/>
                <a:chExt cx="3340100" cy="3338512"/>
              </a:xfrm>
            </p:grpSpPr>
            <p:sp>
              <p:nvSpPr>
                <p:cNvPr id="53" name="Freeform 19">
                  <a:extLst>
                    <a:ext uri="{FF2B5EF4-FFF2-40B4-BE49-F238E27FC236}">
                      <a16:creationId xmlns:a16="http://schemas.microsoft.com/office/drawing/2014/main" id="{7117107E-CB8B-6144-B366-1F5D3D34F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7738" y="2403907"/>
                  <a:ext cx="277303" cy="981224"/>
                </a:xfrm>
                <a:custGeom>
                  <a:avLst/>
                  <a:gdLst>
                    <a:gd name="T0" fmla="*/ 40 w 40"/>
                    <a:gd name="T1" fmla="*/ 121 h 141"/>
                    <a:gd name="T2" fmla="*/ 20 w 40"/>
                    <a:gd name="T3" fmla="*/ 141 h 141"/>
                    <a:gd name="T4" fmla="*/ 20 w 40"/>
                    <a:gd name="T5" fmla="*/ 141 h 141"/>
                    <a:gd name="T6" fmla="*/ 0 w 40"/>
                    <a:gd name="T7" fmla="*/ 121 h 141"/>
                    <a:gd name="T8" fmla="*/ 0 w 40"/>
                    <a:gd name="T9" fmla="*/ 20 h 141"/>
                    <a:gd name="T10" fmla="*/ 20 w 40"/>
                    <a:gd name="T11" fmla="*/ 0 h 141"/>
                    <a:gd name="T12" fmla="*/ 20 w 40"/>
                    <a:gd name="T13" fmla="*/ 0 h 141"/>
                    <a:gd name="T14" fmla="*/ 40 w 40"/>
                    <a:gd name="T15" fmla="*/ 20 h 141"/>
                    <a:gd name="T16" fmla="*/ 40 w 40"/>
                    <a:gd name="T17" fmla="*/ 12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141">
                      <a:moveTo>
                        <a:pt x="40" y="121"/>
                      </a:moveTo>
                      <a:cubicBezTo>
                        <a:pt x="40" y="132"/>
                        <a:pt x="31" y="141"/>
                        <a:pt x="20" y="141"/>
                      </a:cubicBezTo>
                      <a:cubicBezTo>
                        <a:pt x="20" y="141"/>
                        <a:pt x="20" y="141"/>
                        <a:pt x="20" y="141"/>
                      </a:cubicBezTo>
                      <a:cubicBezTo>
                        <a:pt x="9" y="141"/>
                        <a:pt x="0" y="132"/>
                        <a:pt x="0" y="121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31" y="0"/>
                        <a:pt x="40" y="9"/>
                        <a:pt x="40" y="20"/>
                      </a:cubicBezTo>
                      <a:lnTo>
                        <a:pt x="40" y="121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75000"/>
                    <a:lumOff val="25000"/>
                  </a:sys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Oval 5">
                  <a:extLst>
                    <a:ext uri="{FF2B5EF4-FFF2-40B4-BE49-F238E27FC236}">
                      <a16:creationId xmlns:a16="http://schemas.microsoft.com/office/drawing/2014/main" id="{795F72EC-A4E9-6547-AEBD-486A023FB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0264" y="2152651"/>
                  <a:ext cx="3340100" cy="3338512"/>
                </a:xfrm>
                <a:prstGeom prst="ellipse">
                  <a:avLst/>
                </a:prstGeom>
                <a:noFill/>
                <a:ln>
                  <a:noFill/>
                </a:ln>
                <a:effectLst>
                  <a:outerShdw blurRad="342900" dist="596900" dir="3000000" sx="96000" sy="96000" algn="tl" rotWithShape="0">
                    <a:prstClr val="black">
                      <a:alpha val="41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7A050E6-03AC-044A-B69D-BABDF8DC20A5}"/>
                </a:ext>
              </a:extLst>
            </p:cNvPr>
            <p:cNvSpPr/>
            <p:nvPr/>
          </p:nvSpPr>
          <p:spPr>
            <a:xfrm>
              <a:off x="4313993" y="4384755"/>
              <a:ext cx="1060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Number</a:t>
              </a:r>
            </a:p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of layers</a:t>
              </a:r>
              <a:endParaRPr lang="en-US" sz="2000" dirty="0"/>
            </a:p>
          </p:txBody>
        </p:sp>
      </p:grp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9D64621D-76D6-E54B-8C21-59E589464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09589"/>
              </p:ext>
            </p:extLst>
          </p:nvPr>
        </p:nvGraphicFramePr>
        <p:xfrm>
          <a:off x="7949411" y="4528860"/>
          <a:ext cx="2743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32715595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013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18083"/>
                  </a:ext>
                </a:extLst>
              </a:tr>
            </a:tbl>
          </a:graphicData>
        </a:graphic>
      </p:graphicFrame>
      <p:sp>
        <p:nvSpPr>
          <p:cNvPr id="114" name="Rectangle 113">
            <a:extLst>
              <a:ext uri="{FF2B5EF4-FFF2-40B4-BE49-F238E27FC236}">
                <a16:creationId xmlns:a16="http://schemas.microsoft.com/office/drawing/2014/main" id="{C9DC9B60-7B23-464A-870D-544BC4423697}"/>
              </a:ext>
            </a:extLst>
          </p:cNvPr>
          <p:cNvSpPr/>
          <p:nvPr/>
        </p:nvSpPr>
        <p:spPr>
          <a:xfrm>
            <a:off x="8288192" y="4457672"/>
            <a:ext cx="1448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Residual </a:t>
            </a:r>
          </a:p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endParaRPr lang="en-US" sz="2000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4453E8A-41D8-D844-822A-A2CF8AC04049}"/>
              </a:ext>
            </a:extLst>
          </p:cNvPr>
          <p:cNvGrpSpPr/>
          <p:nvPr/>
        </p:nvGrpSpPr>
        <p:grpSpPr>
          <a:xfrm>
            <a:off x="5731980" y="5582323"/>
            <a:ext cx="586509" cy="548641"/>
            <a:chOff x="3799619" y="1340769"/>
            <a:chExt cx="4105934" cy="384083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81466DA-9D4E-1D40-8678-5CC141F65350}"/>
                </a:ext>
              </a:extLst>
            </p:cNvPr>
            <p:cNvGrpSpPr/>
            <p:nvPr/>
          </p:nvGrpSpPr>
          <p:grpSpPr>
            <a:xfrm>
              <a:off x="3799619" y="1340769"/>
              <a:ext cx="4105934" cy="3840831"/>
              <a:chOff x="-2935217" y="1358907"/>
              <a:chExt cx="4991116" cy="4668858"/>
            </a:xfrm>
            <a:solidFill>
              <a:sysClr val="window" lastClr="FFFFFF"/>
            </a:solidFill>
          </p:grpSpPr>
          <p:sp>
            <p:nvSpPr>
              <p:cNvPr id="134" name="Freeform 6">
                <a:extLst>
                  <a:ext uri="{FF2B5EF4-FFF2-40B4-BE49-F238E27FC236}">
                    <a16:creationId xmlns:a16="http://schemas.microsoft.com/office/drawing/2014/main" id="{769C68B1-B8A7-6349-BD7C-6AE1560FD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5060" y="1358907"/>
                <a:ext cx="49213" cy="284164"/>
              </a:xfrm>
              <a:custGeom>
                <a:avLst/>
                <a:gdLst>
                  <a:gd name="T0" fmla="*/ 20 w 20"/>
                  <a:gd name="T1" fmla="*/ 101 h 113"/>
                  <a:gd name="T2" fmla="*/ 20 w 20"/>
                  <a:gd name="T3" fmla="*/ 13 h 113"/>
                  <a:gd name="T4" fmla="*/ 0 w 20"/>
                  <a:gd name="T5" fmla="*/ 13 h 113"/>
                  <a:gd name="T6" fmla="*/ 0 w 20"/>
                  <a:gd name="T7" fmla="*/ 101 h 113"/>
                  <a:gd name="T8" fmla="*/ 20 w 20"/>
                  <a:gd name="T9" fmla="*/ 10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3">
                    <a:moveTo>
                      <a:pt x="20" y="101"/>
                    </a:moveTo>
                    <a:cubicBezTo>
                      <a:pt x="20" y="71"/>
                      <a:pt x="20" y="42"/>
                      <a:pt x="20" y="13"/>
                    </a:cubicBezTo>
                    <a:cubicBezTo>
                      <a:pt x="20" y="0"/>
                      <a:pt x="0" y="0"/>
                      <a:pt x="0" y="13"/>
                    </a:cubicBezTo>
                    <a:cubicBezTo>
                      <a:pt x="0" y="42"/>
                      <a:pt x="0" y="71"/>
                      <a:pt x="0" y="101"/>
                    </a:cubicBezTo>
                    <a:cubicBezTo>
                      <a:pt x="0" y="113"/>
                      <a:pt x="20" y="113"/>
                      <a:pt x="20" y="1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Freeform 7">
                <a:extLst>
                  <a:ext uri="{FF2B5EF4-FFF2-40B4-BE49-F238E27FC236}">
                    <a16:creationId xmlns:a16="http://schemas.microsoft.com/office/drawing/2014/main" id="{411DF973-976F-B845-B6A3-BE460509A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148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1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1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Freeform 8">
                <a:extLst>
                  <a:ext uri="{FF2B5EF4-FFF2-40B4-BE49-F238E27FC236}">
                    <a16:creationId xmlns:a16="http://schemas.microsoft.com/office/drawing/2014/main" id="{32E3BFFF-8069-4D43-A417-275BF5737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5217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2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2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Freeform 9">
                <a:extLst>
                  <a:ext uri="{FF2B5EF4-FFF2-40B4-BE49-F238E27FC236}">
                    <a16:creationId xmlns:a16="http://schemas.microsoft.com/office/drawing/2014/main" id="{D47BF311-089D-0E45-91F3-E93B903BF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32" y="1677995"/>
                <a:ext cx="185739" cy="273052"/>
              </a:xfrm>
              <a:custGeom>
                <a:avLst/>
                <a:gdLst>
                  <a:gd name="T0" fmla="*/ 24 w 74"/>
                  <a:gd name="T1" fmla="*/ 98 h 109"/>
                  <a:gd name="T2" fmla="*/ 68 w 74"/>
                  <a:gd name="T3" fmla="*/ 22 h 109"/>
                  <a:gd name="T4" fmla="*/ 51 w 74"/>
                  <a:gd name="T5" fmla="*/ 12 h 109"/>
                  <a:gd name="T6" fmla="*/ 7 w 74"/>
                  <a:gd name="T7" fmla="*/ 88 h 109"/>
                  <a:gd name="T8" fmla="*/ 24 w 74"/>
                  <a:gd name="T9" fmla="*/ 9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24" y="98"/>
                    </a:moveTo>
                    <a:cubicBezTo>
                      <a:pt x="39" y="73"/>
                      <a:pt x="53" y="47"/>
                      <a:pt x="68" y="22"/>
                    </a:cubicBezTo>
                    <a:cubicBezTo>
                      <a:pt x="74" y="10"/>
                      <a:pt x="57" y="0"/>
                      <a:pt x="51" y="12"/>
                    </a:cubicBezTo>
                    <a:cubicBezTo>
                      <a:pt x="36" y="37"/>
                      <a:pt x="21" y="62"/>
                      <a:pt x="7" y="88"/>
                    </a:cubicBezTo>
                    <a:cubicBezTo>
                      <a:pt x="0" y="99"/>
                      <a:pt x="18" y="109"/>
                      <a:pt x="24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Freeform 10">
                <a:extLst>
                  <a:ext uri="{FF2B5EF4-FFF2-40B4-BE49-F238E27FC236}">
                    <a16:creationId xmlns:a16="http://schemas.microsoft.com/office/drawing/2014/main" id="{50D13C14-20ED-A743-9697-4067AAEB1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08076" y="5756302"/>
                <a:ext cx="185739" cy="271463"/>
              </a:xfrm>
              <a:custGeom>
                <a:avLst/>
                <a:gdLst>
                  <a:gd name="T0" fmla="*/ 24 w 74"/>
                  <a:gd name="T1" fmla="*/ 97 h 108"/>
                  <a:gd name="T2" fmla="*/ 68 w 74"/>
                  <a:gd name="T3" fmla="*/ 21 h 108"/>
                  <a:gd name="T4" fmla="*/ 51 w 74"/>
                  <a:gd name="T5" fmla="*/ 11 h 108"/>
                  <a:gd name="T6" fmla="*/ 7 w 74"/>
                  <a:gd name="T7" fmla="*/ 87 h 108"/>
                  <a:gd name="T8" fmla="*/ 24 w 74"/>
                  <a:gd name="T9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8">
                    <a:moveTo>
                      <a:pt x="24" y="97"/>
                    </a:moveTo>
                    <a:cubicBezTo>
                      <a:pt x="39" y="72"/>
                      <a:pt x="53" y="46"/>
                      <a:pt x="68" y="21"/>
                    </a:cubicBezTo>
                    <a:cubicBezTo>
                      <a:pt x="74" y="10"/>
                      <a:pt x="57" y="0"/>
                      <a:pt x="51" y="11"/>
                    </a:cubicBezTo>
                    <a:cubicBezTo>
                      <a:pt x="36" y="36"/>
                      <a:pt x="21" y="62"/>
                      <a:pt x="7" y="87"/>
                    </a:cubicBezTo>
                    <a:cubicBezTo>
                      <a:pt x="0" y="98"/>
                      <a:pt x="18" y="108"/>
                      <a:pt x="24" y="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Freeform 11">
                <a:extLst>
                  <a:ext uri="{FF2B5EF4-FFF2-40B4-BE49-F238E27FC236}">
                    <a16:creationId xmlns:a16="http://schemas.microsoft.com/office/drawing/2014/main" id="{E0A2AC73-DDE0-A240-9F8C-3FC33E68B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173" y="4935560"/>
                <a:ext cx="273051" cy="185738"/>
              </a:xfrm>
              <a:custGeom>
                <a:avLst/>
                <a:gdLst>
                  <a:gd name="T0" fmla="*/ 11 w 109"/>
                  <a:gd name="T1" fmla="*/ 23 h 74"/>
                  <a:gd name="T2" fmla="*/ 88 w 109"/>
                  <a:gd name="T3" fmla="*/ 67 h 74"/>
                  <a:gd name="T4" fmla="*/ 98 w 109"/>
                  <a:gd name="T5" fmla="*/ 50 h 74"/>
                  <a:gd name="T6" fmla="*/ 21 w 109"/>
                  <a:gd name="T7" fmla="*/ 6 h 74"/>
                  <a:gd name="T8" fmla="*/ 11 w 109"/>
                  <a:gd name="T9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3"/>
                    </a:moveTo>
                    <a:cubicBezTo>
                      <a:pt x="37" y="38"/>
                      <a:pt x="62" y="53"/>
                      <a:pt x="88" y="67"/>
                    </a:cubicBezTo>
                    <a:cubicBezTo>
                      <a:pt x="99" y="74"/>
                      <a:pt x="109" y="57"/>
                      <a:pt x="98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Freeform 12">
                <a:extLst>
                  <a:ext uri="{FF2B5EF4-FFF2-40B4-BE49-F238E27FC236}">
                    <a16:creationId xmlns:a16="http://schemas.microsoft.com/office/drawing/2014/main" id="{14B9E91C-D4CD-2E4F-B9CA-7B0872D81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14541" y="2586050"/>
                <a:ext cx="274639" cy="185738"/>
              </a:xfrm>
              <a:custGeom>
                <a:avLst/>
                <a:gdLst>
                  <a:gd name="T0" fmla="*/ 11 w 109"/>
                  <a:gd name="T1" fmla="*/ 24 h 74"/>
                  <a:gd name="T2" fmla="*/ 87 w 109"/>
                  <a:gd name="T3" fmla="*/ 68 h 74"/>
                  <a:gd name="T4" fmla="*/ 97 w 109"/>
                  <a:gd name="T5" fmla="*/ 50 h 74"/>
                  <a:gd name="T6" fmla="*/ 21 w 109"/>
                  <a:gd name="T7" fmla="*/ 6 h 74"/>
                  <a:gd name="T8" fmla="*/ 11 w 109"/>
                  <a:gd name="T9" fmla="*/ 2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4"/>
                    </a:moveTo>
                    <a:cubicBezTo>
                      <a:pt x="37" y="38"/>
                      <a:pt x="62" y="53"/>
                      <a:pt x="87" y="68"/>
                    </a:cubicBezTo>
                    <a:cubicBezTo>
                      <a:pt x="99" y="74"/>
                      <a:pt x="109" y="57"/>
                      <a:pt x="97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Freeform 13">
                <a:extLst>
                  <a:ext uri="{FF2B5EF4-FFF2-40B4-BE49-F238E27FC236}">
                    <a16:creationId xmlns:a16="http://schemas.microsoft.com/office/drawing/2014/main" id="{68573E4A-E177-D446-8633-889BEF465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998" y="2579700"/>
                <a:ext cx="271463" cy="185738"/>
              </a:xfrm>
              <a:custGeom>
                <a:avLst/>
                <a:gdLst>
                  <a:gd name="T0" fmla="*/ 21 w 108"/>
                  <a:gd name="T1" fmla="*/ 68 h 74"/>
                  <a:gd name="T2" fmla="*/ 97 w 108"/>
                  <a:gd name="T3" fmla="*/ 24 h 74"/>
                  <a:gd name="T4" fmla="*/ 87 w 108"/>
                  <a:gd name="T5" fmla="*/ 6 h 74"/>
                  <a:gd name="T6" fmla="*/ 11 w 108"/>
                  <a:gd name="T7" fmla="*/ 51 h 74"/>
                  <a:gd name="T8" fmla="*/ 21 w 108"/>
                  <a:gd name="T9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4">
                    <a:moveTo>
                      <a:pt x="21" y="68"/>
                    </a:moveTo>
                    <a:cubicBezTo>
                      <a:pt x="46" y="53"/>
                      <a:pt x="72" y="38"/>
                      <a:pt x="97" y="24"/>
                    </a:cubicBezTo>
                    <a:cubicBezTo>
                      <a:pt x="108" y="17"/>
                      <a:pt x="98" y="0"/>
                      <a:pt x="87" y="6"/>
                    </a:cubicBezTo>
                    <a:cubicBezTo>
                      <a:pt x="62" y="21"/>
                      <a:pt x="36" y="36"/>
                      <a:pt x="11" y="51"/>
                    </a:cubicBezTo>
                    <a:cubicBezTo>
                      <a:pt x="0" y="57"/>
                      <a:pt x="10" y="74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Freeform 14">
                <a:extLst>
                  <a:ext uri="{FF2B5EF4-FFF2-40B4-BE49-F238E27FC236}">
                    <a16:creationId xmlns:a16="http://schemas.microsoft.com/office/drawing/2014/main" id="{644A0AAE-FCE5-0940-9471-02428AF12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09778" y="4940323"/>
                <a:ext cx="271463" cy="188913"/>
              </a:xfrm>
              <a:custGeom>
                <a:avLst/>
                <a:gdLst>
                  <a:gd name="T0" fmla="*/ 21 w 108"/>
                  <a:gd name="T1" fmla="*/ 68 h 75"/>
                  <a:gd name="T2" fmla="*/ 97 w 108"/>
                  <a:gd name="T3" fmla="*/ 24 h 75"/>
                  <a:gd name="T4" fmla="*/ 87 w 108"/>
                  <a:gd name="T5" fmla="*/ 7 h 75"/>
                  <a:gd name="T6" fmla="*/ 11 w 108"/>
                  <a:gd name="T7" fmla="*/ 51 h 75"/>
                  <a:gd name="T8" fmla="*/ 21 w 108"/>
                  <a:gd name="T9" fmla="*/ 6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5">
                    <a:moveTo>
                      <a:pt x="21" y="68"/>
                    </a:moveTo>
                    <a:cubicBezTo>
                      <a:pt x="46" y="54"/>
                      <a:pt x="72" y="39"/>
                      <a:pt x="97" y="24"/>
                    </a:cubicBezTo>
                    <a:cubicBezTo>
                      <a:pt x="108" y="18"/>
                      <a:pt x="98" y="0"/>
                      <a:pt x="87" y="7"/>
                    </a:cubicBezTo>
                    <a:cubicBezTo>
                      <a:pt x="62" y="22"/>
                      <a:pt x="36" y="36"/>
                      <a:pt x="11" y="51"/>
                    </a:cubicBezTo>
                    <a:cubicBezTo>
                      <a:pt x="0" y="58"/>
                      <a:pt x="10" y="75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Freeform 15">
                <a:extLst>
                  <a:ext uri="{FF2B5EF4-FFF2-40B4-BE49-F238E27FC236}">
                    <a16:creationId xmlns:a16="http://schemas.microsoft.com/office/drawing/2014/main" id="{3A29A33C-FAFE-2B4B-A1FD-707833A3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81" y="5751539"/>
                <a:ext cx="185739" cy="273052"/>
              </a:xfrm>
              <a:custGeom>
                <a:avLst/>
                <a:gdLst>
                  <a:gd name="T0" fmla="*/ 6 w 74"/>
                  <a:gd name="T1" fmla="*/ 21 h 109"/>
                  <a:gd name="T2" fmla="*/ 51 w 74"/>
                  <a:gd name="T3" fmla="*/ 97 h 109"/>
                  <a:gd name="T4" fmla="*/ 68 w 74"/>
                  <a:gd name="T5" fmla="*/ 87 h 109"/>
                  <a:gd name="T6" fmla="*/ 24 w 74"/>
                  <a:gd name="T7" fmla="*/ 11 h 109"/>
                  <a:gd name="T8" fmla="*/ 6 w 74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6" y="21"/>
                    </a:moveTo>
                    <a:cubicBezTo>
                      <a:pt x="21" y="47"/>
                      <a:pt x="36" y="72"/>
                      <a:pt x="51" y="97"/>
                    </a:cubicBezTo>
                    <a:cubicBezTo>
                      <a:pt x="57" y="109"/>
                      <a:pt x="74" y="99"/>
                      <a:pt x="68" y="87"/>
                    </a:cubicBezTo>
                    <a:cubicBezTo>
                      <a:pt x="53" y="62"/>
                      <a:pt x="38" y="37"/>
                      <a:pt x="24" y="11"/>
                    </a:cubicBezTo>
                    <a:cubicBezTo>
                      <a:pt x="17" y="0"/>
                      <a:pt x="0" y="10"/>
                      <a:pt x="6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Freeform 16">
                <a:extLst>
                  <a:ext uri="{FF2B5EF4-FFF2-40B4-BE49-F238E27FC236}">
                    <a16:creationId xmlns:a16="http://schemas.microsoft.com/office/drawing/2014/main" id="{15928F40-0D51-8247-9772-7A0B443E7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6013" y="1682758"/>
                <a:ext cx="188913" cy="273052"/>
              </a:xfrm>
              <a:custGeom>
                <a:avLst/>
                <a:gdLst>
                  <a:gd name="T0" fmla="*/ 7 w 75"/>
                  <a:gd name="T1" fmla="*/ 21 h 109"/>
                  <a:gd name="T2" fmla="*/ 51 w 75"/>
                  <a:gd name="T3" fmla="*/ 97 h 109"/>
                  <a:gd name="T4" fmla="*/ 68 w 75"/>
                  <a:gd name="T5" fmla="*/ 87 h 109"/>
                  <a:gd name="T6" fmla="*/ 24 w 75"/>
                  <a:gd name="T7" fmla="*/ 11 h 109"/>
                  <a:gd name="T8" fmla="*/ 7 w 75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9">
                    <a:moveTo>
                      <a:pt x="7" y="21"/>
                    </a:moveTo>
                    <a:cubicBezTo>
                      <a:pt x="22" y="47"/>
                      <a:pt x="36" y="72"/>
                      <a:pt x="51" y="97"/>
                    </a:cubicBezTo>
                    <a:cubicBezTo>
                      <a:pt x="58" y="109"/>
                      <a:pt x="75" y="99"/>
                      <a:pt x="68" y="87"/>
                    </a:cubicBezTo>
                    <a:cubicBezTo>
                      <a:pt x="54" y="62"/>
                      <a:pt x="39" y="37"/>
                      <a:pt x="24" y="11"/>
                    </a:cubicBezTo>
                    <a:cubicBezTo>
                      <a:pt x="18" y="0"/>
                      <a:pt x="0" y="10"/>
                      <a:pt x="7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 17">
                <a:extLst>
                  <a:ext uri="{FF2B5EF4-FFF2-40B4-BE49-F238E27FC236}">
                    <a16:creationId xmlns:a16="http://schemas.microsoft.com/office/drawing/2014/main" id="{EBEA872A-7E28-9B41-B234-D65BB97FF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6933" y="1465270"/>
                <a:ext cx="69850" cy="192088"/>
              </a:xfrm>
              <a:custGeom>
                <a:avLst/>
                <a:gdLst>
                  <a:gd name="T0" fmla="*/ 21 w 28"/>
                  <a:gd name="T1" fmla="*/ 64 h 77"/>
                  <a:gd name="T2" fmla="*/ 26 w 28"/>
                  <a:gd name="T3" fmla="*/ 13 h 77"/>
                  <a:gd name="T4" fmla="*/ 6 w 28"/>
                  <a:gd name="T5" fmla="*/ 13 h 77"/>
                  <a:gd name="T6" fmla="*/ 1 w 28"/>
                  <a:gd name="T7" fmla="*/ 64 h 77"/>
                  <a:gd name="T8" fmla="*/ 21 w 28"/>
                  <a:gd name="T9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21" y="64"/>
                    </a:moveTo>
                    <a:cubicBezTo>
                      <a:pt x="23" y="47"/>
                      <a:pt x="25" y="30"/>
                      <a:pt x="26" y="13"/>
                    </a:cubicBezTo>
                    <a:cubicBezTo>
                      <a:pt x="28" y="0"/>
                      <a:pt x="8" y="0"/>
                      <a:pt x="6" y="13"/>
                    </a:cubicBezTo>
                    <a:cubicBezTo>
                      <a:pt x="5" y="30"/>
                      <a:pt x="3" y="47"/>
                      <a:pt x="1" y="64"/>
                    </a:cubicBezTo>
                    <a:cubicBezTo>
                      <a:pt x="0" y="77"/>
                      <a:pt x="20" y="77"/>
                      <a:pt x="21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Freeform 18">
                <a:extLst>
                  <a:ext uri="{FF2B5EF4-FFF2-40B4-BE49-F238E27FC236}">
                    <a16:creationId xmlns:a16="http://schemas.microsoft.com/office/drawing/2014/main" id="{17A49084-B5C3-5941-AA63-8EF4F3033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4064019"/>
                <a:ext cx="192088" cy="71439"/>
              </a:xfrm>
              <a:custGeom>
                <a:avLst/>
                <a:gdLst>
                  <a:gd name="T0" fmla="*/ 13 w 77"/>
                  <a:gd name="T1" fmla="*/ 21 h 28"/>
                  <a:gd name="T2" fmla="*/ 64 w 77"/>
                  <a:gd name="T3" fmla="*/ 27 h 28"/>
                  <a:gd name="T4" fmla="*/ 64 w 77"/>
                  <a:gd name="T5" fmla="*/ 7 h 28"/>
                  <a:gd name="T6" fmla="*/ 13 w 77"/>
                  <a:gd name="T7" fmla="*/ 1 h 28"/>
                  <a:gd name="T8" fmla="*/ 13 w 77"/>
                  <a:gd name="T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1"/>
                    </a:moveTo>
                    <a:cubicBezTo>
                      <a:pt x="30" y="23"/>
                      <a:pt x="47" y="25"/>
                      <a:pt x="64" y="27"/>
                    </a:cubicBezTo>
                    <a:cubicBezTo>
                      <a:pt x="77" y="28"/>
                      <a:pt x="77" y="8"/>
                      <a:pt x="64" y="7"/>
                    </a:cubicBezTo>
                    <a:cubicBezTo>
                      <a:pt x="47" y="5"/>
                      <a:pt x="30" y="3"/>
                      <a:pt x="13" y="1"/>
                    </a:cubicBezTo>
                    <a:cubicBezTo>
                      <a:pt x="0" y="0"/>
                      <a:pt x="0" y="20"/>
                      <a:pt x="13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Freeform 19">
                <a:extLst>
                  <a:ext uri="{FF2B5EF4-FFF2-40B4-BE49-F238E27FC236}">
                    <a16:creationId xmlns:a16="http://schemas.microsoft.com/office/drawing/2014/main" id="{A87A1D56-FCDE-1B44-A9AF-E28C7DE45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3570304"/>
                <a:ext cx="193676" cy="73025"/>
              </a:xfrm>
              <a:custGeom>
                <a:avLst/>
                <a:gdLst>
                  <a:gd name="T0" fmla="*/ 13 w 77"/>
                  <a:gd name="T1" fmla="*/ 22 h 29"/>
                  <a:gd name="T2" fmla="*/ 64 w 77"/>
                  <a:gd name="T3" fmla="*/ 27 h 29"/>
                  <a:gd name="T4" fmla="*/ 64 w 77"/>
                  <a:gd name="T5" fmla="*/ 7 h 29"/>
                  <a:gd name="T6" fmla="*/ 13 w 77"/>
                  <a:gd name="T7" fmla="*/ 2 h 29"/>
                  <a:gd name="T8" fmla="*/ 13 w 77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13" y="22"/>
                    </a:moveTo>
                    <a:cubicBezTo>
                      <a:pt x="30" y="24"/>
                      <a:pt x="47" y="25"/>
                      <a:pt x="64" y="27"/>
                    </a:cubicBezTo>
                    <a:cubicBezTo>
                      <a:pt x="77" y="29"/>
                      <a:pt x="77" y="9"/>
                      <a:pt x="64" y="7"/>
                    </a:cubicBezTo>
                    <a:cubicBezTo>
                      <a:pt x="47" y="5"/>
                      <a:pt x="30" y="4"/>
                      <a:pt x="13" y="2"/>
                    </a:cubicBezTo>
                    <a:cubicBezTo>
                      <a:pt x="0" y="0"/>
                      <a:pt x="0" y="20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Freeform 20">
                <a:extLst>
                  <a:ext uri="{FF2B5EF4-FFF2-40B4-BE49-F238E27FC236}">
                    <a16:creationId xmlns:a16="http://schemas.microsoft.com/office/drawing/2014/main" id="{260E68D6-EEE5-5D4C-9872-DDCD8AA47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500195"/>
                <a:ext cx="88901" cy="203201"/>
              </a:xfrm>
              <a:custGeom>
                <a:avLst/>
                <a:gdLst>
                  <a:gd name="T0" fmla="*/ 22 w 35"/>
                  <a:gd name="T1" fmla="*/ 68 h 81"/>
                  <a:gd name="T2" fmla="*/ 32 w 35"/>
                  <a:gd name="T3" fmla="*/ 18 h 81"/>
                  <a:gd name="T4" fmla="*/ 13 w 35"/>
                  <a:gd name="T5" fmla="*/ 12 h 81"/>
                  <a:gd name="T6" fmla="*/ 2 w 35"/>
                  <a:gd name="T7" fmla="*/ 63 h 81"/>
                  <a:gd name="T8" fmla="*/ 22 w 35"/>
                  <a:gd name="T9" fmla="*/ 6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2" y="68"/>
                    </a:moveTo>
                    <a:cubicBezTo>
                      <a:pt x="25" y="51"/>
                      <a:pt x="29" y="34"/>
                      <a:pt x="32" y="18"/>
                    </a:cubicBezTo>
                    <a:cubicBezTo>
                      <a:pt x="35" y="5"/>
                      <a:pt x="16" y="0"/>
                      <a:pt x="13" y="12"/>
                    </a:cubicBezTo>
                    <a:cubicBezTo>
                      <a:pt x="10" y="29"/>
                      <a:pt x="6" y="46"/>
                      <a:pt x="2" y="63"/>
                    </a:cubicBezTo>
                    <a:cubicBezTo>
                      <a:pt x="0" y="75"/>
                      <a:pt x="19" y="81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Freeform 21">
                <a:extLst>
                  <a:ext uri="{FF2B5EF4-FFF2-40B4-BE49-F238E27FC236}">
                    <a16:creationId xmlns:a16="http://schemas.microsoft.com/office/drawing/2014/main" id="{B2651295-8E0B-AE4B-918B-885FAD628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4295794"/>
                <a:ext cx="203201" cy="90488"/>
              </a:xfrm>
              <a:custGeom>
                <a:avLst/>
                <a:gdLst>
                  <a:gd name="T0" fmla="*/ 12 w 81"/>
                  <a:gd name="T1" fmla="*/ 22 h 36"/>
                  <a:gd name="T2" fmla="*/ 63 w 81"/>
                  <a:gd name="T3" fmla="*/ 33 h 36"/>
                  <a:gd name="T4" fmla="*/ 68 w 81"/>
                  <a:gd name="T5" fmla="*/ 14 h 36"/>
                  <a:gd name="T6" fmla="*/ 17 w 81"/>
                  <a:gd name="T7" fmla="*/ 3 h 36"/>
                  <a:gd name="T8" fmla="*/ 12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2" y="22"/>
                    </a:moveTo>
                    <a:cubicBezTo>
                      <a:pt x="29" y="26"/>
                      <a:pt x="46" y="29"/>
                      <a:pt x="63" y="33"/>
                    </a:cubicBezTo>
                    <a:cubicBezTo>
                      <a:pt x="75" y="36"/>
                      <a:pt x="81" y="16"/>
                      <a:pt x="68" y="14"/>
                    </a:cubicBezTo>
                    <a:cubicBezTo>
                      <a:pt x="51" y="10"/>
                      <a:pt x="34" y="6"/>
                      <a:pt x="17" y="3"/>
                    </a:cubicBezTo>
                    <a:cubicBezTo>
                      <a:pt x="5" y="0"/>
                      <a:pt x="0" y="19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22">
                <a:extLst>
                  <a:ext uri="{FF2B5EF4-FFF2-40B4-BE49-F238E27FC236}">
                    <a16:creationId xmlns:a16="http://schemas.microsoft.com/office/drawing/2014/main" id="{3FAE32E8-9CAB-C349-BD70-F36416227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3321066"/>
                <a:ext cx="203201" cy="90488"/>
              </a:xfrm>
              <a:custGeom>
                <a:avLst/>
                <a:gdLst>
                  <a:gd name="T0" fmla="*/ 13 w 81"/>
                  <a:gd name="T1" fmla="*/ 22 h 36"/>
                  <a:gd name="T2" fmla="*/ 63 w 81"/>
                  <a:gd name="T3" fmla="*/ 33 h 36"/>
                  <a:gd name="T4" fmla="*/ 69 w 81"/>
                  <a:gd name="T5" fmla="*/ 14 h 36"/>
                  <a:gd name="T6" fmla="*/ 18 w 81"/>
                  <a:gd name="T7" fmla="*/ 3 h 36"/>
                  <a:gd name="T8" fmla="*/ 13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3" y="22"/>
                    </a:moveTo>
                    <a:cubicBezTo>
                      <a:pt x="30" y="26"/>
                      <a:pt x="47" y="29"/>
                      <a:pt x="63" y="33"/>
                    </a:cubicBezTo>
                    <a:cubicBezTo>
                      <a:pt x="76" y="36"/>
                      <a:pt x="81" y="16"/>
                      <a:pt x="69" y="14"/>
                    </a:cubicBezTo>
                    <a:cubicBezTo>
                      <a:pt x="52" y="10"/>
                      <a:pt x="35" y="6"/>
                      <a:pt x="18" y="3"/>
                    </a:cubicBezTo>
                    <a:cubicBezTo>
                      <a:pt x="6" y="0"/>
                      <a:pt x="0" y="19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Freeform 23">
                <a:extLst>
                  <a:ext uri="{FF2B5EF4-FFF2-40B4-BE49-F238E27FC236}">
                    <a16:creationId xmlns:a16="http://schemas.microsoft.com/office/drawing/2014/main" id="{F6A1D7BD-93C2-7E44-B01B-8936DDEA3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094" y="1565283"/>
                <a:ext cx="109539" cy="198438"/>
              </a:xfrm>
              <a:custGeom>
                <a:avLst/>
                <a:gdLst>
                  <a:gd name="T0" fmla="*/ 24 w 44"/>
                  <a:gd name="T1" fmla="*/ 67 h 79"/>
                  <a:gd name="T2" fmla="*/ 40 w 44"/>
                  <a:gd name="T3" fmla="*/ 18 h 79"/>
                  <a:gd name="T4" fmla="*/ 20 w 44"/>
                  <a:gd name="T5" fmla="*/ 12 h 79"/>
                  <a:gd name="T6" fmla="*/ 4 w 44"/>
                  <a:gd name="T7" fmla="*/ 61 h 79"/>
                  <a:gd name="T8" fmla="*/ 24 w 44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79">
                    <a:moveTo>
                      <a:pt x="24" y="67"/>
                    </a:moveTo>
                    <a:cubicBezTo>
                      <a:pt x="29" y="50"/>
                      <a:pt x="34" y="34"/>
                      <a:pt x="40" y="18"/>
                    </a:cubicBezTo>
                    <a:cubicBezTo>
                      <a:pt x="44" y="6"/>
                      <a:pt x="24" y="0"/>
                      <a:pt x="20" y="12"/>
                    </a:cubicBezTo>
                    <a:cubicBezTo>
                      <a:pt x="15" y="29"/>
                      <a:pt x="10" y="45"/>
                      <a:pt x="4" y="61"/>
                    </a:cubicBezTo>
                    <a:cubicBezTo>
                      <a:pt x="0" y="74"/>
                      <a:pt x="20" y="79"/>
                      <a:pt x="2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Freeform 24">
                <a:extLst>
                  <a:ext uri="{FF2B5EF4-FFF2-40B4-BE49-F238E27FC236}">
                    <a16:creationId xmlns:a16="http://schemas.microsoft.com/office/drawing/2014/main" id="{E90AAC73-19B9-F344-9BB4-587E2D065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99" y="4521220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7 w 79"/>
                  <a:gd name="T5" fmla="*/ 20 h 43"/>
                  <a:gd name="T6" fmla="*/ 18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9" y="28"/>
                      <a:pt x="45" y="34"/>
                      <a:pt x="61" y="39"/>
                    </a:cubicBezTo>
                    <a:cubicBezTo>
                      <a:pt x="74" y="43"/>
                      <a:pt x="79" y="24"/>
                      <a:pt x="67" y="20"/>
                    </a:cubicBezTo>
                    <a:cubicBezTo>
                      <a:pt x="50" y="14"/>
                      <a:pt x="34" y="9"/>
                      <a:pt x="18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Freeform 25">
                <a:extLst>
                  <a:ext uri="{FF2B5EF4-FFF2-40B4-BE49-F238E27FC236}">
                    <a16:creationId xmlns:a16="http://schemas.microsoft.com/office/drawing/2014/main" id="{9C308E06-01E3-3243-8327-A9A9855DA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7253" y="3078177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6 w 79"/>
                  <a:gd name="T5" fmla="*/ 20 h 43"/>
                  <a:gd name="T6" fmla="*/ 17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8" y="28"/>
                      <a:pt x="45" y="34"/>
                      <a:pt x="61" y="39"/>
                    </a:cubicBezTo>
                    <a:cubicBezTo>
                      <a:pt x="73" y="43"/>
                      <a:pt x="79" y="24"/>
                      <a:pt x="66" y="20"/>
                    </a:cubicBezTo>
                    <a:cubicBezTo>
                      <a:pt x="50" y="14"/>
                      <a:pt x="34" y="9"/>
                      <a:pt x="17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Freeform 26">
                <a:extLst>
                  <a:ext uri="{FF2B5EF4-FFF2-40B4-BE49-F238E27FC236}">
                    <a16:creationId xmlns:a16="http://schemas.microsoft.com/office/drawing/2014/main" id="{A76DD031-6403-7641-BED1-D3883C587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57" y="1652596"/>
                <a:ext cx="122238" cy="201613"/>
              </a:xfrm>
              <a:custGeom>
                <a:avLst/>
                <a:gdLst>
                  <a:gd name="T0" fmla="*/ 22 w 49"/>
                  <a:gd name="T1" fmla="*/ 68 h 80"/>
                  <a:gd name="T2" fmla="*/ 44 w 49"/>
                  <a:gd name="T3" fmla="*/ 21 h 80"/>
                  <a:gd name="T4" fmla="*/ 26 w 49"/>
                  <a:gd name="T5" fmla="*/ 11 h 80"/>
                  <a:gd name="T6" fmla="*/ 5 w 49"/>
                  <a:gd name="T7" fmla="*/ 58 h 80"/>
                  <a:gd name="T8" fmla="*/ 22 w 49"/>
                  <a:gd name="T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0">
                    <a:moveTo>
                      <a:pt x="22" y="68"/>
                    </a:moveTo>
                    <a:cubicBezTo>
                      <a:pt x="29" y="53"/>
                      <a:pt x="36" y="37"/>
                      <a:pt x="44" y="21"/>
                    </a:cubicBezTo>
                    <a:cubicBezTo>
                      <a:pt x="49" y="10"/>
                      <a:pt x="32" y="0"/>
                      <a:pt x="26" y="11"/>
                    </a:cubicBezTo>
                    <a:cubicBezTo>
                      <a:pt x="19" y="27"/>
                      <a:pt x="12" y="43"/>
                      <a:pt x="5" y="58"/>
                    </a:cubicBezTo>
                    <a:cubicBezTo>
                      <a:pt x="0" y="70"/>
                      <a:pt x="17" y="80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Freeform 27">
                <a:extLst>
                  <a:ext uri="{FF2B5EF4-FFF2-40B4-BE49-F238E27FC236}">
                    <a16:creationId xmlns:a16="http://schemas.microsoft.com/office/drawing/2014/main" id="{38477F3C-1A6B-B147-8107-B5931E0E0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010" y="4740296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5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5"/>
                    </a:cubicBezTo>
                    <a:cubicBezTo>
                      <a:pt x="10" y="0"/>
                      <a:pt x="0" y="17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Freeform 28">
                <a:extLst>
                  <a:ext uri="{FF2B5EF4-FFF2-40B4-BE49-F238E27FC236}">
                    <a16:creationId xmlns:a16="http://schemas.microsoft.com/office/drawing/2014/main" id="{18843562-76F1-F146-8E45-92A1581E1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1528" y="2843225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6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6"/>
                    </a:cubicBezTo>
                    <a:cubicBezTo>
                      <a:pt x="10" y="0"/>
                      <a:pt x="0" y="18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Freeform 29">
                <a:extLst>
                  <a:ext uri="{FF2B5EF4-FFF2-40B4-BE49-F238E27FC236}">
                    <a16:creationId xmlns:a16="http://schemas.microsoft.com/office/drawing/2014/main" id="{EE97C6C2-4776-E242-9E31-C1E160D9A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96" y="1898658"/>
                <a:ext cx="158751" cy="180975"/>
              </a:xfrm>
              <a:custGeom>
                <a:avLst/>
                <a:gdLst>
                  <a:gd name="T0" fmla="*/ 25 w 63"/>
                  <a:gd name="T1" fmla="*/ 62 h 72"/>
                  <a:gd name="T2" fmla="*/ 55 w 63"/>
                  <a:gd name="T3" fmla="*/ 20 h 72"/>
                  <a:gd name="T4" fmla="*/ 38 w 63"/>
                  <a:gd name="T5" fmla="*/ 10 h 72"/>
                  <a:gd name="T6" fmla="*/ 8 w 63"/>
                  <a:gd name="T7" fmla="*/ 52 h 72"/>
                  <a:gd name="T8" fmla="*/ 25 w 63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2">
                    <a:moveTo>
                      <a:pt x="25" y="62"/>
                    </a:moveTo>
                    <a:cubicBezTo>
                      <a:pt x="35" y="48"/>
                      <a:pt x="45" y="34"/>
                      <a:pt x="55" y="20"/>
                    </a:cubicBezTo>
                    <a:cubicBezTo>
                      <a:pt x="63" y="10"/>
                      <a:pt x="45" y="0"/>
                      <a:pt x="38" y="10"/>
                    </a:cubicBezTo>
                    <a:cubicBezTo>
                      <a:pt x="28" y="24"/>
                      <a:pt x="18" y="38"/>
                      <a:pt x="8" y="52"/>
                    </a:cubicBezTo>
                    <a:cubicBezTo>
                      <a:pt x="0" y="62"/>
                      <a:pt x="17" y="72"/>
                      <a:pt x="25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Freeform 30">
                <a:extLst>
                  <a:ext uri="{FF2B5EF4-FFF2-40B4-BE49-F238E27FC236}">
                    <a16:creationId xmlns:a16="http://schemas.microsoft.com/office/drawing/2014/main" id="{DA942B17-CF28-3E4D-A133-D52CFA094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73175" y="5626125"/>
                <a:ext cx="157163" cy="182564"/>
              </a:xfrm>
              <a:custGeom>
                <a:avLst/>
                <a:gdLst>
                  <a:gd name="T0" fmla="*/ 25 w 63"/>
                  <a:gd name="T1" fmla="*/ 63 h 73"/>
                  <a:gd name="T2" fmla="*/ 55 w 63"/>
                  <a:gd name="T3" fmla="*/ 21 h 73"/>
                  <a:gd name="T4" fmla="*/ 38 w 63"/>
                  <a:gd name="T5" fmla="*/ 11 h 73"/>
                  <a:gd name="T6" fmla="*/ 8 w 63"/>
                  <a:gd name="T7" fmla="*/ 53 h 73"/>
                  <a:gd name="T8" fmla="*/ 25 w 63"/>
                  <a:gd name="T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25" y="63"/>
                    </a:moveTo>
                    <a:cubicBezTo>
                      <a:pt x="35" y="49"/>
                      <a:pt x="45" y="35"/>
                      <a:pt x="55" y="21"/>
                    </a:cubicBezTo>
                    <a:cubicBezTo>
                      <a:pt x="63" y="10"/>
                      <a:pt x="46" y="0"/>
                      <a:pt x="38" y="11"/>
                    </a:cubicBezTo>
                    <a:cubicBezTo>
                      <a:pt x="28" y="25"/>
                      <a:pt x="18" y="39"/>
                      <a:pt x="8" y="53"/>
                    </a:cubicBezTo>
                    <a:cubicBezTo>
                      <a:pt x="0" y="63"/>
                      <a:pt x="17" y="73"/>
                      <a:pt x="25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Freeform 31">
                <a:extLst>
                  <a:ext uri="{FF2B5EF4-FFF2-40B4-BE49-F238E27FC236}">
                    <a16:creationId xmlns:a16="http://schemas.microsoft.com/office/drawing/2014/main" id="{9B7EF0DB-2993-9D43-93DB-A5AF63AD0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85" y="5129235"/>
                <a:ext cx="182564" cy="157163"/>
              </a:xfrm>
              <a:custGeom>
                <a:avLst/>
                <a:gdLst>
                  <a:gd name="T0" fmla="*/ 10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0 w 73"/>
                  <a:gd name="T7" fmla="*/ 8 h 63"/>
                  <a:gd name="T8" fmla="*/ 10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0" y="25"/>
                    </a:moveTo>
                    <a:cubicBezTo>
                      <a:pt x="24" y="35"/>
                      <a:pt x="38" y="45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8" y="28"/>
                      <a:pt x="34" y="18"/>
                      <a:pt x="20" y="8"/>
                    </a:cubicBezTo>
                    <a:cubicBezTo>
                      <a:pt x="10" y="0"/>
                      <a:pt x="0" y="18"/>
                      <a:pt x="10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Freeform 32">
                <a:extLst>
                  <a:ext uri="{FF2B5EF4-FFF2-40B4-BE49-F238E27FC236}">
                    <a16:creationId xmlns:a16="http://schemas.microsoft.com/office/drawing/2014/main" id="{33B4FB68-211E-224A-AB20-6EFE5052B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465" y="2417774"/>
                <a:ext cx="182564" cy="158751"/>
              </a:xfrm>
              <a:custGeom>
                <a:avLst/>
                <a:gdLst>
                  <a:gd name="T0" fmla="*/ 11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1 w 73"/>
                  <a:gd name="T7" fmla="*/ 8 h 63"/>
                  <a:gd name="T8" fmla="*/ 11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1" y="25"/>
                    </a:moveTo>
                    <a:cubicBezTo>
                      <a:pt x="25" y="35"/>
                      <a:pt x="38" y="46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9" y="28"/>
                      <a:pt x="35" y="18"/>
                      <a:pt x="21" y="8"/>
                    </a:cubicBezTo>
                    <a:cubicBezTo>
                      <a:pt x="10" y="0"/>
                      <a:pt x="0" y="18"/>
                      <a:pt x="1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Freeform 33">
                <a:extLst>
                  <a:ext uri="{FF2B5EF4-FFF2-40B4-BE49-F238E27FC236}">
                    <a16:creationId xmlns:a16="http://schemas.microsoft.com/office/drawing/2014/main" id="{58387FA3-8BE6-6E4F-BCA5-00A1FF251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34" y="2052647"/>
                <a:ext cx="165101" cy="179389"/>
              </a:xfrm>
              <a:custGeom>
                <a:avLst/>
                <a:gdLst>
                  <a:gd name="T0" fmla="*/ 22 w 66"/>
                  <a:gd name="T1" fmla="*/ 62 h 72"/>
                  <a:gd name="T2" fmla="*/ 57 w 66"/>
                  <a:gd name="T3" fmla="*/ 24 h 72"/>
                  <a:gd name="T4" fmla="*/ 43 w 66"/>
                  <a:gd name="T5" fmla="*/ 10 h 72"/>
                  <a:gd name="T6" fmla="*/ 8 w 66"/>
                  <a:gd name="T7" fmla="*/ 48 h 72"/>
                  <a:gd name="T8" fmla="*/ 22 w 66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22" y="62"/>
                    </a:moveTo>
                    <a:cubicBezTo>
                      <a:pt x="34" y="49"/>
                      <a:pt x="46" y="37"/>
                      <a:pt x="57" y="24"/>
                    </a:cubicBezTo>
                    <a:cubicBezTo>
                      <a:pt x="66" y="14"/>
                      <a:pt x="52" y="0"/>
                      <a:pt x="43" y="10"/>
                    </a:cubicBezTo>
                    <a:cubicBezTo>
                      <a:pt x="31" y="23"/>
                      <a:pt x="20" y="35"/>
                      <a:pt x="8" y="48"/>
                    </a:cubicBezTo>
                    <a:cubicBezTo>
                      <a:pt x="0" y="58"/>
                      <a:pt x="14" y="72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Freeform 34">
                <a:extLst>
                  <a:ext uri="{FF2B5EF4-FFF2-40B4-BE49-F238E27FC236}">
                    <a16:creationId xmlns:a16="http://schemas.microsoft.com/office/drawing/2014/main" id="{76E8D768-6D77-CC44-9A6E-3FEE23D5C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6851" y="5475313"/>
                <a:ext cx="165101" cy="177800"/>
              </a:xfrm>
              <a:custGeom>
                <a:avLst/>
                <a:gdLst>
                  <a:gd name="T0" fmla="*/ 23 w 66"/>
                  <a:gd name="T1" fmla="*/ 62 h 71"/>
                  <a:gd name="T2" fmla="*/ 58 w 66"/>
                  <a:gd name="T3" fmla="*/ 24 h 71"/>
                  <a:gd name="T4" fmla="*/ 43 w 66"/>
                  <a:gd name="T5" fmla="*/ 9 h 71"/>
                  <a:gd name="T6" fmla="*/ 9 w 66"/>
                  <a:gd name="T7" fmla="*/ 48 h 71"/>
                  <a:gd name="T8" fmla="*/ 23 w 66"/>
                  <a:gd name="T9" fmla="*/ 6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1">
                    <a:moveTo>
                      <a:pt x="23" y="62"/>
                    </a:moveTo>
                    <a:cubicBezTo>
                      <a:pt x="35" y="49"/>
                      <a:pt x="46" y="36"/>
                      <a:pt x="58" y="24"/>
                    </a:cubicBezTo>
                    <a:cubicBezTo>
                      <a:pt x="66" y="14"/>
                      <a:pt x="52" y="0"/>
                      <a:pt x="43" y="9"/>
                    </a:cubicBezTo>
                    <a:cubicBezTo>
                      <a:pt x="32" y="22"/>
                      <a:pt x="20" y="35"/>
                      <a:pt x="9" y="48"/>
                    </a:cubicBezTo>
                    <a:cubicBezTo>
                      <a:pt x="0" y="57"/>
                      <a:pt x="14" y="71"/>
                      <a:pt x="2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Freeform 35">
                <a:extLst>
                  <a:ext uri="{FF2B5EF4-FFF2-40B4-BE49-F238E27FC236}">
                    <a16:creationId xmlns:a16="http://schemas.microsoft.com/office/drawing/2014/main" id="{743A9E27-4428-5441-B38C-1EFB34E81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184" y="5314974"/>
                <a:ext cx="179389" cy="165101"/>
              </a:xfrm>
              <a:custGeom>
                <a:avLst/>
                <a:gdLst>
                  <a:gd name="T0" fmla="*/ 10 w 72"/>
                  <a:gd name="T1" fmla="*/ 23 h 66"/>
                  <a:gd name="T2" fmla="*/ 48 w 72"/>
                  <a:gd name="T3" fmla="*/ 57 h 66"/>
                  <a:gd name="T4" fmla="*/ 62 w 72"/>
                  <a:gd name="T5" fmla="*/ 43 h 66"/>
                  <a:gd name="T6" fmla="*/ 24 w 72"/>
                  <a:gd name="T7" fmla="*/ 9 h 66"/>
                  <a:gd name="T8" fmla="*/ 10 w 72"/>
                  <a:gd name="T9" fmla="*/ 2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10" y="23"/>
                    </a:moveTo>
                    <a:cubicBezTo>
                      <a:pt x="23" y="34"/>
                      <a:pt x="36" y="46"/>
                      <a:pt x="48" y="57"/>
                    </a:cubicBezTo>
                    <a:cubicBezTo>
                      <a:pt x="58" y="66"/>
                      <a:pt x="72" y="52"/>
                      <a:pt x="62" y="43"/>
                    </a:cubicBezTo>
                    <a:cubicBezTo>
                      <a:pt x="50" y="32"/>
                      <a:pt x="37" y="20"/>
                      <a:pt x="24" y="9"/>
                    </a:cubicBezTo>
                    <a:cubicBezTo>
                      <a:pt x="15" y="0"/>
                      <a:pt x="0" y="14"/>
                      <a:pt x="10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Freeform 36">
                <a:extLst>
                  <a:ext uri="{FF2B5EF4-FFF2-40B4-BE49-F238E27FC236}">
                    <a16:creationId xmlns:a16="http://schemas.microsoft.com/office/drawing/2014/main" id="{35DECC61-DF16-8E42-936B-FB7D92960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39890" y="2227273"/>
                <a:ext cx="177800" cy="166688"/>
              </a:xfrm>
              <a:custGeom>
                <a:avLst/>
                <a:gdLst>
                  <a:gd name="T0" fmla="*/ 9 w 71"/>
                  <a:gd name="T1" fmla="*/ 22 h 66"/>
                  <a:gd name="T2" fmla="*/ 48 w 71"/>
                  <a:gd name="T3" fmla="*/ 57 h 66"/>
                  <a:gd name="T4" fmla="*/ 62 w 71"/>
                  <a:gd name="T5" fmla="*/ 43 h 66"/>
                  <a:gd name="T6" fmla="*/ 24 w 71"/>
                  <a:gd name="T7" fmla="*/ 8 h 66"/>
                  <a:gd name="T8" fmla="*/ 9 w 71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9" y="22"/>
                    </a:moveTo>
                    <a:cubicBezTo>
                      <a:pt x="22" y="34"/>
                      <a:pt x="35" y="45"/>
                      <a:pt x="48" y="57"/>
                    </a:cubicBezTo>
                    <a:cubicBezTo>
                      <a:pt x="57" y="66"/>
                      <a:pt x="71" y="51"/>
                      <a:pt x="62" y="43"/>
                    </a:cubicBezTo>
                    <a:cubicBezTo>
                      <a:pt x="49" y="31"/>
                      <a:pt x="36" y="20"/>
                      <a:pt x="24" y="8"/>
                    </a:cubicBezTo>
                    <a:cubicBezTo>
                      <a:pt x="14" y="0"/>
                      <a:pt x="0" y="14"/>
                      <a:pt x="9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Freeform 37">
                <a:extLst>
                  <a:ext uri="{FF2B5EF4-FFF2-40B4-BE49-F238E27FC236}">
                    <a16:creationId xmlns:a16="http://schemas.microsoft.com/office/drawing/2014/main" id="{E481D42C-8FAE-BA44-8F09-0EFBA5DFB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947" y="2232035"/>
                <a:ext cx="180975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8 h 66"/>
                  <a:gd name="T6" fmla="*/ 10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7" y="46"/>
                      <a:pt x="50" y="34"/>
                      <a:pt x="62" y="23"/>
                    </a:cubicBezTo>
                    <a:cubicBezTo>
                      <a:pt x="72" y="14"/>
                      <a:pt x="58" y="0"/>
                      <a:pt x="48" y="8"/>
                    </a:cubicBezTo>
                    <a:cubicBezTo>
                      <a:pt x="35" y="20"/>
                      <a:pt x="23" y="31"/>
                      <a:pt x="10" y="43"/>
                    </a:cubicBezTo>
                    <a:cubicBezTo>
                      <a:pt x="0" y="51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Freeform 38">
                <a:extLst>
                  <a:ext uri="{FF2B5EF4-FFF2-40B4-BE49-F238E27FC236}">
                    <a16:creationId xmlns:a16="http://schemas.microsoft.com/office/drawing/2014/main" id="{2DB41732-35C6-7D4B-B959-261320AF7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44652" y="5308624"/>
                <a:ext cx="179389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9 h 66"/>
                  <a:gd name="T6" fmla="*/ 9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6" y="46"/>
                      <a:pt x="49" y="34"/>
                      <a:pt x="62" y="23"/>
                    </a:cubicBezTo>
                    <a:cubicBezTo>
                      <a:pt x="72" y="14"/>
                      <a:pt x="57" y="0"/>
                      <a:pt x="48" y="9"/>
                    </a:cubicBezTo>
                    <a:cubicBezTo>
                      <a:pt x="35" y="20"/>
                      <a:pt x="22" y="32"/>
                      <a:pt x="9" y="43"/>
                    </a:cubicBezTo>
                    <a:cubicBezTo>
                      <a:pt x="0" y="52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Freeform 39">
                <a:extLst>
                  <a:ext uri="{FF2B5EF4-FFF2-40B4-BE49-F238E27FC236}">
                    <a16:creationId xmlns:a16="http://schemas.microsoft.com/office/drawing/2014/main" id="{1B1454FC-DB9B-1149-9728-5524BE4F3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71" y="5480074"/>
                <a:ext cx="163513" cy="177800"/>
              </a:xfrm>
              <a:custGeom>
                <a:avLst/>
                <a:gdLst>
                  <a:gd name="T0" fmla="*/ 8 w 65"/>
                  <a:gd name="T1" fmla="*/ 23 h 71"/>
                  <a:gd name="T2" fmla="*/ 43 w 65"/>
                  <a:gd name="T3" fmla="*/ 62 h 71"/>
                  <a:gd name="T4" fmla="*/ 57 w 65"/>
                  <a:gd name="T5" fmla="*/ 48 h 71"/>
                  <a:gd name="T6" fmla="*/ 22 w 65"/>
                  <a:gd name="T7" fmla="*/ 9 h 71"/>
                  <a:gd name="T8" fmla="*/ 8 w 65"/>
                  <a:gd name="T9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1">
                    <a:moveTo>
                      <a:pt x="8" y="23"/>
                    </a:moveTo>
                    <a:cubicBezTo>
                      <a:pt x="20" y="36"/>
                      <a:pt x="31" y="49"/>
                      <a:pt x="43" y="62"/>
                    </a:cubicBezTo>
                    <a:cubicBezTo>
                      <a:pt x="51" y="71"/>
                      <a:pt x="65" y="57"/>
                      <a:pt x="57" y="48"/>
                    </a:cubicBezTo>
                    <a:cubicBezTo>
                      <a:pt x="45" y="35"/>
                      <a:pt x="34" y="22"/>
                      <a:pt x="22" y="9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Freeform 40">
                <a:extLst>
                  <a:ext uri="{FF2B5EF4-FFF2-40B4-BE49-F238E27FC236}">
                    <a16:creationId xmlns:a16="http://schemas.microsoft.com/office/drawing/2014/main" id="{4074B557-B5DF-174C-99E7-5B2013D03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2090" y="2046297"/>
                <a:ext cx="165101" cy="180975"/>
              </a:xfrm>
              <a:custGeom>
                <a:avLst/>
                <a:gdLst>
                  <a:gd name="T0" fmla="*/ 9 w 66"/>
                  <a:gd name="T1" fmla="*/ 24 h 72"/>
                  <a:gd name="T2" fmla="*/ 43 w 66"/>
                  <a:gd name="T3" fmla="*/ 62 h 72"/>
                  <a:gd name="T4" fmla="*/ 58 w 66"/>
                  <a:gd name="T5" fmla="*/ 48 h 72"/>
                  <a:gd name="T6" fmla="*/ 23 w 66"/>
                  <a:gd name="T7" fmla="*/ 10 h 72"/>
                  <a:gd name="T8" fmla="*/ 9 w 66"/>
                  <a:gd name="T9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9" y="24"/>
                    </a:moveTo>
                    <a:cubicBezTo>
                      <a:pt x="20" y="37"/>
                      <a:pt x="32" y="50"/>
                      <a:pt x="43" y="62"/>
                    </a:cubicBezTo>
                    <a:cubicBezTo>
                      <a:pt x="52" y="72"/>
                      <a:pt x="66" y="58"/>
                      <a:pt x="58" y="48"/>
                    </a:cubicBezTo>
                    <a:cubicBezTo>
                      <a:pt x="46" y="35"/>
                      <a:pt x="35" y="23"/>
                      <a:pt x="23" y="10"/>
                    </a:cubicBezTo>
                    <a:cubicBezTo>
                      <a:pt x="15" y="0"/>
                      <a:pt x="0" y="14"/>
                      <a:pt x="9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Freeform 41">
                <a:extLst>
                  <a:ext uri="{FF2B5EF4-FFF2-40B4-BE49-F238E27FC236}">
                    <a16:creationId xmlns:a16="http://schemas.microsoft.com/office/drawing/2014/main" id="{2F12A052-02AE-C34C-8B37-AB7771B12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347" y="2425712"/>
                <a:ext cx="180975" cy="155575"/>
              </a:xfrm>
              <a:custGeom>
                <a:avLst/>
                <a:gdLst>
                  <a:gd name="T0" fmla="*/ 20 w 72"/>
                  <a:gd name="T1" fmla="*/ 55 h 62"/>
                  <a:gd name="T2" fmla="*/ 62 w 72"/>
                  <a:gd name="T3" fmla="*/ 25 h 62"/>
                  <a:gd name="T4" fmla="*/ 52 w 72"/>
                  <a:gd name="T5" fmla="*/ 7 h 62"/>
                  <a:gd name="T6" fmla="*/ 10 w 72"/>
                  <a:gd name="T7" fmla="*/ 38 h 62"/>
                  <a:gd name="T8" fmla="*/ 20 w 72"/>
                  <a:gd name="T9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2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7"/>
                      <a:pt x="62" y="0"/>
                      <a:pt x="52" y="7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2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Freeform 42">
                <a:extLst>
                  <a:ext uri="{FF2B5EF4-FFF2-40B4-BE49-F238E27FC236}">
                    <a16:creationId xmlns:a16="http://schemas.microsoft.com/office/drawing/2014/main" id="{9682B349-BD7A-6C48-8AF3-C7346DAD3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8640" y="5122885"/>
                <a:ext cx="180975" cy="158751"/>
              </a:xfrm>
              <a:custGeom>
                <a:avLst/>
                <a:gdLst>
                  <a:gd name="T0" fmla="*/ 20 w 72"/>
                  <a:gd name="T1" fmla="*/ 55 h 63"/>
                  <a:gd name="T2" fmla="*/ 62 w 72"/>
                  <a:gd name="T3" fmla="*/ 25 h 63"/>
                  <a:gd name="T4" fmla="*/ 52 w 72"/>
                  <a:gd name="T5" fmla="*/ 8 h 63"/>
                  <a:gd name="T6" fmla="*/ 10 w 72"/>
                  <a:gd name="T7" fmla="*/ 38 h 63"/>
                  <a:gd name="T8" fmla="*/ 20 w 72"/>
                  <a:gd name="T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3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8"/>
                      <a:pt x="62" y="0"/>
                      <a:pt x="52" y="8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3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Freeform 43">
                <a:extLst>
                  <a:ext uri="{FF2B5EF4-FFF2-40B4-BE49-F238E27FC236}">
                    <a16:creationId xmlns:a16="http://schemas.microsoft.com/office/drawing/2014/main" id="{0974E29A-C8C2-DC43-BE96-B928ED0D3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33" y="5630888"/>
                <a:ext cx="155576" cy="182564"/>
              </a:xfrm>
              <a:custGeom>
                <a:avLst/>
                <a:gdLst>
                  <a:gd name="T0" fmla="*/ 7 w 62"/>
                  <a:gd name="T1" fmla="*/ 20 h 73"/>
                  <a:gd name="T2" fmla="*/ 38 w 62"/>
                  <a:gd name="T3" fmla="*/ 62 h 73"/>
                  <a:gd name="T4" fmla="*/ 55 w 62"/>
                  <a:gd name="T5" fmla="*/ 52 h 73"/>
                  <a:gd name="T6" fmla="*/ 25 w 62"/>
                  <a:gd name="T7" fmla="*/ 10 h 73"/>
                  <a:gd name="T8" fmla="*/ 7 w 62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3">
                    <a:moveTo>
                      <a:pt x="7" y="20"/>
                    </a:moveTo>
                    <a:cubicBezTo>
                      <a:pt x="17" y="34"/>
                      <a:pt x="27" y="48"/>
                      <a:pt x="38" y="62"/>
                    </a:cubicBezTo>
                    <a:cubicBezTo>
                      <a:pt x="45" y="73"/>
                      <a:pt x="62" y="63"/>
                      <a:pt x="55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7" y="0"/>
                      <a:pt x="0" y="1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Freeform 44">
                <a:extLst>
                  <a:ext uri="{FF2B5EF4-FFF2-40B4-BE49-F238E27FC236}">
                    <a16:creationId xmlns:a16="http://schemas.microsoft.com/office/drawing/2014/main" id="{715CE5D6-40AD-0841-BE7F-BB42E874B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8414" y="1893897"/>
                <a:ext cx="157163" cy="182564"/>
              </a:xfrm>
              <a:custGeom>
                <a:avLst/>
                <a:gdLst>
                  <a:gd name="T0" fmla="*/ 8 w 63"/>
                  <a:gd name="T1" fmla="*/ 20 h 73"/>
                  <a:gd name="T2" fmla="*/ 38 w 63"/>
                  <a:gd name="T3" fmla="*/ 62 h 73"/>
                  <a:gd name="T4" fmla="*/ 56 w 63"/>
                  <a:gd name="T5" fmla="*/ 52 h 73"/>
                  <a:gd name="T6" fmla="*/ 25 w 63"/>
                  <a:gd name="T7" fmla="*/ 10 h 73"/>
                  <a:gd name="T8" fmla="*/ 8 w 63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8" y="20"/>
                    </a:moveTo>
                    <a:cubicBezTo>
                      <a:pt x="18" y="34"/>
                      <a:pt x="28" y="48"/>
                      <a:pt x="38" y="62"/>
                    </a:cubicBezTo>
                    <a:cubicBezTo>
                      <a:pt x="46" y="73"/>
                      <a:pt x="63" y="63"/>
                      <a:pt x="56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8" y="0"/>
                      <a:pt x="0" y="10"/>
                      <a:pt x="8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Freeform 45">
                <a:extLst>
                  <a:ext uri="{FF2B5EF4-FFF2-40B4-BE49-F238E27FC236}">
                    <a16:creationId xmlns:a16="http://schemas.microsoft.com/office/drawing/2014/main" id="{9943BB21-823B-E646-9A93-7D9602BFE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185" y="2849575"/>
                <a:ext cx="203201" cy="123826"/>
              </a:xfrm>
              <a:custGeom>
                <a:avLst/>
                <a:gdLst>
                  <a:gd name="T0" fmla="*/ 22 w 81"/>
                  <a:gd name="T1" fmla="*/ 44 h 49"/>
                  <a:gd name="T2" fmla="*/ 69 w 81"/>
                  <a:gd name="T3" fmla="*/ 23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4"/>
                    </a:moveTo>
                    <a:cubicBezTo>
                      <a:pt x="38" y="37"/>
                      <a:pt x="54" y="30"/>
                      <a:pt x="69" y="23"/>
                    </a:cubicBezTo>
                    <a:cubicBezTo>
                      <a:pt x="81" y="17"/>
                      <a:pt x="71" y="0"/>
                      <a:pt x="59" y="5"/>
                    </a:cubicBezTo>
                    <a:cubicBezTo>
                      <a:pt x="43" y="12"/>
                      <a:pt x="28" y="19"/>
                      <a:pt x="12" y="26"/>
                    </a:cubicBezTo>
                    <a:cubicBezTo>
                      <a:pt x="0" y="32"/>
                      <a:pt x="10" y="49"/>
                      <a:pt x="22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Freeform 46">
                <a:extLst>
                  <a:ext uri="{FF2B5EF4-FFF2-40B4-BE49-F238E27FC236}">
                    <a16:creationId xmlns:a16="http://schemas.microsoft.com/office/drawing/2014/main" id="{2FB36ECF-872A-9B4F-9527-33C2B0EF9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4703" y="4733946"/>
                <a:ext cx="203201" cy="123826"/>
              </a:xfrm>
              <a:custGeom>
                <a:avLst/>
                <a:gdLst>
                  <a:gd name="T0" fmla="*/ 22 w 81"/>
                  <a:gd name="T1" fmla="*/ 43 h 49"/>
                  <a:gd name="T2" fmla="*/ 69 w 81"/>
                  <a:gd name="T3" fmla="*/ 22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3"/>
                    </a:moveTo>
                    <a:cubicBezTo>
                      <a:pt x="37" y="36"/>
                      <a:pt x="53" y="29"/>
                      <a:pt x="69" y="22"/>
                    </a:cubicBezTo>
                    <a:cubicBezTo>
                      <a:pt x="81" y="17"/>
                      <a:pt x="70" y="0"/>
                      <a:pt x="59" y="5"/>
                    </a:cubicBezTo>
                    <a:cubicBezTo>
                      <a:pt x="43" y="12"/>
                      <a:pt x="27" y="19"/>
                      <a:pt x="12" y="26"/>
                    </a:cubicBezTo>
                    <a:cubicBezTo>
                      <a:pt x="0" y="31"/>
                      <a:pt x="10" y="49"/>
                      <a:pt x="22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Freeform 47">
                <a:extLst>
                  <a:ext uri="{FF2B5EF4-FFF2-40B4-BE49-F238E27FC236}">
                    <a16:creationId xmlns:a16="http://schemas.microsoft.com/office/drawing/2014/main" id="{B0143D27-A856-134A-B5A6-2E229705F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1375" y="1647833"/>
                <a:ext cx="122238" cy="203201"/>
              </a:xfrm>
              <a:custGeom>
                <a:avLst/>
                <a:gdLst>
                  <a:gd name="T0" fmla="*/ 5 w 49"/>
                  <a:gd name="T1" fmla="*/ 22 h 81"/>
                  <a:gd name="T2" fmla="*/ 26 w 49"/>
                  <a:gd name="T3" fmla="*/ 69 h 81"/>
                  <a:gd name="T4" fmla="*/ 43 w 49"/>
                  <a:gd name="T5" fmla="*/ 59 h 81"/>
                  <a:gd name="T6" fmla="*/ 22 w 49"/>
                  <a:gd name="T7" fmla="*/ 12 h 81"/>
                  <a:gd name="T8" fmla="*/ 5 w 49"/>
                  <a:gd name="T9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5" y="22"/>
                    </a:moveTo>
                    <a:cubicBezTo>
                      <a:pt x="12" y="38"/>
                      <a:pt x="19" y="54"/>
                      <a:pt x="26" y="69"/>
                    </a:cubicBezTo>
                    <a:cubicBezTo>
                      <a:pt x="31" y="81"/>
                      <a:pt x="49" y="71"/>
                      <a:pt x="43" y="59"/>
                    </a:cubicBezTo>
                    <a:cubicBezTo>
                      <a:pt x="36" y="43"/>
                      <a:pt x="29" y="28"/>
                      <a:pt x="22" y="12"/>
                    </a:cubicBezTo>
                    <a:cubicBezTo>
                      <a:pt x="17" y="0"/>
                      <a:pt x="0" y="11"/>
                      <a:pt x="5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Freeform 48">
                <a:extLst>
                  <a:ext uri="{FF2B5EF4-FFF2-40B4-BE49-F238E27FC236}">
                    <a16:creationId xmlns:a16="http://schemas.microsoft.com/office/drawing/2014/main" id="{6629A9C3-B9D1-0D4F-95EA-2FF335149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674" y="3082938"/>
                <a:ext cx="198438" cy="111125"/>
              </a:xfrm>
              <a:custGeom>
                <a:avLst/>
                <a:gdLst>
                  <a:gd name="T0" fmla="*/ 18 w 79"/>
                  <a:gd name="T1" fmla="*/ 40 h 44"/>
                  <a:gd name="T2" fmla="*/ 67 w 79"/>
                  <a:gd name="T3" fmla="*/ 24 h 44"/>
                  <a:gd name="T4" fmla="*/ 61 w 79"/>
                  <a:gd name="T5" fmla="*/ 4 h 44"/>
                  <a:gd name="T6" fmla="*/ 12 w 79"/>
                  <a:gd name="T7" fmla="*/ 20 h 44"/>
                  <a:gd name="T8" fmla="*/ 18 w 79"/>
                  <a:gd name="T9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4">
                    <a:moveTo>
                      <a:pt x="18" y="40"/>
                    </a:moveTo>
                    <a:cubicBezTo>
                      <a:pt x="34" y="34"/>
                      <a:pt x="50" y="29"/>
                      <a:pt x="67" y="24"/>
                    </a:cubicBezTo>
                    <a:cubicBezTo>
                      <a:pt x="79" y="20"/>
                      <a:pt x="74" y="0"/>
                      <a:pt x="61" y="4"/>
                    </a:cubicBezTo>
                    <a:cubicBezTo>
                      <a:pt x="45" y="10"/>
                      <a:pt x="29" y="15"/>
                      <a:pt x="12" y="20"/>
                    </a:cubicBezTo>
                    <a:cubicBezTo>
                      <a:pt x="0" y="24"/>
                      <a:pt x="5" y="44"/>
                      <a:pt x="1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Freeform 49">
                <a:extLst>
                  <a:ext uri="{FF2B5EF4-FFF2-40B4-BE49-F238E27FC236}">
                    <a16:creationId xmlns:a16="http://schemas.microsoft.com/office/drawing/2014/main" id="{E7466050-698D-EC4B-B247-7DF1A8BE6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8841" y="4513282"/>
                <a:ext cx="196851" cy="107950"/>
              </a:xfrm>
              <a:custGeom>
                <a:avLst/>
                <a:gdLst>
                  <a:gd name="T0" fmla="*/ 18 w 79"/>
                  <a:gd name="T1" fmla="*/ 39 h 43"/>
                  <a:gd name="T2" fmla="*/ 67 w 79"/>
                  <a:gd name="T3" fmla="*/ 23 h 43"/>
                  <a:gd name="T4" fmla="*/ 61 w 79"/>
                  <a:gd name="T5" fmla="*/ 4 h 43"/>
                  <a:gd name="T6" fmla="*/ 12 w 79"/>
                  <a:gd name="T7" fmla="*/ 20 h 43"/>
                  <a:gd name="T8" fmla="*/ 18 w 79"/>
                  <a:gd name="T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8" y="39"/>
                    </a:moveTo>
                    <a:cubicBezTo>
                      <a:pt x="34" y="34"/>
                      <a:pt x="50" y="29"/>
                      <a:pt x="67" y="23"/>
                    </a:cubicBezTo>
                    <a:cubicBezTo>
                      <a:pt x="79" y="19"/>
                      <a:pt x="74" y="0"/>
                      <a:pt x="61" y="4"/>
                    </a:cubicBezTo>
                    <a:cubicBezTo>
                      <a:pt x="45" y="9"/>
                      <a:pt x="29" y="15"/>
                      <a:pt x="12" y="20"/>
                    </a:cubicBezTo>
                    <a:cubicBezTo>
                      <a:pt x="0" y="24"/>
                      <a:pt x="5" y="43"/>
                      <a:pt x="1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Freeform 50">
                <a:extLst>
                  <a:ext uri="{FF2B5EF4-FFF2-40B4-BE49-F238E27FC236}">
                    <a16:creationId xmlns:a16="http://schemas.microsoft.com/office/drawing/2014/main" id="{76D703C3-42AD-F246-A48A-2A6ED0891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8011" y="1562108"/>
                <a:ext cx="107950" cy="198438"/>
              </a:xfrm>
              <a:custGeom>
                <a:avLst/>
                <a:gdLst>
                  <a:gd name="T0" fmla="*/ 4 w 43"/>
                  <a:gd name="T1" fmla="*/ 18 h 79"/>
                  <a:gd name="T2" fmla="*/ 20 w 43"/>
                  <a:gd name="T3" fmla="*/ 67 h 79"/>
                  <a:gd name="T4" fmla="*/ 39 w 43"/>
                  <a:gd name="T5" fmla="*/ 62 h 79"/>
                  <a:gd name="T6" fmla="*/ 23 w 43"/>
                  <a:gd name="T7" fmla="*/ 13 h 79"/>
                  <a:gd name="T8" fmla="*/ 4 w 43"/>
                  <a:gd name="T9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9">
                    <a:moveTo>
                      <a:pt x="4" y="18"/>
                    </a:moveTo>
                    <a:cubicBezTo>
                      <a:pt x="9" y="34"/>
                      <a:pt x="15" y="51"/>
                      <a:pt x="20" y="67"/>
                    </a:cubicBezTo>
                    <a:cubicBezTo>
                      <a:pt x="24" y="79"/>
                      <a:pt x="43" y="74"/>
                      <a:pt x="39" y="62"/>
                    </a:cubicBezTo>
                    <a:cubicBezTo>
                      <a:pt x="34" y="45"/>
                      <a:pt x="29" y="29"/>
                      <a:pt x="23" y="13"/>
                    </a:cubicBezTo>
                    <a:cubicBezTo>
                      <a:pt x="19" y="0"/>
                      <a:pt x="0" y="6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Freeform 51">
                <a:extLst>
                  <a:ext uri="{FF2B5EF4-FFF2-40B4-BE49-F238E27FC236}">
                    <a16:creationId xmlns:a16="http://schemas.microsoft.com/office/drawing/2014/main" id="{AF3141B0-E9D3-9C4B-8D2B-A3F8ABAF4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3329002"/>
                <a:ext cx="203201" cy="88901"/>
              </a:xfrm>
              <a:custGeom>
                <a:avLst/>
                <a:gdLst>
                  <a:gd name="T0" fmla="*/ 18 w 81"/>
                  <a:gd name="T1" fmla="*/ 33 h 35"/>
                  <a:gd name="T2" fmla="*/ 69 w 81"/>
                  <a:gd name="T3" fmla="*/ 22 h 35"/>
                  <a:gd name="T4" fmla="*/ 63 w 81"/>
                  <a:gd name="T5" fmla="*/ 3 h 35"/>
                  <a:gd name="T6" fmla="*/ 13 w 81"/>
                  <a:gd name="T7" fmla="*/ 13 h 35"/>
                  <a:gd name="T8" fmla="*/ 18 w 81"/>
                  <a:gd name="T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18" y="33"/>
                    </a:moveTo>
                    <a:cubicBezTo>
                      <a:pt x="35" y="29"/>
                      <a:pt x="52" y="25"/>
                      <a:pt x="69" y="22"/>
                    </a:cubicBezTo>
                    <a:cubicBezTo>
                      <a:pt x="81" y="19"/>
                      <a:pt x="76" y="0"/>
                      <a:pt x="63" y="3"/>
                    </a:cubicBezTo>
                    <a:cubicBezTo>
                      <a:pt x="46" y="6"/>
                      <a:pt x="30" y="10"/>
                      <a:pt x="13" y="13"/>
                    </a:cubicBezTo>
                    <a:cubicBezTo>
                      <a:pt x="0" y="16"/>
                      <a:pt x="6" y="35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Freeform 52">
                <a:extLst>
                  <a:ext uri="{FF2B5EF4-FFF2-40B4-BE49-F238E27FC236}">
                    <a16:creationId xmlns:a16="http://schemas.microsoft.com/office/drawing/2014/main" id="{F4499299-929D-9E41-9A1A-AF5AFDF7C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4287857"/>
                <a:ext cx="203201" cy="90488"/>
              </a:xfrm>
              <a:custGeom>
                <a:avLst/>
                <a:gdLst>
                  <a:gd name="T0" fmla="*/ 18 w 81"/>
                  <a:gd name="T1" fmla="*/ 33 h 36"/>
                  <a:gd name="T2" fmla="*/ 68 w 81"/>
                  <a:gd name="T3" fmla="*/ 22 h 36"/>
                  <a:gd name="T4" fmla="*/ 63 w 81"/>
                  <a:gd name="T5" fmla="*/ 3 h 36"/>
                  <a:gd name="T6" fmla="*/ 12 w 81"/>
                  <a:gd name="T7" fmla="*/ 14 h 36"/>
                  <a:gd name="T8" fmla="*/ 18 w 81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8" y="33"/>
                    </a:moveTo>
                    <a:cubicBezTo>
                      <a:pt x="34" y="30"/>
                      <a:pt x="51" y="26"/>
                      <a:pt x="68" y="22"/>
                    </a:cubicBezTo>
                    <a:cubicBezTo>
                      <a:pt x="81" y="20"/>
                      <a:pt x="75" y="0"/>
                      <a:pt x="63" y="3"/>
                    </a:cubicBezTo>
                    <a:cubicBezTo>
                      <a:pt x="46" y="7"/>
                      <a:pt x="29" y="10"/>
                      <a:pt x="12" y="14"/>
                    </a:cubicBezTo>
                    <a:cubicBezTo>
                      <a:pt x="0" y="16"/>
                      <a:pt x="5" y="36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Freeform 53">
                <a:extLst>
                  <a:ext uri="{FF2B5EF4-FFF2-40B4-BE49-F238E27FC236}">
                    <a16:creationId xmlns:a16="http://schemas.microsoft.com/office/drawing/2014/main" id="{75B93451-5487-CD4F-B770-672D166C4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1948" y="1497020"/>
                <a:ext cx="87313" cy="203201"/>
              </a:xfrm>
              <a:custGeom>
                <a:avLst/>
                <a:gdLst>
                  <a:gd name="T0" fmla="*/ 2 w 35"/>
                  <a:gd name="T1" fmla="*/ 18 h 81"/>
                  <a:gd name="T2" fmla="*/ 13 w 35"/>
                  <a:gd name="T3" fmla="*/ 69 h 81"/>
                  <a:gd name="T4" fmla="*/ 32 w 35"/>
                  <a:gd name="T5" fmla="*/ 63 h 81"/>
                  <a:gd name="T6" fmla="*/ 21 w 35"/>
                  <a:gd name="T7" fmla="*/ 13 h 81"/>
                  <a:gd name="T8" fmla="*/ 2 w 35"/>
                  <a:gd name="T9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" y="18"/>
                    </a:moveTo>
                    <a:cubicBezTo>
                      <a:pt x="6" y="35"/>
                      <a:pt x="9" y="52"/>
                      <a:pt x="13" y="69"/>
                    </a:cubicBezTo>
                    <a:cubicBezTo>
                      <a:pt x="16" y="81"/>
                      <a:pt x="35" y="76"/>
                      <a:pt x="32" y="63"/>
                    </a:cubicBezTo>
                    <a:cubicBezTo>
                      <a:pt x="29" y="46"/>
                      <a:pt x="25" y="30"/>
                      <a:pt x="21" y="13"/>
                    </a:cubicBezTo>
                    <a:cubicBezTo>
                      <a:pt x="19" y="0"/>
                      <a:pt x="0" y="5"/>
                      <a:pt x="2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Freeform 54">
                <a:extLst>
                  <a:ext uri="{FF2B5EF4-FFF2-40B4-BE49-F238E27FC236}">
                    <a16:creationId xmlns:a16="http://schemas.microsoft.com/office/drawing/2014/main" id="{93C23D40-2D97-5E46-A6A8-37F098C27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3578241"/>
                <a:ext cx="192088" cy="69850"/>
              </a:xfrm>
              <a:custGeom>
                <a:avLst/>
                <a:gdLst>
                  <a:gd name="T0" fmla="*/ 13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3 w 77"/>
                  <a:gd name="T7" fmla="*/ 7 h 28"/>
                  <a:gd name="T8" fmla="*/ 13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7"/>
                    </a:moveTo>
                    <a:cubicBezTo>
                      <a:pt x="30" y="25"/>
                      <a:pt x="47" y="24"/>
                      <a:pt x="64" y="22"/>
                    </a:cubicBezTo>
                    <a:cubicBezTo>
                      <a:pt x="77" y="20"/>
                      <a:pt x="77" y="0"/>
                      <a:pt x="64" y="2"/>
                    </a:cubicBezTo>
                    <a:cubicBezTo>
                      <a:pt x="47" y="4"/>
                      <a:pt x="30" y="5"/>
                      <a:pt x="13" y="7"/>
                    </a:cubicBezTo>
                    <a:cubicBezTo>
                      <a:pt x="0" y="8"/>
                      <a:pt x="0" y="28"/>
                      <a:pt x="13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Freeform 55">
                <a:extLst>
                  <a:ext uri="{FF2B5EF4-FFF2-40B4-BE49-F238E27FC236}">
                    <a16:creationId xmlns:a16="http://schemas.microsoft.com/office/drawing/2014/main" id="{1EC11F19-5F65-BD47-A87A-4FAC3BA1D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4057669"/>
                <a:ext cx="193676" cy="69850"/>
              </a:xfrm>
              <a:custGeom>
                <a:avLst/>
                <a:gdLst>
                  <a:gd name="T0" fmla="*/ 12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2 w 77"/>
                  <a:gd name="T7" fmla="*/ 7 h 28"/>
                  <a:gd name="T8" fmla="*/ 12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2" y="27"/>
                    </a:moveTo>
                    <a:cubicBezTo>
                      <a:pt x="30" y="25"/>
                      <a:pt x="47" y="23"/>
                      <a:pt x="64" y="22"/>
                    </a:cubicBezTo>
                    <a:cubicBezTo>
                      <a:pt x="76" y="20"/>
                      <a:pt x="77" y="0"/>
                      <a:pt x="64" y="2"/>
                    </a:cubicBezTo>
                    <a:cubicBezTo>
                      <a:pt x="47" y="3"/>
                      <a:pt x="30" y="5"/>
                      <a:pt x="12" y="7"/>
                    </a:cubicBezTo>
                    <a:cubicBezTo>
                      <a:pt x="0" y="8"/>
                      <a:pt x="0" y="28"/>
                      <a:pt x="12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Freeform 56">
                <a:extLst>
                  <a:ext uri="{FF2B5EF4-FFF2-40B4-BE49-F238E27FC236}">
                    <a16:creationId xmlns:a16="http://schemas.microsoft.com/office/drawing/2014/main" id="{6475F150-CE89-B945-98C6-20B3AAA60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4295" y="1465268"/>
                <a:ext cx="69850" cy="192088"/>
              </a:xfrm>
              <a:custGeom>
                <a:avLst/>
                <a:gdLst>
                  <a:gd name="T0" fmla="*/ 1 w 28"/>
                  <a:gd name="T1" fmla="*/ 13 h 77"/>
                  <a:gd name="T2" fmla="*/ 7 w 28"/>
                  <a:gd name="T3" fmla="*/ 64 h 77"/>
                  <a:gd name="T4" fmla="*/ 27 w 28"/>
                  <a:gd name="T5" fmla="*/ 64 h 77"/>
                  <a:gd name="T6" fmla="*/ 21 w 28"/>
                  <a:gd name="T7" fmla="*/ 13 h 77"/>
                  <a:gd name="T8" fmla="*/ 1 w 28"/>
                  <a:gd name="T9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1" y="13"/>
                    </a:moveTo>
                    <a:cubicBezTo>
                      <a:pt x="3" y="30"/>
                      <a:pt x="5" y="47"/>
                      <a:pt x="7" y="64"/>
                    </a:cubicBezTo>
                    <a:cubicBezTo>
                      <a:pt x="8" y="77"/>
                      <a:pt x="28" y="77"/>
                      <a:pt x="27" y="64"/>
                    </a:cubicBezTo>
                    <a:cubicBezTo>
                      <a:pt x="25" y="47"/>
                      <a:pt x="23" y="30"/>
                      <a:pt x="21" y="13"/>
                    </a:cubicBezTo>
                    <a:cubicBezTo>
                      <a:pt x="20" y="0"/>
                      <a:pt x="0" y="0"/>
                      <a:pt x="1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7" name="Oval 5">
              <a:extLst>
                <a:ext uri="{FF2B5EF4-FFF2-40B4-BE49-F238E27FC236}">
                  <a16:creationId xmlns:a16="http://schemas.microsoft.com/office/drawing/2014/main" id="{90907BC1-5782-EE4C-8488-EF934E56F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8527" y="1882865"/>
              <a:ext cx="2988118" cy="2986696"/>
            </a:xfrm>
            <a:prstGeom prst="ellipse">
              <a:avLst/>
            </a:prstGeom>
            <a:gradFill flip="none" rotWithShape="1">
              <a:gsLst>
                <a:gs pos="78000">
                  <a:sysClr val="window" lastClr="FFFFFF">
                    <a:lumMod val="75000"/>
                  </a:sysClr>
                </a:gs>
                <a:gs pos="26000">
                  <a:sysClr val="window" lastClr="FFFFFF">
                    <a:lumMod val="65000"/>
                  </a:sysClr>
                </a:gs>
                <a:gs pos="53000">
                  <a:sysClr val="window" lastClr="FFFFFF"/>
                </a:gs>
                <a:gs pos="2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42900" dist="596900" dir="3000000" sx="96000" sy="96000" algn="tl" rotWithShape="0">
                <a:prstClr val="black">
                  <a:alpha val="4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3886F2D8-891F-AC41-B874-5CB121CD0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026133"/>
              <a:ext cx="1327892" cy="377778"/>
            </a:xfrm>
            <a:custGeom>
              <a:avLst/>
              <a:gdLst>
                <a:gd name="T0" fmla="*/ 25 w 719"/>
                <a:gd name="T1" fmla="*/ 0 h 204"/>
                <a:gd name="T2" fmla="*/ 0 w 719"/>
                <a:gd name="T3" fmla="*/ 189 h 204"/>
                <a:gd name="T4" fmla="*/ 0 w 719"/>
                <a:gd name="T5" fmla="*/ 204 h 204"/>
                <a:gd name="T6" fmla="*/ 719 w 719"/>
                <a:gd name="T7" fmla="*/ 189 h 204"/>
                <a:gd name="T8" fmla="*/ 25 w 719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204">
                  <a:moveTo>
                    <a:pt x="25" y="0"/>
                  </a:moveTo>
                  <a:cubicBezTo>
                    <a:pt x="9" y="60"/>
                    <a:pt x="0" y="124"/>
                    <a:pt x="0" y="189"/>
                  </a:cubicBezTo>
                  <a:cubicBezTo>
                    <a:pt x="0" y="194"/>
                    <a:pt x="0" y="199"/>
                    <a:pt x="0" y="204"/>
                  </a:cubicBezTo>
                  <a:cubicBezTo>
                    <a:pt x="719" y="189"/>
                    <a:pt x="719" y="189"/>
                    <a:pt x="719" y="189"/>
                  </a:cubicBezTo>
                  <a:lnTo>
                    <a:pt x="25" y="0"/>
                  </a:lnTo>
                  <a:close/>
                </a:path>
              </a:pathLst>
            </a:custGeom>
            <a:gradFill>
              <a:gsLst>
                <a:gs pos="67000">
                  <a:sysClr val="window" lastClr="FFFFFF"/>
                </a:gs>
                <a:gs pos="39000">
                  <a:sysClr val="window" lastClr="FFFFFF">
                    <a:lumMod val="85000"/>
                  </a:sysClr>
                </a:gs>
                <a:gs pos="88000">
                  <a:sysClr val="window" lastClr="FFFFFF">
                    <a:lumMod val="85000"/>
                  </a:sysClr>
                </a:gs>
              </a:gsLst>
              <a:lin ang="57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D5922CFD-C714-6A43-A8CF-DD7AD90EE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41" y="2387039"/>
              <a:ext cx="1141845" cy="989885"/>
            </a:xfrm>
            <a:custGeom>
              <a:avLst/>
              <a:gdLst>
                <a:gd name="T0" fmla="*/ 138 w 618"/>
                <a:gd name="T1" fmla="*/ 0 h 535"/>
                <a:gd name="T2" fmla="*/ 0 w 618"/>
                <a:gd name="T3" fmla="*/ 168 h 535"/>
                <a:gd name="T4" fmla="*/ 618 w 618"/>
                <a:gd name="T5" fmla="*/ 535 h 535"/>
                <a:gd name="T6" fmla="*/ 138 w 618"/>
                <a:gd name="T7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8" h="535">
                  <a:moveTo>
                    <a:pt x="138" y="0"/>
                  </a:moveTo>
                  <a:cubicBezTo>
                    <a:pt x="84" y="48"/>
                    <a:pt x="37" y="105"/>
                    <a:pt x="0" y="168"/>
                  </a:cubicBezTo>
                  <a:cubicBezTo>
                    <a:pt x="618" y="535"/>
                    <a:pt x="618" y="535"/>
                    <a:pt x="618" y="535"/>
                  </a:cubicBezTo>
                  <a:lnTo>
                    <a:pt x="138" y="0"/>
                  </a:lnTo>
                  <a:close/>
                </a:path>
              </a:pathLst>
            </a:custGeom>
            <a:gradFill>
              <a:gsLst>
                <a:gs pos="51000">
                  <a:sysClr val="window" lastClr="FFFFFF"/>
                </a:gs>
                <a:gs pos="38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55B9822B-1CBD-0840-86E9-86A312EA2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137" y="2698066"/>
              <a:ext cx="1282449" cy="678859"/>
            </a:xfrm>
            <a:custGeom>
              <a:avLst/>
              <a:gdLst>
                <a:gd name="T0" fmla="*/ 76 w 694"/>
                <a:gd name="T1" fmla="*/ 0 h 367"/>
                <a:gd name="T2" fmla="*/ 0 w 694"/>
                <a:gd name="T3" fmla="*/ 178 h 367"/>
                <a:gd name="T4" fmla="*/ 694 w 694"/>
                <a:gd name="T5" fmla="*/ 367 h 367"/>
                <a:gd name="T6" fmla="*/ 76 w 694"/>
                <a:gd name="T7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4" h="367">
                  <a:moveTo>
                    <a:pt x="76" y="0"/>
                  </a:moveTo>
                  <a:cubicBezTo>
                    <a:pt x="43" y="55"/>
                    <a:pt x="18" y="115"/>
                    <a:pt x="0" y="178"/>
                  </a:cubicBezTo>
                  <a:cubicBezTo>
                    <a:pt x="694" y="367"/>
                    <a:pt x="694" y="367"/>
                    <a:pt x="694" y="367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5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6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5EE357F8-6665-0A41-BA5E-5DCE086A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315113" cy="461564"/>
            </a:xfrm>
            <a:custGeom>
              <a:avLst/>
              <a:gdLst>
                <a:gd name="T0" fmla="*/ 673 w 711"/>
                <a:gd name="T1" fmla="*/ 250 h 250"/>
                <a:gd name="T2" fmla="*/ 711 w 711"/>
                <a:gd name="T3" fmla="*/ 102 h 250"/>
                <a:gd name="T4" fmla="*/ 0 w 711"/>
                <a:gd name="T5" fmla="*/ 0 h 250"/>
                <a:gd name="T6" fmla="*/ 673 w 711"/>
                <a:gd name="T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250">
                  <a:moveTo>
                    <a:pt x="673" y="250"/>
                  </a:moveTo>
                  <a:cubicBezTo>
                    <a:pt x="691" y="203"/>
                    <a:pt x="703" y="153"/>
                    <a:pt x="711" y="10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3" y="25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0EEAA44C-FD13-6541-8E9F-6928275E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378" y="2073174"/>
              <a:ext cx="886208" cy="1303751"/>
            </a:xfrm>
            <a:custGeom>
              <a:avLst/>
              <a:gdLst>
                <a:gd name="T0" fmla="*/ 343 w 480"/>
                <a:gd name="T1" fmla="*/ 0 h 705"/>
                <a:gd name="T2" fmla="*/ 0 w 480"/>
                <a:gd name="T3" fmla="*/ 170 h 705"/>
                <a:gd name="T4" fmla="*/ 480 w 480"/>
                <a:gd name="T5" fmla="*/ 705 h 705"/>
                <a:gd name="T6" fmla="*/ 343 w 480"/>
                <a:gd name="T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705">
                  <a:moveTo>
                    <a:pt x="343" y="0"/>
                  </a:moveTo>
                  <a:cubicBezTo>
                    <a:pt x="213" y="25"/>
                    <a:pt x="95" y="85"/>
                    <a:pt x="0" y="170"/>
                  </a:cubicBezTo>
                  <a:cubicBezTo>
                    <a:pt x="480" y="705"/>
                    <a:pt x="480" y="705"/>
                    <a:pt x="480" y="705"/>
                  </a:cubicBezTo>
                  <a:lnTo>
                    <a:pt x="343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4000">
                  <a:sysClr val="window" lastClr="FFFFFF">
                    <a:lumMod val="8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325F9F54-4A86-2246-AD83-56CDC76B4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165314"/>
              <a:ext cx="1327892" cy="399080"/>
            </a:xfrm>
            <a:custGeom>
              <a:avLst/>
              <a:gdLst>
                <a:gd name="T0" fmla="*/ 711 w 718"/>
                <a:gd name="T1" fmla="*/ 216 h 216"/>
                <a:gd name="T2" fmla="*/ 718 w 718"/>
                <a:gd name="T3" fmla="*/ 114 h 216"/>
                <a:gd name="T4" fmla="*/ 709 w 718"/>
                <a:gd name="T5" fmla="*/ 0 h 216"/>
                <a:gd name="T6" fmla="*/ 0 w 718"/>
                <a:gd name="T7" fmla="*/ 114 h 216"/>
                <a:gd name="T8" fmla="*/ 711 w 718"/>
                <a:gd name="T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216">
                  <a:moveTo>
                    <a:pt x="711" y="216"/>
                  </a:moveTo>
                  <a:cubicBezTo>
                    <a:pt x="715" y="183"/>
                    <a:pt x="718" y="149"/>
                    <a:pt x="718" y="114"/>
                  </a:cubicBezTo>
                  <a:cubicBezTo>
                    <a:pt x="718" y="75"/>
                    <a:pt x="715" y="37"/>
                    <a:pt x="709" y="0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711" y="216"/>
                  </a:lnTo>
                  <a:close/>
                </a:path>
              </a:pathLst>
            </a:custGeom>
            <a:gradFill flip="none" rotWithShape="1">
              <a:gsLst>
                <a:gs pos="51000">
                  <a:sysClr val="window" lastClr="FFFFFF">
                    <a:lumMod val="75000"/>
                  </a:sysClr>
                </a:gs>
                <a:gs pos="33000">
                  <a:sysClr val="window" lastClr="FFFFFF">
                    <a:lumMod val="85000"/>
                  </a:sysClr>
                </a:gs>
                <a:gs pos="77000">
                  <a:sysClr val="window" lastClr="FFFFFF">
                    <a:lumMod val="85000"/>
                  </a:sysClr>
                </a:gs>
              </a:gsLst>
              <a:lin ang="52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E4DFBB83-344F-C841-8E4D-733296C0F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103502" cy="950120"/>
            </a:xfrm>
            <a:custGeom>
              <a:avLst/>
              <a:gdLst>
                <a:gd name="T0" fmla="*/ 502 w 597"/>
                <a:gd name="T1" fmla="*/ 514 h 514"/>
                <a:gd name="T2" fmla="*/ 597 w 597"/>
                <a:gd name="T3" fmla="*/ 399 h 514"/>
                <a:gd name="T4" fmla="*/ 0 w 597"/>
                <a:gd name="T5" fmla="*/ 0 h 514"/>
                <a:gd name="T6" fmla="*/ 502 w 597"/>
                <a:gd name="T7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514">
                  <a:moveTo>
                    <a:pt x="502" y="514"/>
                  </a:moveTo>
                  <a:cubicBezTo>
                    <a:pt x="537" y="479"/>
                    <a:pt x="569" y="440"/>
                    <a:pt x="597" y="39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02" y="514"/>
                  </a:lnTo>
                  <a:close/>
                </a:path>
              </a:pathLst>
            </a:custGeom>
            <a:gradFill>
              <a:gsLst>
                <a:gs pos="64000">
                  <a:sysClr val="window" lastClr="FFFFFF">
                    <a:lumMod val="65000"/>
                  </a:sysClr>
                </a:gs>
                <a:gs pos="39000">
                  <a:sysClr val="window" lastClr="FFFFFF">
                    <a:lumMod val="65000"/>
                  </a:sysClr>
                </a:gs>
                <a:gs pos="51000">
                  <a:sysClr val="window" lastClr="FFFFFF">
                    <a:lumMod val="9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EDC3900B-8BFE-A14E-BA00-0AF2BC2B9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244100" cy="737087"/>
            </a:xfrm>
            <a:custGeom>
              <a:avLst/>
              <a:gdLst>
                <a:gd name="T0" fmla="*/ 0 w 673"/>
                <a:gd name="T1" fmla="*/ 0 h 399"/>
                <a:gd name="T2" fmla="*/ 597 w 673"/>
                <a:gd name="T3" fmla="*/ 399 h 399"/>
                <a:gd name="T4" fmla="*/ 673 w 673"/>
                <a:gd name="T5" fmla="*/ 250 h 399"/>
                <a:gd name="T6" fmla="*/ 0 w 673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3" h="399">
                  <a:moveTo>
                    <a:pt x="0" y="0"/>
                  </a:moveTo>
                  <a:cubicBezTo>
                    <a:pt x="597" y="399"/>
                    <a:pt x="597" y="399"/>
                    <a:pt x="597" y="399"/>
                  </a:cubicBezTo>
                  <a:cubicBezTo>
                    <a:pt x="628" y="353"/>
                    <a:pt x="653" y="303"/>
                    <a:pt x="673" y="2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43000">
                  <a:sysClr val="window" lastClr="FFFFFF">
                    <a:lumMod val="85000"/>
                  </a:sysClr>
                </a:gs>
                <a:gs pos="69000">
                  <a:sysClr val="window" lastClr="FFFFFF">
                    <a:lumMod val="75000"/>
                  </a:sysClr>
                </a:gs>
              </a:gsLst>
              <a:lin ang="7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09EB411D-3FFC-8B4E-BA3B-97D88900D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376924"/>
              <a:ext cx="1327892" cy="606429"/>
            </a:xfrm>
            <a:custGeom>
              <a:avLst/>
              <a:gdLst>
                <a:gd name="T0" fmla="*/ 0 w 719"/>
                <a:gd name="T1" fmla="*/ 15 h 328"/>
                <a:gd name="T2" fmla="*/ 79 w 719"/>
                <a:gd name="T3" fmla="*/ 328 h 328"/>
                <a:gd name="T4" fmla="*/ 719 w 719"/>
                <a:gd name="T5" fmla="*/ 0 h 328"/>
                <a:gd name="T6" fmla="*/ 0 w 719"/>
                <a:gd name="T7" fmla="*/ 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328">
                  <a:moveTo>
                    <a:pt x="0" y="15"/>
                  </a:moveTo>
                  <a:cubicBezTo>
                    <a:pt x="3" y="128"/>
                    <a:pt x="31" y="234"/>
                    <a:pt x="79" y="32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0" y="15"/>
                  </a:lnTo>
                  <a:close/>
                </a:path>
              </a:pathLst>
            </a:custGeom>
            <a:gradFill>
              <a:gsLst>
                <a:gs pos="69000">
                  <a:sysClr val="window" lastClr="FFFFFF">
                    <a:lumMod val="65000"/>
                  </a:sysClr>
                </a:gs>
                <a:gs pos="25000">
                  <a:sysClr val="window" lastClr="FFFFFF">
                    <a:lumMod val="75000"/>
                  </a:sysClr>
                </a:gs>
                <a:gs pos="97000">
                  <a:sysClr val="window" lastClr="FFFFFF">
                    <a:lumMod val="85000"/>
                  </a:sysClr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F38438A6-B77E-5D4C-B8AD-AC99AFF61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970" y="3376924"/>
              <a:ext cx="1181610" cy="1014027"/>
            </a:xfrm>
            <a:custGeom>
              <a:avLst/>
              <a:gdLst>
                <a:gd name="T0" fmla="*/ 0 w 640"/>
                <a:gd name="T1" fmla="*/ 328 h 549"/>
                <a:gd name="T2" fmla="*/ 176 w 640"/>
                <a:gd name="T3" fmla="*/ 549 h 549"/>
                <a:gd name="T4" fmla="*/ 640 w 640"/>
                <a:gd name="T5" fmla="*/ 0 h 549"/>
                <a:gd name="T6" fmla="*/ 0 w 640"/>
                <a:gd name="T7" fmla="*/ 32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0" h="549">
                  <a:moveTo>
                    <a:pt x="0" y="328"/>
                  </a:moveTo>
                  <a:cubicBezTo>
                    <a:pt x="44" y="413"/>
                    <a:pt x="104" y="488"/>
                    <a:pt x="176" y="549"/>
                  </a:cubicBezTo>
                  <a:cubicBezTo>
                    <a:pt x="640" y="0"/>
                    <a:pt x="640" y="0"/>
                    <a:pt x="640" y="0"/>
                  </a:cubicBezTo>
                  <a:lnTo>
                    <a:pt x="0" y="328"/>
                  </a:lnTo>
                  <a:close/>
                </a:path>
              </a:pathLst>
            </a:custGeom>
            <a:gradFill flip="none" rotWithShape="1">
              <a:gsLst>
                <a:gs pos="69000">
                  <a:sysClr val="window" lastClr="FFFFFF">
                    <a:lumMod val="85000"/>
                  </a:sysClr>
                </a:gs>
                <a:gs pos="46000">
                  <a:sysClr val="window" lastClr="FFFFFF">
                    <a:lumMod val="75000"/>
                  </a:sysClr>
                </a:gs>
              </a:gsLst>
              <a:lin ang="34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15BF26A7-4F9A-8B4E-943F-DFE2EE6F0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928818" cy="1275348"/>
            </a:xfrm>
            <a:custGeom>
              <a:avLst/>
              <a:gdLst>
                <a:gd name="T0" fmla="*/ 202 w 502"/>
                <a:gd name="T1" fmla="*/ 690 h 690"/>
                <a:gd name="T2" fmla="*/ 502 w 502"/>
                <a:gd name="T3" fmla="*/ 514 h 690"/>
                <a:gd name="T4" fmla="*/ 0 w 502"/>
                <a:gd name="T5" fmla="*/ 0 h 690"/>
                <a:gd name="T6" fmla="*/ 202 w 502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2" h="690">
                  <a:moveTo>
                    <a:pt x="202" y="690"/>
                  </a:moveTo>
                  <a:cubicBezTo>
                    <a:pt x="316" y="656"/>
                    <a:pt x="419" y="595"/>
                    <a:pt x="502" y="51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02" y="69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37000">
                  <a:sysClr val="window" lastClr="FFFFFF">
                    <a:lumMod val="85000"/>
                  </a:sysClr>
                </a:gs>
                <a:gs pos="74000">
                  <a:sysClr val="window" lastClr="FFFFFF">
                    <a:lumMod val="7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A2409514-B652-8348-B148-B021CC05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788" y="2049027"/>
              <a:ext cx="1563650" cy="1327892"/>
            </a:xfrm>
            <a:custGeom>
              <a:avLst/>
              <a:gdLst>
                <a:gd name="T0" fmla="*/ 846 w 846"/>
                <a:gd name="T1" fmla="*/ 604 h 718"/>
                <a:gd name="T2" fmla="*/ 137 w 846"/>
                <a:gd name="T3" fmla="*/ 0 h 718"/>
                <a:gd name="T4" fmla="*/ 0 w 846"/>
                <a:gd name="T5" fmla="*/ 13 h 718"/>
                <a:gd name="T6" fmla="*/ 137 w 846"/>
                <a:gd name="T7" fmla="*/ 718 h 718"/>
                <a:gd name="T8" fmla="*/ 137 w 846"/>
                <a:gd name="T9" fmla="*/ 718 h 718"/>
                <a:gd name="T10" fmla="*/ 846 w 846"/>
                <a:gd name="T11" fmla="*/ 604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6" h="718">
                  <a:moveTo>
                    <a:pt x="846" y="604"/>
                  </a:moveTo>
                  <a:cubicBezTo>
                    <a:pt x="791" y="261"/>
                    <a:pt x="494" y="0"/>
                    <a:pt x="137" y="0"/>
                  </a:cubicBezTo>
                  <a:cubicBezTo>
                    <a:pt x="90" y="0"/>
                    <a:pt x="44" y="4"/>
                    <a:pt x="0" y="13"/>
                  </a:cubicBezTo>
                  <a:cubicBezTo>
                    <a:pt x="137" y="718"/>
                    <a:pt x="137" y="718"/>
                    <a:pt x="137" y="718"/>
                  </a:cubicBezTo>
                  <a:cubicBezTo>
                    <a:pt x="137" y="718"/>
                    <a:pt x="137" y="718"/>
                    <a:pt x="137" y="718"/>
                  </a:cubicBezTo>
                  <a:lnTo>
                    <a:pt x="846" y="604"/>
                  </a:lnTo>
                  <a:close/>
                </a:path>
              </a:pathLst>
            </a:custGeom>
            <a:gradFill flip="none" rotWithShape="1">
              <a:gsLst>
                <a:gs pos="52000">
                  <a:sysClr val="window" lastClr="FFFFFF">
                    <a:lumMod val="95000"/>
                  </a:sysClr>
                </a:gs>
                <a:gs pos="2000">
                  <a:sysClr val="window" lastClr="FFFFFF">
                    <a:lumMod val="85000"/>
                  </a:sysClr>
                </a:gs>
                <a:gs pos="99000">
                  <a:sysClr val="window" lastClr="FFFFFF">
                    <a:lumMod val="79000"/>
                  </a:sysClr>
                </a:gs>
              </a:gsLst>
              <a:lin ang="2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id="{6037BBC5-B55E-5840-9629-AD0FFAC2C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198" y="3376924"/>
              <a:ext cx="1229899" cy="1326475"/>
            </a:xfrm>
            <a:custGeom>
              <a:avLst/>
              <a:gdLst>
                <a:gd name="T0" fmla="*/ 464 w 666"/>
                <a:gd name="T1" fmla="*/ 0 h 718"/>
                <a:gd name="T2" fmla="*/ 464 w 666"/>
                <a:gd name="T3" fmla="*/ 0 h 718"/>
                <a:gd name="T4" fmla="*/ 0 w 666"/>
                <a:gd name="T5" fmla="*/ 549 h 718"/>
                <a:gd name="T6" fmla="*/ 464 w 666"/>
                <a:gd name="T7" fmla="*/ 718 h 718"/>
                <a:gd name="T8" fmla="*/ 666 w 666"/>
                <a:gd name="T9" fmla="*/ 690 h 718"/>
                <a:gd name="T10" fmla="*/ 464 w 666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6" h="718">
                  <a:moveTo>
                    <a:pt x="464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125" y="655"/>
                    <a:pt x="287" y="718"/>
                    <a:pt x="464" y="718"/>
                  </a:cubicBezTo>
                  <a:cubicBezTo>
                    <a:pt x="534" y="718"/>
                    <a:pt x="602" y="708"/>
                    <a:pt x="666" y="690"/>
                  </a:cubicBezTo>
                  <a:cubicBezTo>
                    <a:pt x="464" y="0"/>
                    <a:pt x="464" y="0"/>
                    <a:pt x="464" y="0"/>
                  </a:cubicBezTo>
                  <a:close/>
                </a:path>
              </a:pathLst>
            </a:custGeom>
            <a:gradFill>
              <a:gsLst>
                <a:gs pos="53000">
                  <a:sysClr val="window" lastClr="FFFFFF">
                    <a:lumMod val="95000"/>
                  </a:sysClr>
                </a:gs>
                <a:gs pos="23000">
                  <a:sysClr val="window" lastClr="FFFFFF">
                    <a:lumMod val="85000"/>
                  </a:sysClr>
                </a:gs>
                <a:gs pos="87000">
                  <a:sysClr val="window" lastClr="FFFFFF">
                    <a:lumMod val="75000"/>
                  </a:sysClr>
                </a:gs>
              </a:gsLst>
              <a:lin ang="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8653212-FB10-C24B-9363-E719E18B12AF}"/>
                </a:ext>
              </a:extLst>
            </p:cNvPr>
            <p:cNvGrpSpPr/>
            <p:nvPr/>
          </p:nvGrpSpPr>
          <p:grpSpPr>
            <a:xfrm rot="1268924">
              <a:off x="4354862" y="1882865"/>
              <a:ext cx="2988118" cy="2986696"/>
              <a:chOff x="4420264" y="2152651"/>
              <a:chExt cx="3340100" cy="3338512"/>
            </a:xfrm>
          </p:grpSpPr>
          <p:sp>
            <p:nvSpPr>
              <p:cNvPr id="132" name="Freeform 19">
                <a:extLst>
                  <a:ext uri="{FF2B5EF4-FFF2-40B4-BE49-F238E27FC236}">
                    <a16:creationId xmlns:a16="http://schemas.microsoft.com/office/drawing/2014/main" id="{621B2AFD-B9A6-E248-971F-0D9D41275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7738" y="2403907"/>
                <a:ext cx="277303" cy="981224"/>
              </a:xfrm>
              <a:custGeom>
                <a:avLst/>
                <a:gdLst>
                  <a:gd name="T0" fmla="*/ 40 w 40"/>
                  <a:gd name="T1" fmla="*/ 121 h 141"/>
                  <a:gd name="T2" fmla="*/ 20 w 40"/>
                  <a:gd name="T3" fmla="*/ 141 h 141"/>
                  <a:gd name="T4" fmla="*/ 20 w 40"/>
                  <a:gd name="T5" fmla="*/ 141 h 141"/>
                  <a:gd name="T6" fmla="*/ 0 w 40"/>
                  <a:gd name="T7" fmla="*/ 121 h 141"/>
                  <a:gd name="T8" fmla="*/ 0 w 40"/>
                  <a:gd name="T9" fmla="*/ 20 h 141"/>
                  <a:gd name="T10" fmla="*/ 20 w 40"/>
                  <a:gd name="T11" fmla="*/ 0 h 141"/>
                  <a:gd name="T12" fmla="*/ 20 w 40"/>
                  <a:gd name="T13" fmla="*/ 0 h 141"/>
                  <a:gd name="T14" fmla="*/ 40 w 40"/>
                  <a:gd name="T15" fmla="*/ 20 h 141"/>
                  <a:gd name="T16" fmla="*/ 40 w 40"/>
                  <a:gd name="T17" fmla="*/ 12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41">
                    <a:moveTo>
                      <a:pt x="40" y="121"/>
                    </a:moveTo>
                    <a:cubicBezTo>
                      <a:pt x="40" y="132"/>
                      <a:pt x="31" y="141"/>
                      <a:pt x="20" y="141"/>
                    </a:cubicBezTo>
                    <a:cubicBezTo>
                      <a:pt x="20" y="141"/>
                      <a:pt x="20" y="141"/>
                      <a:pt x="20" y="141"/>
                    </a:cubicBezTo>
                    <a:cubicBezTo>
                      <a:pt x="9" y="141"/>
                      <a:pt x="0" y="132"/>
                      <a:pt x="0" y="1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1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Oval 5">
                <a:extLst>
                  <a:ext uri="{FF2B5EF4-FFF2-40B4-BE49-F238E27FC236}">
                    <a16:creationId xmlns:a16="http://schemas.microsoft.com/office/drawing/2014/main" id="{D6076A89-66F3-2747-9A94-A23A4E95B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0264" y="2152651"/>
                <a:ext cx="3340100" cy="3338512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F54BDAA-ED3A-E443-AE1D-17B4536CEE41}"/>
              </a:ext>
            </a:extLst>
          </p:cNvPr>
          <p:cNvGrpSpPr/>
          <p:nvPr/>
        </p:nvGrpSpPr>
        <p:grpSpPr>
          <a:xfrm>
            <a:off x="6517946" y="5582323"/>
            <a:ext cx="586509" cy="548641"/>
            <a:chOff x="3799619" y="1340769"/>
            <a:chExt cx="4105934" cy="3840831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EC35B6FF-65B5-7349-90AF-01A9BAC77F1A}"/>
                </a:ext>
              </a:extLst>
            </p:cNvPr>
            <p:cNvGrpSpPr/>
            <p:nvPr/>
          </p:nvGrpSpPr>
          <p:grpSpPr>
            <a:xfrm>
              <a:off x="3799619" y="1340769"/>
              <a:ext cx="4105934" cy="3840831"/>
              <a:chOff x="-2935217" y="1358907"/>
              <a:chExt cx="4991116" cy="4668858"/>
            </a:xfrm>
            <a:solidFill>
              <a:sysClr val="window" lastClr="FFFFFF"/>
            </a:solidFill>
          </p:grpSpPr>
          <p:sp>
            <p:nvSpPr>
              <p:cNvPr id="204" name="Freeform 6">
                <a:extLst>
                  <a:ext uri="{FF2B5EF4-FFF2-40B4-BE49-F238E27FC236}">
                    <a16:creationId xmlns:a16="http://schemas.microsoft.com/office/drawing/2014/main" id="{AE5422A5-9F18-A24A-9CA1-F7E46266D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5060" y="1358907"/>
                <a:ext cx="49213" cy="284164"/>
              </a:xfrm>
              <a:custGeom>
                <a:avLst/>
                <a:gdLst>
                  <a:gd name="T0" fmla="*/ 20 w 20"/>
                  <a:gd name="T1" fmla="*/ 101 h 113"/>
                  <a:gd name="T2" fmla="*/ 20 w 20"/>
                  <a:gd name="T3" fmla="*/ 13 h 113"/>
                  <a:gd name="T4" fmla="*/ 0 w 20"/>
                  <a:gd name="T5" fmla="*/ 13 h 113"/>
                  <a:gd name="T6" fmla="*/ 0 w 20"/>
                  <a:gd name="T7" fmla="*/ 101 h 113"/>
                  <a:gd name="T8" fmla="*/ 20 w 20"/>
                  <a:gd name="T9" fmla="*/ 10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3">
                    <a:moveTo>
                      <a:pt x="20" y="101"/>
                    </a:moveTo>
                    <a:cubicBezTo>
                      <a:pt x="20" y="71"/>
                      <a:pt x="20" y="42"/>
                      <a:pt x="20" y="13"/>
                    </a:cubicBezTo>
                    <a:cubicBezTo>
                      <a:pt x="20" y="0"/>
                      <a:pt x="0" y="0"/>
                      <a:pt x="0" y="13"/>
                    </a:cubicBezTo>
                    <a:cubicBezTo>
                      <a:pt x="0" y="42"/>
                      <a:pt x="0" y="71"/>
                      <a:pt x="0" y="101"/>
                    </a:cubicBezTo>
                    <a:cubicBezTo>
                      <a:pt x="0" y="113"/>
                      <a:pt x="20" y="113"/>
                      <a:pt x="20" y="1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Freeform 7">
                <a:extLst>
                  <a:ext uri="{FF2B5EF4-FFF2-40B4-BE49-F238E27FC236}">
                    <a16:creationId xmlns:a16="http://schemas.microsoft.com/office/drawing/2014/main" id="{94E6585D-FD2A-B74A-9D37-2B0DA7BF1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148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1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1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Freeform 8">
                <a:extLst>
                  <a:ext uri="{FF2B5EF4-FFF2-40B4-BE49-F238E27FC236}">
                    <a16:creationId xmlns:a16="http://schemas.microsoft.com/office/drawing/2014/main" id="{66758692-3CFD-4E4C-B446-4FBFC1C30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5217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2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2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Freeform 9">
                <a:extLst>
                  <a:ext uri="{FF2B5EF4-FFF2-40B4-BE49-F238E27FC236}">
                    <a16:creationId xmlns:a16="http://schemas.microsoft.com/office/drawing/2014/main" id="{05420480-3914-034E-8173-CDE2664CE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32" y="1677995"/>
                <a:ext cx="185739" cy="273052"/>
              </a:xfrm>
              <a:custGeom>
                <a:avLst/>
                <a:gdLst>
                  <a:gd name="T0" fmla="*/ 24 w 74"/>
                  <a:gd name="T1" fmla="*/ 98 h 109"/>
                  <a:gd name="T2" fmla="*/ 68 w 74"/>
                  <a:gd name="T3" fmla="*/ 22 h 109"/>
                  <a:gd name="T4" fmla="*/ 51 w 74"/>
                  <a:gd name="T5" fmla="*/ 12 h 109"/>
                  <a:gd name="T6" fmla="*/ 7 w 74"/>
                  <a:gd name="T7" fmla="*/ 88 h 109"/>
                  <a:gd name="T8" fmla="*/ 24 w 74"/>
                  <a:gd name="T9" fmla="*/ 9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24" y="98"/>
                    </a:moveTo>
                    <a:cubicBezTo>
                      <a:pt x="39" y="73"/>
                      <a:pt x="53" y="47"/>
                      <a:pt x="68" y="22"/>
                    </a:cubicBezTo>
                    <a:cubicBezTo>
                      <a:pt x="74" y="10"/>
                      <a:pt x="57" y="0"/>
                      <a:pt x="51" y="12"/>
                    </a:cubicBezTo>
                    <a:cubicBezTo>
                      <a:pt x="36" y="37"/>
                      <a:pt x="21" y="62"/>
                      <a:pt x="7" y="88"/>
                    </a:cubicBezTo>
                    <a:cubicBezTo>
                      <a:pt x="0" y="99"/>
                      <a:pt x="18" y="109"/>
                      <a:pt x="24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Freeform 10">
                <a:extLst>
                  <a:ext uri="{FF2B5EF4-FFF2-40B4-BE49-F238E27FC236}">
                    <a16:creationId xmlns:a16="http://schemas.microsoft.com/office/drawing/2014/main" id="{C0D00D46-ED33-FA40-84D4-E1703231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08076" y="5756302"/>
                <a:ext cx="185739" cy="271463"/>
              </a:xfrm>
              <a:custGeom>
                <a:avLst/>
                <a:gdLst>
                  <a:gd name="T0" fmla="*/ 24 w 74"/>
                  <a:gd name="T1" fmla="*/ 97 h 108"/>
                  <a:gd name="T2" fmla="*/ 68 w 74"/>
                  <a:gd name="T3" fmla="*/ 21 h 108"/>
                  <a:gd name="T4" fmla="*/ 51 w 74"/>
                  <a:gd name="T5" fmla="*/ 11 h 108"/>
                  <a:gd name="T6" fmla="*/ 7 w 74"/>
                  <a:gd name="T7" fmla="*/ 87 h 108"/>
                  <a:gd name="T8" fmla="*/ 24 w 74"/>
                  <a:gd name="T9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8">
                    <a:moveTo>
                      <a:pt x="24" y="97"/>
                    </a:moveTo>
                    <a:cubicBezTo>
                      <a:pt x="39" y="72"/>
                      <a:pt x="53" y="46"/>
                      <a:pt x="68" y="21"/>
                    </a:cubicBezTo>
                    <a:cubicBezTo>
                      <a:pt x="74" y="10"/>
                      <a:pt x="57" y="0"/>
                      <a:pt x="51" y="11"/>
                    </a:cubicBezTo>
                    <a:cubicBezTo>
                      <a:pt x="36" y="36"/>
                      <a:pt x="21" y="62"/>
                      <a:pt x="7" y="87"/>
                    </a:cubicBezTo>
                    <a:cubicBezTo>
                      <a:pt x="0" y="98"/>
                      <a:pt x="18" y="108"/>
                      <a:pt x="24" y="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Freeform 11">
                <a:extLst>
                  <a:ext uri="{FF2B5EF4-FFF2-40B4-BE49-F238E27FC236}">
                    <a16:creationId xmlns:a16="http://schemas.microsoft.com/office/drawing/2014/main" id="{CB7ECD5D-CD97-DC41-A9DD-5A3E63EC0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173" y="4935560"/>
                <a:ext cx="273051" cy="185738"/>
              </a:xfrm>
              <a:custGeom>
                <a:avLst/>
                <a:gdLst>
                  <a:gd name="T0" fmla="*/ 11 w 109"/>
                  <a:gd name="T1" fmla="*/ 23 h 74"/>
                  <a:gd name="T2" fmla="*/ 88 w 109"/>
                  <a:gd name="T3" fmla="*/ 67 h 74"/>
                  <a:gd name="T4" fmla="*/ 98 w 109"/>
                  <a:gd name="T5" fmla="*/ 50 h 74"/>
                  <a:gd name="T6" fmla="*/ 21 w 109"/>
                  <a:gd name="T7" fmla="*/ 6 h 74"/>
                  <a:gd name="T8" fmla="*/ 11 w 109"/>
                  <a:gd name="T9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3"/>
                    </a:moveTo>
                    <a:cubicBezTo>
                      <a:pt x="37" y="38"/>
                      <a:pt x="62" y="53"/>
                      <a:pt x="88" y="67"/>
                    </a:cubicBezTo>
                    <a:cubicBezTo>
                      <a:pt x="99" y="74"/>
                      <a:pt x="109" y="57"/>
                      <a:pt x="98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Freeform 12">
                <a:extLst>
                  <a:ext uri="{FF2B5EF4-FFF2-40B4-BE49-F238E27FC236}">
                    <a16:creationId xmlns:a16="http://schemas.microsoft.com/office/drawing/2014/main" id="{1DEE881C-05B3-1D44-A451-77C150C33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14541" y="2586050"/>
                <a:ext cx="274639" cy="185738"/>
              </a:xfrm>
              <a:custGeom>
                <a:avLst/>
                <a:gdLst>
                  <a:gd name="T0" fmla="*/ 11 w 109"/>
                  <a:gd name="T1" fmla="*/ 24 h 74"/>
                  <a:gd name="T2" fmla="*/ 87 w 109"/>
                  <a:gd name="T3" fmla="*/ 68 h 74"/>
                  <a:gd name="T4" fmla="*/ 97 w 109"/>
                  <a:gd name="T5" fmla="*/ 50 h 74"/>
                  <a:gd name="T6" fmla="*/ 21 w 109"/>
                  <a:gd name="T7" fmla="*/ 6 h 74"/>
                  <a:gd name="T8" fmla="*/ 11 w 109"/>
                  <a:gd name="T9" fmla="*/ 2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4"/>
                    </a:moveTo>
                    <a:cubicBezTo>
                      <a:pt x="37" y="38"/>
                      <a:pt x="62" y="53"/>
                      <a:pt x="87" y="68"/>
                    </a:cubicBezTo>
                    <a:cubicBezTo>
                      <a:pt x="99" y="74"/>
                      <a:pt x="109" y="57"/>
                      <a:pt x="97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Freeform 13">
                <a:extLst>
                  <a:ext uri="{FF2B5EF4-FFF2-40B4-BE49-F238E27FC236}">
                    <a16:creationId xmlns:a16="http://schemas.microsoft.com/office/drawing/2014/main" id="{39746471-756B-7742-9F1F-ED359E0F9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998" y="2579700"/>
                <a:ext cx="271463" cy="185738"/>
              </a:xfrm>
              <a:custGeom>
                <a:avLst/>
                <a:gdLst>
                  <a:gd name="T0" fmla="*/ 21 w 108"/>
                  <a:gd name="T1" fmla="*/ 68 h 74"/>
                  <a:gd name="T2" fmla="*/ 97 w 108"/>
                  <a:gd name="T3" fmla="*/ 24 h 74"/>
                  <a:gd name="T4" fmla="*/ 87 w 108"/>
                  <a:gd name="T5" fmla="*/ 6 h 74"/>
                  <a:gd name="T6" fmla="*/ 11 w 108"/>
                  <a:gd name="T7" fmla="*/ 51 h 74"/>
                  <a:gd name="T8" fmla="*/ 21 w 108"/>
                  <a:gd name="T9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4">
                    <a:moveTo>
                      <a:pt x="21" y="68"/>
                    </a:moveTo>
                    <a:cubicBezTo>
                      <a:pt x="46" y="53"/>
                      <a:pt x="72" y="38"/>
                      <a:pt x="97" y="24"/>
                    </a:cubicBezTo>
                    <a:cubicBezTo>
                      <a:pt x="108" y="17"/>
                      <a:pt x="98" y="0"/>
                      <a:pt x="87" y="6"/>
                    </a:cubicBezTo>
                    <a:cubicBezTo>
                      <a:pt x="62" y="21"/>
                      <a:pt x="36" y="36"/>
                      <a:pt x="11" y="51"/>
                    </a:cubicBezTo>
                    <a:cubicBezTo>
                      <a:pt x="0" y="57"/>
                      <a:pt x="10" y="74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Freeform 14">
                <a:extLst>
                  <a:ext uri="{FF2B5EF4-FFF2-40B4-BE49-F238E27FC236}">
                    <a16:creationId xmlns:a16="http://schemas.microsoft.com/office/drawing/2014/main" id="{EBC03D5E-410B-2E4F-8659-0D48077B0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09778" y="4940323"/>
                <a:ext cx="271463" cy="188913"/>
              </a:xfrm>
              <a:custGeom>
                <a:avLst/>
                <a:gdLst>
                  <a:gd name="T0" fmla="*/ 21 w 108"/>
                  <a:gd name="T1" fmla="*/ 68 h 75"/>
                  <a:gd name="T2" fmla="*/ 97 w 108"/>
                  <a:gd name="T3" fmla="*/ 24 h 75"/>
                  <a:gd name="T4" fmla="*/ 87 w 108"/>
                  <a:gd name="T5" fmla="*/ 7 h 75"/>
                  <a:gd name="T6" fmla="*/ 11 w 108"/>
                  <a:gd name="T7" fmla="*/ 51 h 75"/>
                  <a:gd name="T8" fmla="*/ 21 w 108"/>
                  <a:gd name="T9" fmla="*/ 6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5">
                    <a:moveTo>
                      <a:pt x="21" y="68"/>
                    </a:moveTo>
                    <a:cubicBezTo>
                      <a:pt x="46" y="54"/>
                      <a:pt x="72" y="39"/>
                      <a:pt x="97" y="24"/>
                    </a:cubicBezTo>
                    <a:cubicBezTo>
                      <a:pt x="108" y="18"/>
                      <a:pt x="98" y="0"/>
                      <a:pt x="87" y="7"/>
                    </a:cubicBezTo>
                    <a:cubicBezTo>
                      <a:pt x="62" y="22"/>
                      <a:pt x="36" y="36"/>
                      <a:pt x="11" y="51"/>
                    </a:cubicBezTo>
                    <a:cubicBezTo>
                      <a:pt x="0" y="58"/>
                      <a:pt x="10" y="75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Freeform 15">
                <a:extLst>
                  <a:ext uri="{FF2B5EF4-FFF2-40B4-BE49-F238E27FC236}">
                    <a16:creationId xmlns:a16="http://schemas.microsoft.com/office/drawing/2014/main" id="{EA60A8A4-CF65-B942-A7FA-A9CDBCD94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81" y="5751539"/>
                <a:ext cx="185739" cy="273052"/>
              </a:xfrm>
              <a:custGeom>
                <a:avLst/>
                <a:gdLst>
                  <a:gd name="T0" fmla="*/ 6 w 74"/>
                  <a:gd name="T1" fmla="*/ 21 h 109"/>
                  <a:gd name="T2" fmla="*/ 51 w 74"/>
                  <a:gd name="T3" fmla="*/ 97 h 109"/>
                  <a:gd name="T4" fmla="*/ 68 w 74"/>
                  <a:gd name="T5" fmla="*/ 87 h 109"/>
                  <a:gd name="T6" fmla="*/ 24 w 74"/>
                  <a:gd name="T7" fmla="*/ 11 h 109"/>
                  <a:gd name="T8" fmla="*/ 6 w 74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6" y="21"/>
                    </a:moveTo>
                    <a:cubicBezTo>
                      <a:pt x="21" y="47"/>
                      <a:pt x="36" y="72"/>
                      <a:pt x="51" y="97"/>
                    </a:cubicBezTo>
                    <a:cubicBezTo>
                      <a:pt x="57" y="109"/>
                      <a:pt x="74" y="99"/>
                      <a:pt x="68" y="87"/>
                    </a:cubicBezTo>
                    <a:cubicBezTo>
                      <a:pt x="53" y="62"/>
                      <a:pt x="38" y="37"/>
                      <a:pt x="24" y="11"/>
                    </a:cubicBezTo>
                    <a:cubicBezTo>
                      <a:pt x="17" y="0"/>
                      <a:pt x="0" y="10"/>
                      <a:pt x="6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Freeform 16">
                <a:extLst>
                  <a:ext uri="{FF2B5EF4-FFF2-40B4-BE49-F238E27FC236}">
                    <a16:creationId xmlns:a16="http://schemas.microsoft.com/office/drawing/2014/main" id="{2CA50231-144D-0146-84FE-2D181D1DC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6013" y="1682758"/>
                <a:ext cx="188913" cy="273052"/>
              </a:xfrm>
              <a:custGeom>
                <a:avLst/>
                <a:gdLst>
                  <a:gd name="T0" fmla="*/ 7 w 75"/>
                  <a:gd name="T1" fmla="*/ 21 h 109"/>
                  <a:gd name="T2" fmla="*/ 51 w 75"/>
                  <a:gd name="T3" fmla="*/ 97 h 109"/>
                  <a:gd name="T4" fmla="*/ 68 w 75"/>
                  <a:gd name="T5" fmla="*/ 87 h 109"/>
                  <a:gd name="T6" fmla="*/ 24 w 75"/>
                  <a:gd name="T7" fmla="*/ 11 h 109"/>
                  <a:gd name="T8" fmla="*/ 7 w 75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9">
                    <a:moveTo>
                      <a:pt x="7" y="21"/>
                    </a:moveTo>
                    <a:cubicBezTo>
                      <a:pt x="22" y="47"/>
                      <a:pt x="36" y="72"/>
                      <a:pt x="51" y="97"/>
                    </a:cubicBezTo>
                    <a:cubicBezTo>
                      <a:pt x="58" y="109"/>
                      <a:pt x="75" y="99"/>
                      <a:pt x="68" y="87"/>
                    </a:cubicBezTo>
                    <a:cubicBezTo>
                      <a:pt x="54" y="62"/>
                      <a:pt x="39" y="37"/>
                      <a:pt x="24" y="11"/>
                    </a:cubicBezTo>
                    <a:cubicBezTo>
                      <a:pt x="18" y="0"/>
                      <a:pt x="0" y="10"/>
                      <a:pt x="7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Freeform 17">
                <a:extLst>
                  <a:ext uri="{FF2B5EF4-FFF2-40B4-BE49-F238E27FC236}">
                    <a16:creationId xmlns:a16="http://schemas.microsoft.com/office/drawing/2014/main" id="{3CB9FDBE-68F8-0543-BC2F-897B46778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6933" y="1465270"/>
                <a:ext cx="69850" cy="192088"/>
              </a:xfrm>
              <a:custGeom>
                <a:avLst/>
                <a:gdLst>
                  <a:gd name="T0" fmla="*/ 21 w 28"/>
                  <a:gd name="T1" fmla="*/ 64 h 77"/>
                  <a:gd name="T2" fmla="*/ 26 w 28"/>
                  <a:gd name="T3" fmla="*/ 13 h 77"/>
                  <a:gd name="T4" fmla="*/ 6 w 28"/>
                  <a:gd name="T5" fmla="*/ 13 h 77"/>
                  <a:gd name="T6" fmla="*/ 1 w 28"/>
                  <a:gd name="T7" fmla="*/ 64 h 77"/>
                  <a:gd name="T8" fmla="*/ 21 w 28"/>
                  <a:gd name="T9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21" y="64"/>
                    </a:moveTo>
                    <a:cubicBezTo>
                      <a:pt x="23" y="47"/>
                      <a:pt x="25" y="30"/>
                      <a:pt x="26" y="13"/>
                    </a:cubicBezTo>
                    <a:cubicBezTo>
                      <a:pt x="28" y="0"/>
                      <a:pt x="8" y="0"/>
                      <a:pt x="6" y="13"/>
                    </a:cubicBezTo>
                    <a:cubicBezTo>
                      <a:pt x="5" y="30"/>
                      <a:pt x="3" y="47"/>
                      <a:pt x="1" y="64"/>
                    </a:cubicBezTo>
                    <a:cubicBezTo>
                      <a:pt x="0" y="77"/>
                      <a:pt x="20" y="77"/>
                      <a:pt x="21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Freeform 18">
                <a:extLst>
                  <a:ext uri="{FF2B5EF4-FFF2-40B4-BE49-F238E27FC236}">
                    <a16:creationId xmlns:a16="http://schemas.microsoft.com/office/drawing/2014/main" id="{111B0AE5-EDE2-914F-B43E-9F838905B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4064019"/>
                <a:ext cx="192088" cy="71439"/>
              </a:xfrm>
              <a:custGeom>
                <a:avLst/>
                <a:gdLst>
                  <a:gd name="T0" fmla="*/ 13 w 77"/>
                  <a:gd name="T1" fmla="*/ 21 h 28"/>
                  <a:gd name="T2" fmla="*/ 64 w 77"/>
                  <a:gd name="T3" fmla="*/ 27 h 28"/>
                  <a:gd name="T4" fmla="*/ 64 w 77"/>
                  <a:gd name="T5" fmla="*/ 7 h 28"/>
                  <a:gd name="T6" fmla="*/ 13 w 77"/>
                  <a:gd name="T7" fmla="*/ 1 h 28"/>
                  <a:gd name="T8" fmla="*/ 13 w 77"/>
                  <a:gd name="T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1"/>
                    </a:moveTo>
                    <a:cubicBezTo>
                      <a:pt x="30" y="23"/>
                      <a:pt x="47" y="25"/>
                      <a:pt x="64" y="27"/>
                    </a:cubicBezTo>
                    <a:cubicBezTo>
                      <a:pt x="77" y="28"/>
                      <a:pt x="77" y="8"/>
                      <a:pt x="64" y="7"/>
                    </a:cubicBezTo>
                    <a:cubicBezTo>
                      <a:pt x="47" y="5"/>
                      <a:pt x="30" y="3"/>
                      <a:pt x="13" y="1"/>
                    </a:cubicBezTo>
                    <a:cubicBezTo>
                      <a:pt x="0" y="0"/>
                      <a:pt x="0" y="20"/>
                      <a:pt x="13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Freeform 19">
                <a:extLst>
                  <a:ext uri="{FF2B5EF4-FFF2-40B4-BE49-F238E27FC236}">
                    <a16:creationId xmlns:a16="http://schemas.microsoft.com/office/drawing/2014/main" id="{CEF54A9F-BF42-874A-A83B-2283820C6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3570304"/>
                <a:ext cx="193676" cy="73025"/>
              </a:xfrm>
              <a:custGeom>
                <a:avLst/>
                <a:gdLst>
                  <a:gd name="T0" fmla="*/ 13 w 77"/>
                  <a:gd name="T1" fmla="*/ 22 h 29"/>
                  <a:gd name="T2" fmla="*/ 64 w 77"/>
                  <a:gd name="T3" fmla="*/ 27 h 29"/>
                  <a:gd name="T4" fmla="*/ 64 w 77"/>
                  <a:gd name="T5" fmla="*/ 7 h 29"/>
                  <a:gd name="T6" fmla="*/ 13 w 77"/>
                  <a:gd name="T7" fmla="*/ 2 h 29"/>
                  <a:gd name="T8" fmla="*/ 13 w 77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13" y="22"/>
                    </a:moveTo>
                    <a:cubicBezTo>
                      <a:pt x="30" y="24"/>
                      <a:pt x="47" y="25"/>
                      <a:pt x="64" y="27"/>
                    </a:cubicBezTo>
                    <a:cubicBezTo>
                      <a:pt x="77" y="29"/>
                      <a:pt x="77" y="9"/>
                      <a:pt x="64" y="7"/>
                    </a:cubicBezTo>
                    <a:cubicBezTo>
                      <a:pt x="47" y="5"/>
                      <a:pt x="30" y="4"/>
                      <a:pt x="13" y="2"/>
                    </a:cubicBezTo>
                    <a:cubicBezTo>
                      <a:pt x="0" y="0"/>
                      <a:pt x="0" y="20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Freeform 20">
                <a:extLst>
                  <a:ext uri="{FF2B5EF4-FFF2-40B4-BE49-F238E27FC236}">
                    <a16:creationId xmlns:a16="http://schemas.microsoft.com/office/drawing/2014/main" id="{CE0D38EE-C4A5-9A4A-90DE-3EAEF2156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500195"/>
                <a:ext cx="88901" cy="203201"/>
              </a:xfrm>
              <a:custGeom>
                <a:avLst/>
                <a:gdLst>
                  <a:gd name="T0" fmla="*/ 22 w 35"/>
                  <a:gd name="T1" fmla="*/ 68 h 81"/>
                  <a:gd name="T2" fmla="*/ 32 w 35"/>
                  <a:gd name="T3" fmla="*/ 18 h 81"/>
                  <a:gd name="T4" fmla="*/ 13 w 35"/>
                  <a:gd name="T5" fmla="*/ 12 h 81"/>
                  <a:gd name="T6" fmla="*/ 2 w 35"/>
                  <a:gd name="T7" fmla="*/ 63 h 81"/>
                  <a:gd name="T8" fmla="*/ 22 w 35"/>
                  <a:gd name="T9" fmla="*/ 6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2" y="68"/>
                    </a:moveTo>
                    <a:cubicBezTo>
                      <a:pt x="25" y="51"/>
                      <a:pt x="29" y="34"/>
                      <a:pt x="32" y="18"/>
                    </a:cubicBezTo>
                    <a:cubicBezTo>
                      <a:pt x="35" y="5"/>
                      <a:pt x="16" y="0"/>
                      <a:pt x="13" y="12"/>
                    </a:cubicBezTo>
                    <a:cubicBezTo>
                      <a:pt x="10" y="29"/>
                      <a:pt x="6" y="46"/>
                      <a:pt x="2" y="63"/>
                    </a:cubicBezTo>
                    <a:cubicBezTo>
                      <a:pt x="0" y="75"/>
                      <a:pt x="19" y="81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Freeform 21">
                <a:extLst>
                  <a:ext uri="{FF2B5EF4-FFF2-40B4-BE49-F238E27FC236}">
                    <a16:creationId xmlns:a16="http://schemas.microsoft.com/office/drawing/2014/main" id="{D0F84B5E-D3B4-D343-BE6A-3B4539F54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4295794"/>
                <a:ext cx="203201" cy="90488"/>
              </a:xfrm>
              <a:custGeom>
                <a:avLst/>
                <a:gdLst>
                  <a:gd name="T0" fmla="*/ 12 w 81"/>
                  <a:gd name="T1" fmla="*/ 22 h 36"/>
                  <a:gd name="T2" fmla="*/ 63 w 81"/>
                  <a:gd name="T3" fmla="*/ 33 h 36"/>
                  <a:gd name="T4" fmla="*/ 68 w 81"/>
                  <a:gd name="T5" fmla="*/ 14 h 36"/>
                  <a:gd name="T6" fmla="*/ 17 w 81"/>
                  <a:gd name="T7" fmla="*/ 3 h 36"/>
                  <a:gd name="T8" fmla="*/ 12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2" y="22"/>
                    </a:moveTo>
                    <a:cubicBezTo>
                      <a:pt x="29" y="26"/>
                      <a:pt x="46" y="29"/>
                      <a:pt x="63" y="33"/>
                    </a:cubicBezTo>
                    <a:cubicBezTo>
                      <a:pt x="75" y="36"/>
                      <a:pt x="81" y="16"/>
                      <a:pt x="68" y="14"/>
                    </a:cubicBezTo>
                    <a:cubicBezTo>
                      <a:pt x="51" y="10"/>
                      <a:pt x="34" y="6"/>
                      <a:pt x="17" y="3"/>
                    </a:cubicBezTo>
                    <a:cubicBezTo>
                      <a:pt x="5" y="0"/>
                      <a:pt x="0" y="19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22">
                <a:extLst>
                  <a:ext uri="{FF2B5EF4-FFF2-40B4-BE49-F238E27FC236}">
                    <a16:creationId xmlns:a16="http://schemas.microsoft.com/office/drawing/2014/main" id="{C7D45A3B-A6D9-384D-BDC4-5899A7EAB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3321066"/>
                <a:ext cx="203201" cy="90488"/>
              </a:xfrm>
              <a:custGeom>
                <a:avLst/>
                <a:gdLst>
                  <a:gd name="T0" fmla="*/ 13 w 81"/>
                  <a:gd name="T1" fmla="*/ 22 h 36"/>
                  <a:gd name="T2" fmla="*/ 63 w 81"/>
                  <a:gd name="T3" fmla="*/ 33 h 36"/>
                  <a:gd name="T4" fmla="*/ 69 w 81"/>
                  <a:gd name="T5" fmla="*/ 14 h 36"/>
                  <a:gd name="T6" fmla="*/ 18 w 81"/>
                  <a:gd name="T7" fmla="*/ 3 h 36"/>
                  <a:gd name="T8" fmla="*/ 13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3" y="22"/>
                    </a:moveTo>
                    <a:cubicBezTo>
                      <a:pt x="30" y="26"/>
                      <a:pt x="47" y="29"/>
                      <a:pt x="63" y="33"/>
                    </a:cubicBezTo>
                    <a:cubicBezTo>
                      <a:pt x="76" y="36"/>
                      <a:pt x="81" y="16"/>
                      <a:pt x="69" y="14"/>
                    </a:cubicBezTo>
                    <a:cubicBezTo>
                      <a:pt x="52" y="10"/>
                      <a:pt x="35" y="6"/>
                      <a:pt x="18" y="3"/>
                    </a:cubicBezTo>
                    <a:cubicBezTo>
                      <a:pt x="6" y="0"/>
                      <a:pt x="0" y="19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23">
                <a:extLst>
                  <a:ext uri="{FF2B5EF4-FFF2-40B4-BE49-F238E27FC236}">
                    <a16:creationId xmlns:a16="http://schemas.microsoft.com/office/drawing/2014/main" id="{33853216-E712-1147-8905-BFA842104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094" y="1565283"/>
                <a:ext cx="109539" cy="198438"/>
              </a:xfrm>
              <a:custGeom>
                <a:avLst/>
                <a:gdLst>
                  <a:gd name="T0" fmla="*/ 24 w 44"/>
                  <a:gd name="T1" fmla="*/ 67 h 79"/>
                  <a:gd name="T2" fmla="*/ 40 w 44"/>
                  <a:gd name="T3" fmla="*/ 18 h 79"/>
                  <a:gd name="T4" fmla="*/ 20 w 44"/>
                  <a:gd name="T5" fmla="*/ 12 h 79"/>
                  <a:gd name="T6" fmla="*/ 4 w 44"/>
                  <a:gd name="T7" fmla="*/ 61 h 79"/>
                  <a:gd name="T8" fmla="*/ 24 w 44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79">
                    <a:moveTo>
                      <a:pt x="24" y="67"/>
                    </a:moveTo>
                    <a:cubicBezTo>
                      <a:pt x="29" y="50"/>
                      <a:pt x="34" y="34"/>
                      <a:pt x="40" y="18"/>
                    </a:cubicBezTo>
                    <a:cubicBezTo>
                      <a:pt x="44" y="6"/>
                      <a:pt x="24" y="0"/>
                      <a:pt x="20" y="12"/>
                    </a:cubicBezTo>
                    <a:cubicBezTo>
                      <a:pt x="15" y="29"/>
                      <a:pt x="10" y="45"/>
                      <a:pt x="4" y="61"/>
                    </a:cubicBezTo>
                    <a:cubicBezTo>
                      <a:pt x="0" y="74"/>
                      <a:pt x="20" y="79"/>
                      <a:pt x="2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24">
                <a:extLst>
                  <a:ext uri="{FF2B5EF4-FFF2-40B4-BE49-F238E27FC236}">
                    <a16:creationId xmlns:a16="http://schemas.microsoft.com/office/drawing/2014/main" id="{621B1CB6-5E47-3D46-A27C-EF39A9C9D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99" y="4521220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7 w 79"/>
                  <a:gd name="T5" fmla="*/ 20 h 43"/>
                  <a:gd name="T6" fmla="*/ 18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9" y="28"/>
                      <a:pt x="45" y="34"/>
                      <a:pt x="61" y="39"/>
                    </a:cubicBezTo>
                    <a:cubicBezTo>
                      <a:pt x="74" y="43"/>
                      <a:pt x="79" y="24"/>
                      <a:pt x="67" y="20"/>
                    </a:cubicBezTo>
                    <a:cubicBezTo>
                      <a:pt x="50" y="14"/>
                      <a:pt x="34" y="9"/>
                      <a:pt x="18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25">
                <a:extLst>
                  <a:ext uri="{FF2B5EF4-FFF2-40B4-BE49-F238E27FC236}">
                    <a16:creationId xmlns:a16="http://schemas.microsoft.com/office/drawing/2014/main" id="{3F0DB1FB-4669-4B49-8897-18759D3FF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7253" y="3078177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6 w 79"/>
                  <a:gd name="T5" fmla="*/ 20 h 43"/>
                  <a:gd name="T6" fmla="*/ 17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8" y="28"/>
                      <a:pt x="45" y="34"/>
                      <a:pt x="61" y="39"/>
                    </a:cubicBezTo>
                    <a:cubicBezTo>
                      <a:pt x="73" y="43"/>
                      <a:pt x="79" y="24"/>
                      <a:pt x="66" y="20"/>
                    </a:cubicBezTo>
                    <a:cubicBezTo>
                      <a:pt x="50" y="14"/>
                      <a:pt x="34" y="9"/>
                      <a:pt x="17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26">
                <a:extLst>
                  <a:ext uri="{FF2B5EF4-FFF2-40B4-BE49-F238E27FC236}">
                    <a16:creationId xmlns:a16="http://schemas.microsoft.com/office/drawing/2014/main" id="{55319ECD-6F66-FD4B-819B-5551086AF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57" y="1652596"/>
                <a:ext cx="122238" cy="201613"/>
              </a:xfrm>
              <a:custGeom>
                <a:avLst/>
                <a:gdLst>
                  <a:gd name="T0" fmla="*/ 22 w 49"/>
                  <a:gd name="T1" fmla="*/ 68 h 80"/>
                  <a:gd name="T2" fmla="*/ 44 w 49"/>
                  <a:gd name="T3" fmla="*/ 21 h 80"/>
                  <a:gd name="T4" fmla="*/ 26 w 49"/>
                  <a:gd name="T5" fmla="*/ 11 h 80"/>
                  <a:gd name="T6" fmla="*/ 5 w 49"/>
                  <a:gd name="T7" fmla="*/ 58 h 80"/>
                  <a:gd name="T8" fmla="*/ 22 w 49"/>
                  <a:gd name="T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0">
                    <a:moveTo>
                      <a:pt x="22" y="68"/>
                    </a:moveTo>
                    <a:cubicBezTo>
                      <a:pt x="29" y="53"/>
                      <a:pt x="36" y="37"/>
                      <a:pt x="44" y="21"/>
                    </a:cubicBezTo>
                    <a:cubicBezTo>
                      <a:pt x="49" y="10"/>
                      <a:pt x="32" y="0"/>
                      <a:pt x="26" y="11"/>
                    </a:cubicBezTo>
                    <a:cubicBezTo>
                      <a:pt x="19" y="27"/>
                      <a:pt x="12" y="43"/>
                      <a:pt x="5" y="58"/>
                    </a:cubicBezTo>
                    <a:cubicBezTo>
                      <a:pt x="0" y="70"/>
                      <a:pt x="17" y="80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27">
                <a:extLst>
                  <a:ext uri="{FF2B5EF4-FFF2-40B4-BE49-F238E27FC236}">
                    <a16:creationId xmlns:a16="http://schemas.microsoft.com/office/drawing/2014/main" id="{15E33A96-00C2-754A-980B-901FCAEA4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010" y="4740296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5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5"/>
                    </a:cubicBezTo>
                    <a:cubicBezTo>
                      <a:pt x="10" y="0"/>
                      <a:pt x="0" y="17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28">
                <a:extLst>
                  <a:ext uri="{FF2B5EF4-FFF2-40B4-BE49-F238E27FC236}">
                    <a16:creationId xmlns:a16="http://schemas.microsoft.com/office/drawing/2014/main" id="{135517A6-410F-9246-8AF6-DC8573B9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1528" y="2843225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6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6"/>
                    </a:cubicBezTo>
                    <a:cubicBezTo>
                      <a:pt x="10" y="0"/>
                      <a:pt x="0" y="18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29">
                <a:extLst>
                  <a:ext uri="{FF2B5EF4-FFF2-40B4-BE49-F238E27FC236}">
                    <a16:creationId xmlns:a16="http://schemas.microsoft.com/office/drawing/2014/main" id="{4E0FE0B4-C831-2342-A2BB-18A47F1F4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96" y="1898658"/>
                <a:ext cx="158751" cy="180975"/>
              </a:xfrm>
              <a:custGeom>
                <a:avLst/>
                <a:gdLst>
                  <a:gd name="T0" fmla="*/ 25 w 63"/>
                  <a:gd name="T1" fmla="*/ 62 h 72"/>
                  <a:gd name="T2" fmla="*/ 55 w 63"/>
                  <a:gd name="T3" fmla="*/ 20 h 72"/>
                  <a:gd name="T4" fmla="*/ 38 w 63"/>
                  <a:gd name="T5" fmla="*/ 10 h 72"/>
                  <a:gd name="T6" fmla="*/ 8 w 63"/>
                  <a:gd name="T7" fmla="*/ 52 h 72"/>
                  <a:gd name="T8" fmla="*/ 25 w 63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2">
                    <a:moveTo>
                      <a:pt x="25" y="62"/>
                    </a:moveTo>
                    <a:cubicBezTo>
                      <a:pt x="35" y="48"/>
                      <a:pt x="45" y="34"/>
                      <a:pt x="55" y="20"/>
                    </a:cubicBezTo>
                    <a:cubicBezTo>
                      <a:pt x="63" y="10"/>
                      <a:pt x="45" y="0"/>
                      <a:pt x="38" y="10"/>
                    </a:cubicBezTo>
                    <a:cubicBezTo>
                      <a:pt x="28" y="24"/>
                      <a:pt x="18" y="38"/>
                      <a:pt x="8" y="52"/>
                    </a:cubicBezTo>
                    <a:cubicBezTo>
                      <a:pt x="0" y="62"/>
                      <a:pt x="17" y="72"/>
                      <a:pt x="25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30">
                <a:extLst>
                  <a:ext uri="{FF2B5EF4-FFF2-40B4-BE49-F238E27FC236}">
                    <a16:creationId xmlns:a16="http://schemas.microsoft.com/office/drawing/2014/main" id="{D8BA34CB-206C-CB4A-A6C8-82086230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73175" y="5626125"/>
                <a:ext cx="157163" cy="182564"/>
              </a:xfrm>
              <a:custGeom>
                <a:avLst/>
                <a:gdLst>
                  <a:gd name="T0" fmla="*/ 25 w 63"/>
                  <a:gd name="T1" fmla="*/ 63 h 73"/>
                  <a:gd name="T2" fmla="*/ 55 w 63"/>
                  <a:gd name="T3" fmla="*/ 21 h 73"/>
                  <a:gd name="T4" fmla="*/ 38 w 63"/>
                  <a:gd name="T5" fmla="*/ 11 h 73"/>
                  <a:gd name="T6" fmla="*/ 8 w 63"/>
                  <a:gd name="T7" fmla="*/ 53 h 73"/>
                  <a:gd name="T8" fmla="*/ 25 w 63"/>
                  <a:gd name="T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25" y="63"/>
                    </a:moveTo>
                    <a:cubicBezTo>
                      <a:pt x="35" y="49"/>
                      <a:pt x="45" y="35"/>
                      <a:pt x="55" y="21"/>
                    </a:cubicBezTo>
                    <a:cubicBezTo>
                      <a:pt x="63" y="10"/>
                      <a:pt x="46" y="0"/>
                      <a:pt x="38" y="11"/>
                    </a:cubicBezTo>
                    <a:cubicBezTo>
                      <a:pt x="28" y="25"/>
                      <a:pt x="18" y="39"/>
                      <a:pt x="8" y="53"/>
                    </a:cubicBezTo>
                    <a:cubicBezTo>
                      <a:pt x="0" y="63"/>
                      <a:pt x="17" y="73"/>
                      <a:pt x="25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Freeform 31">
                <a:extLst>
                  <a:ext uri="{FF2B5EF4-FFF2-40B4-BE49-F238E27FC236}">
                    <a16:creationId xmlns:a16="http://schemas.microsoft.com/office/drawing/2014/main" id="{09FF76AC-6275-C647-B27C-0C2E369F2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85" y="5129235"/>
                <a:ext cx="182564" cy="157163"/>
              </a:xfrm>
              <a:custGeom>
                <a:avLst/>
                <a:gdLst>
                  <a:gd name="T0" fmla="*/ 10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0 w 73"/>
                  <a:gd name="T7" fmla="*/ 8 h 63"/>
                  <a:gd name="T8" fmla="*/ 10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0" y="25"/>
                    </a:moveTo>
                    <a:cubicBezTo>
                      <a:pt x="24" y="35"/>
                      <a:pt x="38" y="45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8" y="28"/>
                      <a:pt x="34" y="18"/>
                      <a:pt x="20" y="8"/>
                    </a:cubicBezTo>
                    <a:cubicBezTo>
                      <a:pt x="10" y="0"/>
                      <a:pt x="0" y="18"/>
                      <a:pt x="10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32">
                <a:extLst>
                  <a:ext uri="{FF2B5EF4-FFF2-40B4-BE49-F238E27FC236}">
                    <a16:creationId xmlns:a16="http://schemas.microsoft.com/office/drawing/2014/main" id="{1FC734CD-2D7D-394F-B5D3-A9D76A3E0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465" y="2417774"/>
                <a:ext cx="182564" cy="158751"/>
              </a:xfrm>
              <a:custGeom>
                <a:avLst/>
                <a:gdLst>
                  <a:gd name="T0" fmla="*/ 11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1 w 73"/>
                  <a:gd name="T7" fmla="*/ 8 h 63"/>
                  <a:gd name="T8" fmla="*/ 11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1" y="25"/>
                    </a:moveTo>
                    <a:cubicBezTo>
                      <a:pt x="25" y="35"/>
                      <a:pt x="38" y="46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9" y="28"/>
                      <a:pt x="35" y="18"/>
                      <a:pt x="21" y="8"/>
                    </a:cubicBezTo>
                    <a:cubicBezTo>
                      <a:pt x="10" y="0"/>
                      <a:pt x="0" y="18"/>
                      <a:pt x="1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33">
                <a:extLst>
                  <a:ext uri="{FF2B5EF4-FFF2-40B4-BE49-F238E27FC236}">
                    <a16:creationId xmlns:a16="http://schemas.microsoft.com/office/drawing/2014/main" id="{84797FEB-599E-704C-AAFC-8F5D1542B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34" y="2052647"/>
                <a:ext cx="165101" cy="179389"/>
              </a:xfrm>
              <a:custGeom>
                <a:avLst/>
                <a:gdLst>
                  <a:gd name="T0" fmla="*/ 22 w 66"/>
                  <a:gd name="T1" fmla="*/ 62 h 72"/>
                  <a:gd name="T2" fmla="*/ 57 w 66"/>
                  <a:gd name="T3" fmla="*/ 24 h 72"/>
                  <a:gd name="T4" fmla="*/ 43 w 66"/>
                  <a:gd name="T5" fmla="*/ 10 h 72"/>
                  <a:gd name="T6" fmla="*/ 8 w 66"/>
                  <a:gd name="T7" fmla="*/ 48 h 72"/>
                  <a:gd name="T8" fmla="*/ 22 w 66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22" y="62"/>
                    </a:moveTo>
                    <a:cubicBezTo>
                      <a:pt x="34" y="49"/>
                      <a:pt x="46" y="37"/>
                      <a:pt x="57" y="24"/>
                    </a:cubicBezTo>
                    <a:cubicBezTo>
                      <a:pt x="66" y="14"/>
                      <a:pt x="52" y="0"/>
                      <a:pt x="43" y="10"/>
                    </a:cubicBezTo>
                    <a:cubicBezTo>
                      <a:pt x="31" y="23"/>
                      <a:pt x="20" y="35"/>
                      <a:pt x="8" y="48"/>
                    </a:cubicBezTo>
                    <a:cubicBezTo>
                      <a:pt x="0" y="58"/>
                      <a:pt x="14" y="72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Freeform 34">
                <a:extLst>
                  <a:ext uri="{FF2B5EF4-FFF2-40B4-BE49-F238E27FC236}">
                    <a16:creationId xmlns:a16="http://schemas.microsoft.com/office/drawing/2014/main" id="{31C3D731-0EFD-A04F-91A2-5B166144C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6851" y="5475313"/>
                <a:ext cx="165101" cy="177800"/>
              </a:xfrm>
              <a:custGeom>
                <a:avLst/>
                <a:gdLst>
                  <a:gd name="T0" fmla="*/ 23 w 66"/>
                  <a:gd name="T1" fmla="*/ 62 h 71"/>
                  <a:gd name="T2" fmla="*/ 58 w 66"/>
                  <a:gd name="T3" fmla="*/ 24 h 71"/>
                  <a:gd name="T4" fmla="*/ 43 w 66"/>
                  <a:gd name="T5" fmla="*/ 9 h 71"/>
                  <a:gd name="T6" fmla="*/ 9 w 66"/>
                  <a:gd name="T7" fmla="*/ 48 h 71"/>
                  <a:gd name="T8" fmla="*/ 23 w 66"/>
                  <a:gd name="T9" fmla="*/ 6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1">
                    <a:moveTo>
                      <a:pt x="23" y="62"/>
                    </a:moveTo>
                    <a:cubicBezTo>
                      <a:pt x="35" y="49"/>
                      <a:pt x="46" y="36"/>
                      <a:pt x="58" y="24"/>
                    </a:cubicBezTo>
                    <a:cubicBezTo>
                      <a:pt x="66" y="14"/>
                      <a:pt x="52" y="0"/>
                      <a:pt x="43" y="9"/>
                    </a:cubicBezTo>
                    <a:cubicBezTo>
                      <a:pt x="32" y="22"/>
                      <a:pt x="20" y="35"/>
                      <a:pt x="9" y="48"/>
                    </a:cubicBezTo>
                    <a:cubicBezTo>
                      <a:pt x="0" y="57"/>
                      <a:pt x="14" y="71"/>
                      <a:pt x="2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35">
                <a:extLst>
                  <a:ext uri="{FF2B5EF4-FFF2-40B4-BE49-F238E27FC236}">
                    <a16:creationId xmlns:a16="http://schemas.microsoft.com/office/drawing/2014/main" id="{9BC1F73F-B283-A046-A49C-3DBAF77F7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184" y="5314974"/>
                <a:ext cx="179389" cy="165101"/>
              </a:xfrm>
              <a:custGeom>
                <a:avLst/>
                <a:gdLst>
                  <a:gd name="T0" fmla="*/ 10 w 72"/>
                  <a:gd name="T1" fmla="*/ 23 h 66"/>
                  <a:gd name="T2" fmla="*/ 48 w 72"/>
                  <a:gd name="T3" fmla="*/ 57 h 66"/>
                  <a:gd name="T4" fmla="*/ 62 w 72"/>
                  <a:gd name="T5" fmla="*/ 43 h 66"/>
                  <a:gd name="T6" fmla="*/ 24 w 72"/>
                  <a:gd name="T7" fmla="*/ 9 h 66"/>
                  <a:gd name="T8" fmla="*/ 10 w 72"/>
                  <a:gd name="T9" fmla="*/ 2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10" y="23"/>
                    </a:moveTo>
                    <a:cubicBezTo>
                      <a:pt x="23" y="34"/>
                      <a:pt x="36" y="46"/>
                      <a:pt x="48" y="57"/>
                    </a:cubicBezTo>
                    <a:cubicBezTo>
                      <a:pt x="58" y="66"/>
                      <a:pt x="72" y="52"/>
                      <a:pt x="62" y="43"/>
                    </a:cubicBezTo>
                    <a:cubicBezTo>
                      <a:pt x="50" y="32"/>
                      <a:pt x="37" y="20"/>
                      <a:pt x="24" y="9"/>
                    </a:cubicBezTo>
                    <a:cubicBezTo>
                      <a:pt x="15" y="0"/>
                      <a:pt x="0" y="14"/>
                      <a:pt x="10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36">
                <a:extLst>
                  <a:ext uri="{FF2B5EF4-FFF2-40B4-BE49-F238E27FC236}">
                    <a16:creationId xmlns:a16="http://schemas.microsoft.com/office/drawing/2014/main" id="{7A5C774E-5FC0-3C49-84D0-8CD5981A6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39890" y="2227273"/>
                <a:ext cx="177800" cy="166688"/>
              </a:xfrm>
              <a:custGeom>
                <a:avLst/>
                <a:gdLst>
                  <a:gd name="T0" fmla="*/ 9 w 71"/>
                  <a:gd name="T1" fmla="*/ 22 h 66"/>
                  <a:gd name="T2" fmla="*/ 48 w 71"/>
                  <a:gd name="T3" fmla="*/ 57 h 66"/>
                  <a:gd name="T4" fmla="*/ 62 w 71"/>
                  <a:gd name="T5" fmla="*/ 43 h 66"/>
                  <a:gd name="T6" fmla="*/ 24 w 71"/>
                  <a:gd name="T7" fmla="*/ 8 h 66"/>
                  <a:gd name="T8" fmla="*/ 9 w 71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9" y="22"/>
                    </a:moveTo>
                    <a:cubicBezTo>
                      <a:pt x="22" y="34"/>
                      <a:pt x="35" y="45"/>
                      <a:pt x="48" y="57"/>
                    </a:cubicBezTo>
                    <a:cubicBezTo>
                      <a:pt x="57" y="66"/>
                      <a:pt x="71" y="51"/>
                      <a:pt x="62" y="43"/>
                    </a:cubicBezTo>
                    <a:cubicBezTo>
                      <a:pt x="49" y="31"/>
                      <a:pt x="36" y="20"/>
                      <a:pt x="24" y="8"/>
                    </a:cubicBezTo>
                    <a:cubicBezTo>
                      <a:pt x="14" y="0"/>
                      <a:pt x="0" y="14"/>
                      <a:pt x="9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37">
                <a:extLst>
                  <a:ext uri="{FF2B5EF4-FFF2-40B4-BE49-F238E27FC236}">
                    <a16:creationId xmlns:a16="http://schemas.microsoft.com/office/drawing/2014/main" id="{7B3DB778-4B00-BA4F-9886-7B89D5CFA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947" y="2232035"/>
                <a:ext cx="180975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8 h 66"/>
                  <a:gd name="T6" fmla="*/ 10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7" y="46"/>
                      <a:pt x="50" y="34"/>
                      <a:pt x="62" y="23"/>
                    </a:cubicBezTo>
                    <a:cubicBezTo>
                      <a:pt x="72" y="14"/>
                      <a:pt x="58" y="0"/>
                      <a:pt x="48" y="8"/>
                    </a:cubicBezTo>
                    <a:cubicBezTo>
                      <a:pt x="35" y="20"/>
                      <a:pt x="23" y="31"/>
                      <a:pt x="10" y="43"/>
                    </a:cubicBezTo>
                    <a:cubicBezTo>
                      <a:pt x="0" y="51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38">
                <a:extLst>
                  <a:ext uri="{FF2B5EF4-FFF2-40B4-BE49-F238E27FC236}">
                    <a16:creationId xmlns:a16="http://schemas.microsoft.com/office/drawing/2014/main" id="{E606B531-3D1F-1845-9D53-503BFF04E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44652" y="5308624"/>
                <a:ext cx="179389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9 h 66"/>
                  <a:gd name="T6" fmla="*/ 9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6" y="46"/>
                      <a:pt x="49" y="34"/>
                      <a:pt x="62" y="23"/>
                    </a:cubicBezTo>
                    <a:cubicBezTo>
                      <a:pt x="72" y="14"/>
                      <a:pt x="57" y="0"/>
                      <a:pt x="48" y="9"/>
                    </a:cubicBezTo>
                    <a:cubicBezTo>
                      <a:pt x="35" y="20"/>
                      <a:pt x="22" y="32"/>
                      <a:pt x="9" y="43"/>
                    </a:cubicBezTo>
                    <a:cubicBezTo>
                      <a:pt x="0" y="52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39">
                <a:extLst>
                  <a:ext uri="{FF2B5EF4-FFF2-40B4-BE49-F238E27FC236}">
                    <a16:creationId xmlns:a16="http://schemas.microsoft.com/office/drawing/2014/main" id="{3FB71CBD-682A-574C-83F4-BEDECC064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71" y="5480074"/>
                <a:ext cx="163513" cy="177800"/>
              </a:xfrm>
              <a:custGeom>
                <a:avLst/>
                <a:gdLst>
                  <a:gd name="T0" fmla="*/ 8 w 65"/>
                  <a:gd name="T1" fmla="*/ 23 h 71"/>
                  <a:gd name="T2" fmla="*/ 43 w 65"/>
                  <a:gd name="T3" fmla="*/ 62 h 71"/>
                  <a:gd name="T4" fmla="*/ 57 w 65"/>
                  <a:gd name="T5" fmla="*/ 48 h 71"/>
                  <a:gd name="T6" fmla="*/ 22 w 65"/>
                  <a:gd name="T7" fmla="*/ 9 h 71"/>
                  <a:gd name="T8" fmla="*/ 8 w 65"/>
                  <a:gd name="T9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1">
                    <a:moveTo>
                      <a:pt x="8" y="23"/>
                    </a:moveTo>
                    <a:cubicBezTo>
                      <a:pt x="20" y="36"/>
                      <a:pt x="31" y="49"/>
                      <a:pt x="43" y="62"/>
                    </a:cubicBezTo>
                    <a:cubicBezTo>
                      <a:pt x="51" y="71"/>
                      <a:pt x="65" y="57"/>
                      <a:pt x="57" y="48"/>
                    </a:cubicBezTo>
                    <a:cubicBezTo>
                      <a:pt x="45" y="35"/>
                      <a:pt x="34" y="22"/>
                      <a:pt x="22" y="9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40">
                <a:extLst>
                  <a:ext uri="{FF2B5EF4-FFF2-40B4-BE49-F238E27FC236}">
                    <a16:creationId xmlns:a16="http://schemas.microsoft.com/office/drawing/2014/main" id="{B4BF721F-0AD7-9F49-93F0-395EA25A6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2090" y="2046297"/>
                <a:ext cx="165101" cy="180975"/>
              </a:xfrm>
              <a:custGeom>
                <a:avLst/>
                <a:gdLst>
                  <a:gd name="T0" fmla="*/ 9 w 66"/>
                  <a:gd name="T1" fmla="*/ 24 h 72"/>
                  <a:gd name="T2" fmla="*/ 43 w 66"/>
                  <a:gd name="T3" fmla="*/ 62 h 72"/>
                  <a:gd name="T4" fmla="*/ 58 w 66"/>
                  <a:gd name="T5" fmla="*/ 48 h 72"/>
                  <a:gd name="T6" fmla="*/ 23 w 66"/>
                  <a:gd name="T7" fmla="*/ 10 h 72"/>
                  <a:gd name="T8" fmla="*/ 9 w 66"/>
                  <a:gd name="T9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9" y="24"/>
                    </a:moveTo>
                    <a:cubicBezTo>
                      <a:pt x="20" y="37"/>
                      <a:pt x="32" y="50"/>
                      <a:pt x="43" y="62"/>
                    </a:cubicBezTo>
                    <a:cubicBezTo>
                      <a:pt x="52" y="72"/>
                      <a:pt x="66" y="58"/>
                      <a:pt x="58" y="48"/>
                    </a:cubicBezTo>
                    <a:cubicBezTo>
                      <a:pt x="46" y="35"/>
                      <a:pt x="35" y="23"/>
                      <a:pt x="23" y="10"/>
                    </a:cubicBezTo>
                    <a:cubicBezTo>
                      <a:pt x="15" y="0"/>
                      <a:pt x="0" y="14"/>
                      <a:pt x="9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41">
                <a:extLst>
                  <a:ext uri="{FF2B5EF4-FFF2-40B4-BE49-F238E27FC236}">
                    <a16:creationId xmlns:a16="http://schemas.microsoft.com/office/drawing/2014/main" id="{E121E5BB-9AE7-CC4E-A446-745EDB78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347" y="2425712"/>
                <a:ext cx="180975" cy="155575"/>
              </a:xfrm>
              <a:custGeom>
                <a:avLst/>
                <a:gdLst>
                  <a:gd name="T0" fmla="*/ 20 w 72"/>
                  <a:gd name="T1" fmla="*/ 55 h 62"/>
                  <a:gd name="T2" fmla="*/ 62 w 72"/>
                  <a:gd name="T3" fmla="*/ 25 h 62"/>
                  <a:gd name="T4" fmla="*/ 52 w 72"/>
                  <a:gd name="T5" fmla="*/ 7 h 62"/>
                  <a:gd name="T6" fmla="*/ 10 w 72"/>
                  <a:gd name="T7" fmla="*/ 38 h 62"/>
                  <a:gd name="T8" fmla="*/ 20 w 72"/>
                  <a:gd name="T9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2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7"/>
                      <a:pt x="62" y="0"/>
                      <a:pt x="52" y="7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2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42">
                <a:extLst>
                  <a:ext uri="{FF2B5EF4-FFF2-40B4-BE49-F238E27FC236}">
                    <a16:creationId xmlns:a16="http://schemas.microsoft.com/office/drawing/2014/main" id="{80EBAA72-F320-5D48-9F9D-35518838B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8640" y="5122885"/>
                <a:ext cx="180975" cy="158751"/>
              </a:xfrm>
              <a:custGeom>
                <a:avLst/>
                <a:gdLst>
                  <a:gd name="T0" fmla="*/ 20 w 72"/>
                  <a:gd name="T1" fmla="*/ 55 h 63"/>
                  <a:gd name="T2" fmla="*/ 62 w 72"/>
                  <a:gd name="T3" fmla="*/ 25 h 63"/>
                  <a:gd name="T4" fmla="*/ 52 w 72"/>
                  <a:gd name="T5" fmla="*/ 8 h 63"/>
                  <a:gd name="T6" fmla="*/ 10 w 72"/>
                  <a:gd name="T7" fmla="*/ 38 h 63"/>
                  <a:gd name="T8" fmla="*/ 20 w 72"/>
                  <a:gd name="T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3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8"/>
                      <a:pt x="62" y="0"/>
                      <a:pt x="52" y="8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3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43">
                <a:extLst>
                  <a:ext uri="{FF2B5EF4-FFF2-40B4-BE49-F238E27FC236}">
                    <a16:creationId xmlns:a16="http://schemas.microsoft.com/office/drawing/2014/main" id="{E94ADEF7-9EC5-A64C-8C30-65CCAA9EE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33" y="5630888"/>
                <a:ext cx="155576" cy="182564"/>
              </a:xfrm>
              <a:custGeom>
                <a:avLst/>
                <a:gdLst>
                  <a:gd name="T0" fmla="*/ 7 w 62"/>
                  <a:gd name="T1" fmla="*/ 20 h 73"/>
                  <a:gd name="T2" fmla="*/ 38 w 62"/>
                  <a:gd name="T3" fmla="*/ 62 h 73"/>
                  <a:gd name="T4" fmla="*/ 55 w 62"/>
                  <a:gd name="T5" fmla="*/ 52 h 73"/>
                  <a:gd name="T6" fmla="*/ 25 w 62"/>
                  <a:gd name="T7" fmla="*/ 10 h 73"/>
                  <a:gd name="T8" fmla="*/ 7 w 62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3">
                    <a:moveTo>
                      <a:pt x="7" y="20"/>
                    </a:moveTo>
                    <a:cubicBezTo>
                      <a:pt x="17" y="34"/>
                      <a:pt x="27" y="48"/>
                      <a:pt x="38" y="62"/>
                    </a:cubicBezTo>
                    <a:cubicBezTo>
                      <a:pt x="45" y="73"/>
                      <a:pt x="62" y="63"/>
                      <a:pt x="55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7" y="0"/>
                      <a:pt x="0" y="1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44">
                <a:extLst>
                  <a:ext uri="{FF2B5EF4-FFF2-40B4-BE49-F238E27FC236}">
                    <a16:creationId xmlns:a16="http://schemas.microsoft.com/office/drawing/2014/main" id="{80C97A79-1E22-844B-8214-17CCB78B4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8414" y="1893897"/>
                <a:ext cx="157163" cy="182564"/>
              </a:xfrm>
              <a:custGeom>
                <a:avLst/>
                <a:gdLst>
                  <a:gd name="T0" fmla="*/ 8 w 63"/>
                  <a:gd name="T1" fmla="*/ 20 h 73"/>
                  <a:gd name="T2" fmla="*/ 38 w 63"/>
                  <a:gd name="T3" fmla="*/ 62 h 73"/>
                  <a:gd name="T4" fmla="*/ 56 w 63"/>
                  <a:gd name="T5" fmla="*/ 52 h 73"/>
                  <a:gd name="T6" fmla="*/ 25 w 63"/>
                  <a:gd name="T7" fmla="*/ 10 h 73"/>
                  <a:gd name="T8" fmla="*/ 8 w 63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8" y="20"/>
                    </a:moveTo>
                    <a:cubicBezTo>
                      <a:pt x="18" y="34"/>
                      <a:pt x="28" y="48"/>
                      <a:pt x="38" y="62"/>
                    </a:cubicBezTo>
                    <a:cubicBezTo>
                      <a:pt x="46" y="73"/>
                      <a:pt x="63" y="63"/>
                      <a:pt x="56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8" y="0"/>
                      <a:pt x="0" y="10"/>
                      <a:pt x="8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45">
                <a:extLst>
                  <a:ext uri="{FF2B5EF4-FFF2-40B4-BE49-F238E27FC236}">
                    <a16:creationId xmlns:a16="http://schemas.microsoft.com/office/drawing/2014/main" id="{1EDBF858-73A2-B043-8617-7D394D596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185" y="2849575"/>
                <a:ext cx="203201" cy="123826"/>
              </a:xfrm>
              <a:custGeom>
                <a:avLst/>
                <a:gdLst>
                  <a:gd name="T0" fmla="*/ 22 w 81"/>
                  <a:gd name="T1" fmla="*/ 44 h 49"/>
                  <a:gd name="T2" fmla="*/ 69 w 81"/>
                  <a:gd name="T3" fmla="*/ 23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4"/>
                    </a:moveTo>
                    <a:cubicBezTo>
                      <a:pt x="38" y="37"/>
                      <a:pt x="54" y="30"/>
                      <a:pt x="69" y="23"/>
                    </a:cubicBezTo>
                    <a:cubicBezTo>
                      <a:pt x="81" y="17"/>
                      <a:pt x="71" y="0"/>
                      <a:pt x="59" y="5"/>
                    </a:cubicBezTo>
                    <a:cubicBezTo>
                      <a:pt x="43" y="12"/>
                      <a:pt x="28" y="19"/>
                      <a:pt x="12" y="26"/>
                    </a:cubicBezTo>
                    <a:cubicBezTo>
                      <a:pt x="0" y="32"/>
                      <a:pt x="10" y="49"/>
                      <a:pt x="22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Freeform 46">
                <a:extLst>
                  <a:ext uri="{FF2B5EF4-FFF2-40B4-BE49-F238E27FC236}">
                    <a16:creationId xmlns:a16="http://schemas.microsoft.com/office/drawing/2014/main" id="{DBFA7AB8-ADA5-7542-8C5F-000DEA376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4703" y="4733946"/>
                <a:ext cx="203201" cy="123826"/>
              </a:xfrm>
              <a:custGeom>
                <a:avLst/>
                <a:gdLst>
                  <a:gd name="T0" fmla="*/ 22 w 81"/>
                  <a:gd name="T1" fmla="*/ 43 h 49"/>
                  <a:gd name="T2" fmla="*/ 69 w 81"/>
                  <a:gd name="T3" fmla="*/ 22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3"/>
                    </a:moveTo>
                    <a:cubicBezTo>
                      <a:pt x="37" y="36"/>
                      <a:pt x="53" y="29"/>
                      <a:pt x="69" y="22"/>
                    </a:cubicBezTo>
                    <a:cubicBezTo>
                      <a:pt x="81" y="17"/>
                      <a:pt x="70" y="0"/>
                      <a:pt x="59" y="5"/>
                    </a:cubicBezTo>
                    <a:cubicBezTo>
                      <a:pt x="43" y="12"/>
                      <a:pt x="27" y="19"/>
                      <a:pt x="12" y="26"/>
                    </a:cubicBezTo>
                    <a:cubicBezTo>
                      <a:pt x="0" y="31"/>
                      <a:pt x="10" y="49"/>
                      <a:pt x="22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Freeform 47">
                <a:extLst>
                  <a:ext uri="{FF2B5EF4-FFF2-40B4-BE49-F238E27FC236}">
                    <a16:creationId xmlns:a16="http://schemas.microsoft.com/office/drawing/2014/main" id="{59EDFE67-0F58-C54A-A2A4-8AA04C23B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1375" y="1647833"/>
                <a:ext cx="122238" cy="203201"/>
              </a:xfrm>
              <a:custGeom>
                <a:avLst/>
                <a:gdLst>
                  <a:gd name="T0" fmla="*/ 5 w 49"/>
                  <a:gd name="T1" fmla="*/ 22 h 81"/>
                  <a:gd name="T2" fmla="*/ 26 w 49"/>
                  <a:gd name="T3" fmla="*/ 69 h 81"/>
                  <a:gd name="T4" fmla="*/ 43 w 49"/>
                  <a:gd name="T5" fmla="*/ 59 h 81"/>
                  <a:gd name="T6" fmla="*/ 22 w 49"/>
                  <a:gd name="T7" fmla="*/ 12 h 81"/>
                  <a:gd name="T8" fmla="*/ 5 w 49"/>
                  <a:gd name="T9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5" y="22"/>
                    </a:moveTo>
                    <a:cubicBezTo>
                      <a:pt x="12" y="38"/>
                      <a:pt x="19" y="54"/>
                      <a:pt x="26" y="69"/>
                    </a:cubicBezTo>
                    <a:cubicBezTo>
                      <a:pt x="31" y="81"/>
                      <a:pt x="49" y="71"/>
                      <a:pt x="43" y="59"/>
                    </a:cubicBezTo>
                    <a:cubicBezTo>
                      <a:pt x="36" y="43"/>
                      <a:pt x="29" y="28"/>
                      <a:pt x="22" y="12"/>
                    </a:cubicBezTo>
                    <a:cubicBezTo>
                      <a:pt x="17" y="0"/>
                      <a:pt x="0" y="11"/>
                      <a:pt x="5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Freeform 48">
                <a:extLst>
                  <a:ext uri="{FF2B5EF4-FFF2-40B4-BE49-F238E27FC236}">
                    <a16:creationId xmlns:a16="http://schemas.microsoft.com/office/drawing/2014/main" id="{45726454-52DD-484F-80CB-088E74370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674" y="3082938"/>
                <a:ext cx="198438" cy="111125"/>
              </a:xfrm>
              <a:custGeom>
                <a:avLst/>
                <a:gdLst>
                  <a:gd name="T0" fmla="*/ 18 w 79"/>
                  <a:gd name="T1" fmla="*/ 40 h 44"/>
                  <a:gd name="T2" fmla="*/ 67 w 79"/>
                  <a:gd name="T3" fmla="*/ 24 h 44"/>
                  <a:gd name="T4" fmla="*/ 61 w 79"/>
                  <a:gd name="T5" fmla="*/ 4 h 44"/>
                  <a:gd name="T6" fmla="*/ 12 w 79"/>
                  <a:gd name="T7" fmla="*/ 20 h 44"/>
                  <a:gd name="T8" fmla="*/ 18 w 79"/>
                  <a:gd name="T9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4">
                    <a:moveTo>
                      <a:pt x="18" y="40"/>
                    </a:moveTo>
                    <a:cubicBezTo>
                      <a:pt x="34" y="34"/>
                      <a:pt x="50" y="29"/>
                      <a:pt x="67" y="24"/>
                    </a:cubicBezTo>
                    <a:cubicBezTo>
                      <a:pt x="79" y="20"/>
                      <a:pt x="74" y="0"/>
                      <a:pt x="61" y="4"/>
                    </a:cubicBezTo>
                    <a:cubicBezTo>
                      <a:pt x="45" y="10"/>
                      <a:pt x="29" y="15"/>
                      <a:pt x="12" y="20"/>
                    </a:cubicBezTo>
                    <a:cubicBezTo>
                      <a:pt x="0" y="24"/>
                      <a:pt x="5" y="44"/>
                      <a:pt x="1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 49">
                <a:extLst>
                  <a:ext uri="{FF2B5EF4-FFF2-40B4-BE49-F238E27FC236}">
                    <a16:creationId xmlns:a16="http://schemas.microsoft.com/office/drawing/2014/main" id="{D829C3D8-7420-BD43-B9B9-E26D82586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8841" y="4513282"/>
                <a:ext cx="196851" cy="107950"/>
              </a:xfrm>
              <a:custGeom>
                <a:avLst/>
                <a:gdLst>
                  <a:gd name="T0" fmla="*/ 18 w 79"/>
                  <a:gd name="T1" fmla="*/ 39 h 43"/>
                  <a:gd name="T2" fmla="*/ 67 w 79"/>
                  <a:gd name="T3" fmla="*/ 23 h 43"/>
                  <a:gd name="T4" fmla="*/ 61 w 79"/>
                  <a:gd name="T5" fmla="*/ 4 h 43"/>
                  <a:gd name="T6" fmla="*/ 12 w 79"/>
                  <a:gd name="T7" fmla="*/ 20 h 43"/>
                  <a:gd name="T8" fmla="*/ 18 w 79"/>
                  <a:gd name="T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8" y="39"/>
                    </a:moveTo>
                    <a:cubicBezTo>
                      <a:pt x="34" y="34"/>
                      <a:pt x="50" y="29"/>
                      <a:pt x="67" y="23"/>
                    </a:cubicBezTo>
                    <a:cubicBezTo>
                      <a:pt x="79" y="19"/>
                      <a:pt x="74" y="0"/>
                      <a:pt x="61" y="4"/>
                    </a:cubicBezTo>
                    <a:cubicBezTo>
                      <a:pt x="45" y="9"/>
                      <a:pt x="29" y="15"/>
                      <a:pt x="12" y="20"/>
                    </a:cubicBezTo>
                    <a:cubicBezTo>
                      <a:pt x="0" y="24"/>
                      <a:pt x="5" y="43"/>
                      <a:pt x="1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Freeform 50">
                <a:extLst>
                  <a:ext uri="{FF2B5EF4-FFF2-40B4-BE49-F238E27FC236}">
                    <a16:creationId xmlns:a16="http://schemas.microsoft.com/office/drawing/2014/main" id="{7B23AD2D-02D0-FB43-B52A-305957672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8011" y="1562108"/>
                <a:ext cx="107950" cy="198438"/>
              </a:xfrm>
              <a:custGeom>
                <a:avLst/>
                <a:gdLst>
                  <a:gd name="T0" fmla="*/ 4 w 43"/>
                  <a:gd name="T1" fmla="*/ 18 h 79"/>
                  <a:gd name="T2" fmla="*/ 20 w 43"/>
                  <a:gd name="T3" fmla="*/ 67 h 79"/>
                  <a:gd name="T4" fmla="*/ 39 w 43"/>
                  <a:gd name="T5" fmla="*/ 62 h 79"/>
                  <a:gd name="T6" fmla="*/ 23 w 43"/>
                  <a:gd name="T7" fmla="*/ 13 h 79"/>
                  <a:gd name="T8" fmla="*/ 4 w 43"/>
                  <a:gd name="T9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9">
                    <a:moveTo>
                      <a:pt x="4" y="18"/>
                    </a:moveTo>
                    <a:cubicBezTo>
                      <a:pt x="9" y="34"/>
                      <a:pt x="15" y="51"/>
                      <a:pt x="20" y="67"/>
                    </a:cubicBezTo>
                    <a:cubicBezTo>
                      <a:pt x="24" y="79"/>
                      <a:pt x="43" y="74"/>
                      <a:pt x="39" y="62"/>
                    </a:cubicBezTo>
                    <a:cubicBezTo>
                      <a:pt x="34" y="45"/>
                      <a:pt x="29" y="29"/>
                      <a:pt x="23" y="13"/>
                    </a:cubicBezTo>
                    <a:cubicBezTo>
                      <a:pt x="19" y="0"/>
                      <a:pt x="0" y="6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51">
                <a:extLst>
                  <a:ext uri="{FF2B5EF4-FFF2-40B4-BE49-F238E27FC236}">
                    <a16:creationId xmlns:a16="http://schemas.microsoft.com/office/drawing/2014/main" id="{8E1BDD50-4DCD-4941-BE01-861F9BB55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3329002"/>
                <a:ext cx="203201" cy="88901"/>
              </a:xfrm>
              <a:custGeom>
                <a:avLst/>
                <a:gdLst>
                  <a:gd name="T0" fmla="*/ 18 w 81"/>
                  <a:gd name="T1" fmla="*/ 33 h 35"/>
                  <a:gd name="T2" fmla="*/ 69 w 81"/>
                  <a:gd name="T3" fmla="*/ 22 h 35"/>
                  <a:gd name="T4" fmla="*/ 63 w 81"/>
                  <a:gd name="T5" fmla="*/ 3 h 35"/>
                  <a:gd name="T6" fmla="*/ 13 w 81"/>
                  <a:gd name="T7" fmla="*/ 13 h 35"/>
                  <a:gd name="T8" fmla="*/ 18 w 81"/>
                  <a:gd name="T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18" y="33"/>
                    </a:moveTo>
                    <a:cubicBezTo>
                      <a:pt x="35" y="29"/>
                      <a:pt x="52" y="25"/>
                      <a:pt x="69" y="22"/>
                    </a:cubicBezTo>
                    <a:cubicBezTo>
                      <a:pt x="81" y="19"/>
                      <a:pt x="76" y="0"/>
                      <a:pt x="63" y="3"/>
                    </a:cubicBezTo>
                    <a:cubicBezTo>
                      <a:pt x="46" y="6"/>
                      <a:pt x="30" y="10"/>
                      <a:pt x="13" y="13"/>
                    </a:cubicBezTo>
                    <a:cubicBezTo>
                      <a:pt x="0" y="16"/>
                      <a:pt x="6" y="35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52">
                <a:extLst>
                  <a:ext uri="{FF2B5EF4-FFF2-40B4-BE49-F238E27FC236}">
                    <a16:creationId xmlns:a16="http://schemas.microsoft.com/office/drawing/2014/main" id="{F7B60E8B-EF71-564F-AEB1-16DD54A06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4287857"/>
                <a:ext cx="203201" cy="90488"/>
              </a:xfrm>
              <a:custGeom>
                <a:avLst/>
                <a:gdLst>
                  <a:gd name="T0" fmla="*/ 18 w 81"/>
                  <a:gd name="T1" fmla="*/ 33 h 36"/>
                  <a:gd name="T2" fmla="*/ 68 w 81"/>
                  <a:gd name="T3" fmla="*/ 22 h 36"/>
                  <a:gd name="T4" fmla="*/ 63 w 81"/>
                  <a:gd name="T5" fmla="*/ 3 h 36"/>
                  <a:gd name="T6" fmla="*/ 12 w 81"/>
                  <a:gd name="T7" fmla="*/ 14 h 36"/>
                  <a:gd name="T8" fmla="*/ 18 w 81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8" y="33"/>
                    </a:moveTo>
                    <a:cubicBezTo>
                      <a:pt x="34" y="30"/>
                      <a:pt x="51" y="26"/>
                      <a:pt x="68" y="22"/>
                    </a:cubicBezTo>
                    <a:cubicBezTo>
                      <a:pt x="81" y="20"/>
                      <a:pt x="75" y="0"/>
                      <a:pt x="63" y="3"/>
                    </a:cubicBezTo>
                    <a:cubicBezTo>
                      <a:pt x="46" y="7"/>
                      <a:pt x="29" y="10"/>
                      <a:pt x="12" y="14"/>
                    </a:cubicBezTo>
                    <a:cubicBezTo>
                      <a:pt x="0" y="16"/>
                      <a:pt x="5" y="36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53">
                <a:extLst>
                  <a:ext uri="{FF2B5EF4-FFF2-40B4-BE49-F238E27FC236}">
                    <a16:creationId xmlns:a16="http://schemas.microsoft.com/office/drawing/2014/main" id="{45DE0886-895C-4C49-B3DA-BD3853034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1948" y="1497020"/>
                <a:ext cx="87313" cy="203201"/>
              </a:xfrm>
              <a:custGeom>
                <a:avLst/>
                <a:gdLst>
                  <a:gd name="T0" fmla="*/ 2 w 35"/>
                  <a:gd name="T1" fmla="*/ 18 h 81"/>
                  <a:gd name="T2" fmla="*/ 13 w 35"/>
                  <a:gd name="T3" fmla="*/ 69 h 81"/>
                  <a:gd name="T4" fmla="*/ 32 w 35"/>
                  <a:gd name="T5" fmla="*/ 63 h 81"/>
                  <a:gd name="T6" fmla="*/ 21 w 35"/>
                  <a:gd name="T7" fmla="*/ 13 h 81"/>
                  <a:gd name="T8" fmla="*/ 2 w 35"/>
                  <a:gd name="T9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" y="18"/>
                    </a:moveTo>
                    <a:cubicBezTo>
                      <a:pt x="6" y="35"/>
                      <a:pt x="9" y="52"/>
                      <a:pt x="13" y="69"/>
                    </a:cubicBezTo>
                    <a:cubicBezTo>
                      <a:pt x="16" y="81"/>
                      <a:pt x="35" y="76"/>
                      <a:pt x="32" y="63"/>
                    </a:cubicBezTo>
                    <a:cubicBezTo>
                      <a:pt x="29" y="46"/>
                      <a:pt x="25" y="30"/>
                      <a:pt x="21" y="13"/>
                    </a:cubicBezTo>
                    <a:cubicBezTo>
                      <a:pt x="19" y="0"/>
                      <a:pt x="0" y="5"/>
                      <a:pt x="2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54">
                <a:extLst>
                  <a:ext uri="{FF2B5EF4-FFF2-40B4-BE49-F238E27FC236}">
                    <a16:creationId xmlns:a16="http://schemas.microsoft.com/office/drawing/2014/main" id="{385E764A-654E-CD4B-86C9-A79462BF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3578241"/>
                <a:ext cx="192088" cy="69850"/>
              </a:xfrm>
              <a:custGeom>
                <a:avLst/>
                <a:gdLst>
                  <a:gd name="T0" fmla="*/ 13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3 w 77"/>
                  <a:gd name="T7" fmla="*/ 7 h 28"/>
                  <a:gd name="T8" fmla="*/ 13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7"/>
                    </a:moveTo>
                    <a:cubicBezTo>
                      <a:pt x="30" y="25"/>
                      <a:pt x="47" y="24"/>
                      <a:pt x="64" y="22"/>
                    </a:cubicBezTo>
                    <a:cubicBezTo>
                      <a:pt x="77" y="20"/>
                      <a:pt x="77" y="0"/>
                      <a:pt x="64" y="2"/>
                    </a:cubicBezTo>
                    <a:cubicBezTo>
                      <a:pt x="47" y="4"/>
                      <a:pt x="30" y="5"/>
                      <a:pt x="13" y="7"/>
                    </a:cubicBezTo>
                    <a:cubicBezTo>
                      <a:pt x="0" y="8"/>
                      <a:pt x="0" y="28"/>
                      <a:pt x="13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55">
                <a:extLst>
                  <a:ext uri="{FF2B5EF4-FFF2-40B4-BE49-F238E27FC236}">
                    <a16:creationId xmlns:a16="http://schemas.microsoft.com/office/drawing/2014/main" id="{01F366BF-8BB7-5E48-B7B2-C0FB3E950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4057669"/>
                <a:ext cx="193676" cy="69850"/>
              </a:xfrm>
              <a:custGeom>
                <a:avLst/>
                <a:gdLst>
                  <a:gd name="T0" fmla="*/ 12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2 w 77"/>
                  <a:gd name="T7" fmla="*/ 7 h 28"/>
                  <a:gd name="T8" fmla="*/ 12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2" y="27"/>
                    </a:moveTo>
                    <a:cubicBezTo>
                      <a:pt x="30" y="25"/>
                      <a:pt x="47" y="23"/>
                      <a:pt x="64" y="22"/>
                    </a:cubicBezTo>
                    <a:cubicBezTo>
                      <a:pt x="76" y="20"/>
                      <a:pt x="77" y="0"/>
                      <a:pt x="64" y="2"/>
                    </a:cubicBezTo>
                    <a:cubicBezTo>
                      <a:pt x="47" y="3"/>
                      <a:pt x="30" y="5"/>
                      <a:pt x="12" y="7"/>
                    </a:cubicBezTo>
                    <a:cubicBezTo>
                      <a:pt x="0" y="8"/>
                      <a:pt x="0" y="28"/>
                      <a:pt x="12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Freeform 56">
                <a:extLst>
                  <a:ext uri="{FF2B5EF4-FFF2-40B4-BE49-F238E27FC236}">
                    <a16:creationId xmlns:a16="http://schemas.microsoft.com/office/drawing/2014/main" id="{318E8FE3-03DE-2A4A-9EFF-203BE979E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4295" y="1465268"/>
                <a:ext cx="69850" cy="192088"/>
              </a:xfrm>
              <a:custGeom>
                <a:avLst/>
                <a:gdLst>
                  <a:gd name="T0" fmla="*/ 1 w 28"/>
                  <a:gd name="T1" fmla="*/ 13 h 77"/>
                  <a:gd name="T2" fmla="*/ 7 w 28"/>
                  <a:gd name="T3" fmla="*/ 64 h 77"/>
                  <a:gd name="T4" fmla="*/ 27 w 28"/>
                  <a:gd name="T5" fmla="*/ 64 h 77"/>
                  <a:gd name="T6" fmla="*/ 21 w 28"/>
                  <a:gd name="T7" fmla="*/ 13 h 77"/>
                  <a:gd name="T8" fmla="*/ 1 w 28"/>
                  <a:gd name="T9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1" y="13"/>
                    </a:moveTo>
                    <a:cubicBezTo>
                      <a:pt x="3" y="30"/>
                      <a:pt x="5" y="47"/>
                      <a:pt x="7" y="64"/>
                    </a:cubicBezTo>
                    <a:cubicBezTo>
                      <a:pt x="8" y="77"/>
                      <a:pt x="28" y="77"/>
                      <a:pt x="27" y="64"/>
                    </a:cubicBezTo>
                    <a:cubicBezTo>
                      <a:pt x="25" y="47"/>
                      <a:pt x="23" y="30"/>
                      <a:pt x="21" y="13"/>
                    </a:cubicBezTo>
                    <a:cubicBezTo>
                      <a:pt x="20" y="0"/>
                      <a:pt x="0" y="0"/>
                      <a:pt x="1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7" name="Oval 5">
              <a:extLst>
                <a:ext uri="{FF2B5EF4-FFF2-40B4-BE49-F238E27FC236}">
                  <a16:creationId xmlns:a16="http://schemas.microsoft.com/office/drawing/2014/main" id="{8E179246-FCD6-B54A-B2E9-14BFA3DD9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8527" y="1882865"/>
              <a:ext cx="2988118" cy="2986696"/>
            </a:xfrm>
            <a:prstGeom prst="ellipse">
              <a:avLst/>
            </a:prstGeom>
            <a:gradFill flip="none" rotWithShape="1">
              <a:gsLst>
                <a:gs pos="78000">
                  <a:sysClr val="window" lastClr="FFFFFF">
                    <a:lumMod val="75000"/>
                  </a:sysClr>
                </a:gs>
                <a:gs pos="26000">
                  <a:sysClr val="window" lastClr="FFFFFF">
                    <a:lumMod val="65000"/>
                  </a:sysClr>
                </a:gs>
                <a:gs pos="53000">
                  <a:sysClr val="window" lastClr="FFFFFF"/>
                </a:gs>
                <a:gs pos="2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42900" dist="596900" dir="3000000" sx="96000" sy="96000" algn="tl" rotWithShape="0">
                <a:prstClr val="black">
                  <a:alpha val="4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6">
              <a:extLst>
                <a:ext uri="{FF2B5EF4-FFF2-40B4-BE49-F238E27FC236}">
                  <a16:creationId xmlns:a16="http://schemas.microsoft.com/office/drawing/2014/main" id="{F23642FA-B4CE-6343-980D-812EEAC5F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026133"/>
              <a:ext cx="1327892" cy="377778"/>
            </a:xfrm>
            <a:custGeom>
              <a:avLst/>
              <a:gdLst>
                <a:gd name="T0" fmla="*/ 25 w 719"/>
                <a:gd name="T1" fmla="*/ 0 h 204"/>
                <a:gd name="T2" fmla="*/ 0 w 719"/>
                <a:gd name="T3" fmla="*/ 189 h 204"/>
                <a:gd name="T4" fmla="*/ 0 w 719"/>
                <a:gd name="T5" fmla="*/ 204 h 204"/>
                <a:gd name="T6" fmla="*/ 719 w 719"/>
                <a:gd name="T7" fmla="*/ 189 h 204"/>
                <a:gd name="T8" fmla="*/ 25 w 719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204">
                  <a:moveTo>
                    <a:pt x="25" y="0"/>
                  </a:moveTo>
                  <a:cubicBezTo>
                    <a:pt x="9" y="60"/>
                    <a:pt x="0" y="124"/>
                    <a:pt x="0" y="189"/>
                  </a:cubicBezTo>
                  <a:cubicBezTo>
                    <a:pt x="0" y="194"/>
                    <a:pt x="0" y="199"/>
                    <a:pt x="0" y="204"/>
                  </a:cubicBezTo>
                  <a:cubicBezTo>
                    <a:pt x="719" y="189"/>
                    <a:pt x="719" y="189"/>
                    <a:pt x="719" y="189"/>
                  </a:cubicBezTo>
                  <a:lnTo>
                    <a:pt x="25" y="0"/>
                  </a:lnTo>
                  <a:close/>
                </a:path>
              </a:pathLst>
            </a:custGeom>
            <a:gradFill>
              <a:gsLst>
                <a:gs pos="67000">
                  <a:sysClr val="window" lastClr="FFFFFF"/>
                </a:gs>
                <a:gs pos="39000">
                  <a:sysClr val="window" lastClr="FFFFFF">
                    <a:lumMod val="85000"/>
                  </a:sysClr>
                </a:gs>
                <a:gs pos="88000">
                  <a:sysClr val="window" lastClr="FFFFFF">
                    <a:lumMod val="85000"/>
                  </a:sysClr>
                </a:gs>
              </a:gsLst>
              <a:lin ang="57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7">
              <a:extLst>
                <a:ext uri="{FF2B5EF4-FFF2-40B4-BE49-F238E27FC236}">
                  <a16:creationId xmlns:a16="http://schemas.microsoft.com/office/drawing/2014/main" id="{18E17D26-98AD-C049-965A-C7E2CF34F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41" y="2387039"/>
              <a:ext cx="1141845" cy="989885"/>
            </a:xfrm>
            <a:custGeom>
              <a:avLst/>
              <a:gdLst>
                <a:gd name="T0" fmla="*/ 138 w 618"/>
                <a:gd name="T1" fmla="*/ 0 h 535"/>
                <a:gd name="T2" fmla="*/ 0 w 618"/>
                <a:gd name="T3" fmla="*/ 168 h 535"/>
                <a:gd name="T4" fmla="*/ 618 w 618"/>
                <a:gd name="T5" fmla="*/ 535 h 535"/>
                <a:gd name="T6" fmla="*/ 138 w 618"/>
                <a:gd name="T7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8" h="535">
                  <a:moveTo>
                    <a:pt x="138" y="0"/>
                  </a:moveTo>
                  <a:cubicBezTo>
                    <a:pt x="84" y="48"/>
                    <a:pt x="37" y="105"/>
                    <a:pt x="0" y="168"/>
                  </a:cubicBezTo>
                  <a:cubicBezTo>
                    <a:pt x="618" y="535"/>
                    <a:pt x="618" y="535"/>
                    <a:pt x="618" y="535"/>
                  </a:cubicBezTo>
                  <a:lnTo>
                    <a:pt x="138" y="0"/>
                  </a:lnTo>
                  <a:close/>
                </a:path>
              </a:pathLst>
            </a:custGeom>
            <a:gradFill>
              <a:gsLst>
                <a:gs pos="51000">
                  <a:sysClr val="window" lastClr="FFFFFF"/>
                </a:gs>
                <a:gs pos="38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EA605DF4-FBB4-1C4D-8271-DB54B0549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137" y="2698066"/>
              <a:ext cx="1282449" cy="678859"/>
            </a:xfrm>
            <a:custGeom>
              <a:avLst/>
              <a:gdLst>
                <a:gd name="T0" fmla="*/ 76 w 694"/>
                <a:gd name="T1" fmla="*/ 0 h 367"/>
                <a:gd name="T2" fmla="*/ 0 w 694"/>
                <a:gd name="T3" fmla="*/ 178 h 367"/>
                <a:gd name="T4" fmla="*/ 694 w 694"/>
                <a:gd name="T5" fmla="*/ 367 h 367"/>
                <a:gd name="T6" fmla="*/ 76 w 694"/>
                <a:gd name="T7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4" h="367">
                  <a:moveTo>
                    <a:pt x="76" y="0"/>
                  </a:moveTo>
                  <a:cubicBezTo>
                    <a:pt x="43" y="55"/>
                    <a:pt x="18" y="115"/>
                    <a:pt x="0" y="178"/>
                  </a:cubicBezTo>
                  <a:cubicBezTo>
                    <a:pt x="694" y="367"/>
                    <a:pt x="694" y="367"/>
                    <a:pt x="694" y="367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5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6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FEB36826-19D7-9F45-ABA9-33A8A0D34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315113" cy="461564"/>
            </a:xfrm>
            <a:custGeom>
              <a:avLst/>
              <a:gdLst>
                <a:gd name="T0" fmla="*/ 673 w 711"/>
                <a:gd name="T1" fmla="*/ 250 h 250"/>
                <a:gd name="T2" fmla="*/ 711 w 711"/>
                <a:gd name="T3" fmla="*/ 102 h 250"/>
                <a:gd name="T4" fmla="*/ 0 w 711"/>
                <a:gd name="T5" fmla="*/ 0 h 250"/>
                <a:gd name="T6" fmla="*/ 673 w 711"/>
                <a:gd name="T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250">
                  <a:moveTo>
                    <a:pt x="673" y="250"/>
                  </a:moveTo>
                  <a:cubicBezTo>
                    <a:pt x="691" y="203"/>
                    <a:pt x="703" y="153"/>
                    <a:pt x="711" y="10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3" y="25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790E892D-F8C0-074C-902C-5AB5EE97B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378" y="2073174"/>
              <a:ext cx="886208" cy="1303751"/>
            </a:xfrm>
            <a:custGeom>
              <a:avLst/>
              <a:gdLst>
                <a:gd name="T0" fmla="*/ 343 w 480"/>
                <a:gd name="T1" fmla="*/ 0 h 705"/>
                <a:gd name="T2" fmla="*/ 0 w 480"/>
                <a:gd name="T3" fmla="*/ 170 h 705"/>
                <a:gd name="T4" fmla="*/ 480 w 480"/>
                <a:gd name="T5" fmla="*/ 705 h 705"/>
                <a:gd name="T6" fmla="*/ 343 w 480"/>
                <a:gd name="T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705">
                  <a:moveTo>
                    <a:pt x="343" y="0"/>
                  </a:moveTo>
                  <a:cubicBezTo>
                    <a:pt x="213" y="25"/>
                    <a:pt x="95" y="85"/>
                    <a:pt x="0" y="170"/>
                  </a:cubicBezTo>
                  <a:cubicBezTo>
                    <a:pt x="480" y="705"/>
                    <a:pt x="480" y="705"/>
                    <a:pt x="480" y="705"/>
                  </a:cubicBezTo>
                  <a:lnTo>
                    <a:pt x="343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4000">
                  <a:sysClr val="window" lastClr="FFFFFF">
                    <a:lumMod val="8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43059917-BB12-984D-BBB2-A9533F358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165314"/>
              <a:ext cx="1327892" cy="399080"/>
            </a:xfrm>
            <a:custGeom>
              <a:avLst/>
              <a:gdLst>
                <a:gd name="T0" fmla="*/ 711 w 718"/>
                <a:gd name="T1" fmla="*/ 216 h 216"/>
                <a:gd name="T2" fmla="*/ 718 w 718"/>
                <a:gd name="T3" fmla="*/ 114 h 216"/>
                <a:gd name="T4" fmla="*/ 709 w 718"/>
                <a:gd name="T5" fmla="*/ 0 h 216"/>
                <a:gd name="T6" fmla="*/ 0 w 718"/>
                <a:gd name="T7" fmla="*/ 114 h 216"/>
                <a:gd name="T8" fmla="*/ 711 w 718"/>
                <a:gd name="T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216">
                  <a:moveTo>
                    <a:pt x="711" y="216"/>
                  </a:moveTo>
                  <a:cubicBezTo>
                    <a:pt x="715" y="183"/>
                    <a:pt x="718" y="149"/>
                    <a:pt x="718" y="114"/>
                  </a:cubicBezTo>
                  <a:cubicBezTo>
                    <a:pt x="718" y="75"/>
                    <a:pt x="715" y="37"/>
                    <a:pt x="709" y="0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711" y="216"/>
                  </a:lnTo>
                  <a:close/>
                </a:path>
              </a:pathLst>
            </a:custGeom>
            <a:gradFill flip="none" rotWithShape="1">
              <a:gsLst>
                <a:gs pos="51000">
                  <a:sysClr val="window" lastClr="FFFFFF">
                    <a:lumMod val="75000"/>
                  </a:sysClr>
                </a:gs>
                <a:gs pos="33000">
                  <a:sysClr val="window" lastClr="FFFFFF">
                    <a:lumMod val="85000"/>
                  </a:sysClr>
                </a:gs>
                <a:gs pos="77000">
                  <a:sysClr val="window" lastClr="FFFFFF">
                    <a:lumMod val="85000"/>
                  </a:sysClr>
                </a:gs>
              </a:gsLst>
              <a:lin ang="52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73D4AD5F-6C92-4342-9C19-B4E29B1C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103502" cy="950120"/>
            </a:xfrm>
            <a:custGeom>
              <a:avLst/>
              <a:gdLst>
                <a:gd name="T0" fmla="*/ 502 w 597"/>
                <a:gd name="T1" fmla="*/ 514 h 514"/>
                <a:gd name="T2" fmla="*/ 597 w 597"/>
                <a:gd name="T3" fmla="*/ 399 h 514"/>
                <a:gd name="T4" fmla="*/ 0 w 597"/>
                <a:gd name="T5" fmla="*/ 0 h 514"/>
                <a:gd name="T6" fmla="*/ 502 w 597"/>
                <a:gd name="T7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514">
                  <a:moveTo>
                    <a:pt x="502" y="514"/>
                  </a:moveTo>
                  <a:cubicBezTo>
                    <a:pt x="537" y="479"/>
                    <a:pt x="569" y="440"/>
                    <a:pt x="597" y="39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02" y="514"/>
                  </a:lnTo>
                  <a:close/>
                </a:path>
              </a:pathLst>
            </a:custGeom>
            <a:gradFill>
              <a:gsLst>
                <a:gs pos="64000">
                  <a:sysClr val="window" lastClr="FFFFFF">
                    <a:lumMod val="65000"/>
                  </a:sysClr>
                </a:gs>
                <a:gs pos="39000">
                  <a:sysClr val="window" lastClr="FFFFFF">
                    <a:lumMod val="65000"/>
                  </a:sysClr>
                </a:gs>
                <a:gs pos="51000">
                  <a:sysClr val="window" lastClr="FFFFFF">
                    <a:lumMod val="9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B87E35BD-6577-E14A-A6E9-937D2AAEA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244100" cy="737087"/>
            </a:xfrm>
            <a:custGeom>
              <a:avLst/>
              <a:gdLst>
                <a:gd name="T0" fmla="*/ 0 w 673"/>
                <a:gd name="T1" fmla="*/ 0 h 399"/>
                <a:gd name="T2" fmla="*/ 597 w 673"/>
                <a:gd name="T3" fmla="*/ 399 h 399"/>
                <a:gd name="T4" fmla="*/ 673 w 673"/>
                <a:gd name="T5" fmla="*/ 250 h 399"/>
                <a:gd name="T6" fmla="*/ 0 w 673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3" h="399">
                  <a:moveTo>
                    <a:pt x="0" y="0"/>
                  </a:moveTo>
                  <a:cubicBezTo>
                    <a:pt x="597" y="399"/>
                    <a:pt x="597" y="399"/>
                    <a:pt x="597" y="399"/>
                  </a:cubicBezTo>
                  <a:cubicBezTo>
                    <a:pt x="628" y="353"/>
                    <a:pt x="653" y="303"/>
                    <a:pt x="673" y="2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43000">
                  <a:sysClr val="window" lastClr="FFFFFF">
                    <a:lumMod val="85000"/>
                  </a:sysClr>
                </a:gs>
                <a:gs pos="69000">
                  <a:sysClr val="window" lastClr="FFFFFF">
                    <a:lumMod val="75000"/>
                  </a:sysClr>
                </a:gs>
              </a:gsLst>
              <a:lin ang="7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503834EE-C8B1-7D45-BD92-B0CB6881E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376924"/>
              <a:ext cx="1327892" cy="606429"/>
            </a:xfrm>
            <a:custGeom>
              <a:avLst/>
              <a:gdLst>
                <a:gd name="T0" fmla="*/ 0 w 719"/>
                <a:gd name="T1" fmla="*/ 15 h 328"/>
                <a:gd name="T2" fmla="*/ 79 w 719"/>
                <a:gd name="T3" fmla="*/ 328 h 328"/>
                <a:gd name="T4" fmla="*/ 719 w 719"/>
                <a:gd name="T5" fmla="*/ 0 h 328"/>
                <a:gd name="T6" fmla="*/ 0 w 719"/>
                <a:gd name="T7" fmla="*/ 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328">
                  <a:moveTo>
                    <a:pt x="0" y="15"/>
                  </a:moveTo>
                  <a:cubicBezTo>
                    <a:pt x="3" y="128"/>
                    <a:pt x="31" y="234"/>
                    <a:pt x="79" y="32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0" y="15"/>
                  </a:lnTo>
                  <a:close/>
                </a:path>
              </a:pathLst>
            </a:custGeom>
            <a:gradFill>
              <a:gsLst>
                <a:gs pos="69000">
                  <a:sysClr val="window" lastClr="FFFFFF">
                    <a:lumMod val="65000"/>
                  </a:sysClr>
                </a:gs>
                <a:gs pos="25000">
                  <a:sysClr val="window" lastClr="FFFFFF">
                    <a:lumMod val="75000"/>
                  </a:sysClr>
                </a:gs>
                <a:gs pos="97000">
                  <a:sysClr val="window" lastClr="FFFFFF">
                    <a:lumMod val="85000"/>
                  </a:sysClr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1EE51728-51AD-DF47-B667-D191DEDE5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970" y="3376924"/>
              <a:ext cx="1181610" cy="1014027"/>
            </a:xfrm>
            <a:custGeom>
              <a:avLst/>
              <a:gdLst>
                <a:gd name="T0" fmla="*/ 0 w 640"/>
                <a:gd name="T1" fmla="*/ 328 h 549"/>
                <a:gd name="T2" fmla="*/ 176 w 640"/>
                <a:gd name="T3" fmla="*/ 549 h 549"/>
                <a:gd name="T4" fmla="*/ 640 w 640"/>
                <a:gd name="T5" fmla="*/ 0 h 549"/>
                <a:gd name="T6" fmla="*/ 0 w 640"/>
                <a:gd name="T7" fmla="*/ 32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0" h="549">
                  <a:moveTo>
                    <a:pt x="0" y="328"/>
                  </a:moveTo>
                  <a:cubicBezTo>
                    <a:pt x="44" y="413"/>
                    <a:pt x="104" y="488"/>
                    <a:pt x="176" y="549"/>
                  </a:cubicBezTo>
                  <a:cubicBezTo>
                    <a:pt x="640" y="0"/>
                    <a:pt x="640" y="0"/>
                    <a:pt x="640" y="0"/>
                  </a:cubicBezTo>
                  <a:lnTo>
                    <a:pt x="0" y="328"/>
                  </a:lnTo>
                  <a:close/>
                </a:path>
              </a:pathLst>
            </a:custGeom>
            <a:gradFill flip="none" rotWithShape="1">
              <a:gsLst>
                <a:gs pos="69000">
                  <a:sysClr val="window" lastClr="FFFFFF">
                    <a:lumMod val="85000"/>
                  </a:sysClr>
                </a:gs>
                <a:gs pos="46000">
                  <a:sysClr val="window" lastClr="FFFFFF">
                    <a:lumMod val="75000"/>
                  </a:sysClr>
                </a:gs>
              </a:gsLst>
              <a:lin ang="34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CDE08581-FE13-C946-8B98-C38E6DEE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928818" cy="1275348"/>
            </a:xfrm>
            <a:custGeom>
              <a:avLst/>
              <a:gdLst>
                <a:gd name="T0" fmla="*/ 202 w 502"/>
                <a:gd name="T1" fmla="*/ 690 h 690"/>
                <a:gd name="T2" fmla="*/ 502 w 502"/>
                <a:gd name="T3" fmla="*/ 514 h 690"/>
                <a:gd name="T4" fmla="*/ 0 w 502"/>
                <a:gd name="T5" fmla="*/ 0 h 690"/>
                <a:gd name="T6" fmla="*/ 202 w 502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2" h="690">
                  <a:moveTo>
                    <a:pt x="202" y="690"/>
                  </a:moveTo>
                  <a:cubicBezTo>
                    <a:pt x="316" y="656"/>
                    <a:pt x="419" y="595"/>
                    <a:pt x="502" y="51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02" y="69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37000">
                  <a:sysClr val="window" lastClr="FFFFFF">
                    <a:lumMod val="85000"/>
                  </a:sysClr>
                </a:gs>
                <a:gs pos="74000">
                  <a:sysClr val="window" lastClr="FFFFFF">
                    <a:lumMod val="7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EFFFA78D-FC34-084B-AC3F-2458EBB85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788" y="2049027"/>
              <a:ext cx="1563650" cy="1327892"/>
            </a:xfrm>
            <a:custGeom>
              <a:avLst/>
              <a:gdLst>
                <a:gd name="T0" fmla="*/ 846 w 846"/>
                <a:gd name="T1" fmla="*/ 604 h 718"/>
                <a:gd name="T2" fmla="*/ 137 w 846"/>
                <a:gd name="T3" fmla="*/ 0 h 718"/>
                <a:gd name="T4" fmla="*/ 0 w 846"/>
                <a:gd name="T5" fmla="*/ 13 h 718"/>
                <a:gd name="T6" fmla="*/ 137 w 846"/>
                <a:gd name="T7" fmla="*/ 718 h 718"/>
                <a:gd name="T8" fmla="*/ 137 w 846"/>
                <a:gd name="T9" fmla="*/ 718 h 718"/>
                <a:gd name="T10" fmla="*/ 846 w 846"/>
                <a:gd name="T11" fmla="*/ 604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6" h="718">
                  <a:moveTo>
                    <a:pt x="846" y="604"/>
                  </a:moveTo>
                  <a:cubicBezTo>
                    <a:pt x="791" y="261"/>
                    <a:pt x="494" y="0"/>
                    <a:pt x="137" y="0"/>
                  </a:cubicBezTo>
                  <a:cubicBezTo>
                    <a:pt x="90" y="0"/>
                    <a:pt x="44" y="4"/>
                    <a:pt x="0" y="13"/>
                  </a:cubicBezTo>
                  <a:cubicBezTo>
                    <a:pt x="137" y="718"/>
                    <a:pt x="137" y="718"/>
                    <a:pt x="137" y="718"/>
                  </a:cubicBezTo>
                  <a:cubicBezTo>
                    <a:pt x="137" y="718"/>
                    <a:pt x="137" y="718"/>
                    <a:pt x="137" y="718"/>
                  </a:cubicBezTo>
                  <a:lnTo>
                    <a:pt x="846" y="604"/>
                  </a:lnTo>
                  <a:close/>
                </a:path>
              </a:pathLst>
            </a:custGeom>
            <a:gradFill flip="none" rotWithShape="1">
              <a:gsLst>
                <a:gs pos="52000">
                  <a:sysClr val="window" lastClr="FFFFFF">
                    <a:lumMod val="95000"/>
                  </a:sysClr>
                </a:gs>
                <a:gs pos="2000">
                  <a:sysClr val="window" lastClr="FFFFFF">
                    <a:lumMod val="85000"/>
                  </a:sysClr>
                </a:gs>
                <a:gs pos="99000">
                  <a:sysClr val="window" lastClr="FFFFFF">
                    <a:lumMod val="79000"/>
                  </a:sysClr>
                </a:gs>
              </a:gsLst>
              <a:lin ang="2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F43653DF-50D0-AC42-84DC-F9939C1F6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198" y="3376924"/>
              <a:ext cx="1229899" cy="1326475"/>
            </a:xfrm>
            <a:custGeom>
              <a:avLst/>
              <a:gdLst>
                <a:gd name="T0" fmla="*/ 464 w 666"/>
                <a:gd name="T1" fmla="*/ 0 h 718"/>
                <a:gd name="T2" fmla="*/ 464 w 666"/>
                <a:gd name="T3" fmla="*/ 0 h 718"/>
                <a:gd name="T4" fmla="*/ 0 w 666"/>
                <a:gd name="T5" fmla="*/ 549 h 718"/>
                <a:gd name="T6" fmla="*/ 464 w 666"/>
                <a:gd name="T7" fmla="*/ 718 h 718"/>
                <a:gd name="T8" fmla="*/ 666 w 666"/>
                <a:gd name="T9" fmla="*/ 690 h 718"/>
                <a:gd name="T10" fmla="*/ 464 w 666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6" h="718">
                  <a:moveTo>
                    <a:pt x="464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125" y="655"/>
                    <a:pt x="287" y="718"/>
                    <a:pt x="464" y="718"/>
                  </a:cubicBezTo>
                  <a:cubicBezTo>
                    <a:pt x="534" y="718"/>
                    <a:pt x="602" y="708"/>
                    <a:pt x="666" y="690"/>
                  </a:cubicBezTo>
                  <a:cubicBezTo>
                    <a:pt x="464" y="0"/>
                    <a:pt x="464" y="0"/>
                    <a:pt x="464" y="0"/>
                  </a:cubicBezTo>
                  <a:close/>
                </a:path>
              </a:pathLst>
            </a:custGeom>
            <a:gradFill>
              <a:gsLst>
                <a:gs pos="53000">
                  <a:sysClr val="window" lastClr="FFFFFF">
                    <a:lumMod val="95000"/>
                  </a:sysClr>
                </a:gs>
                <a:gs pos="23000">
                  <a:sysClr val="window" lastClr="FFFFFF">
                    <a:lumMod val="85000"/>
                  </a:sysClr>
                </a:gs>
                <a:gs pos="87000">
                  <a:sysClr val="window" lastClr="FFFFFF">
                    <a:lumMod val="75000"/>
                  </a:sysClr>
                </a:gs>
              </a:gsLst>
              <a:lin ang="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93B3F73-E1E1-6749-9274-41B45E9EB42F}"/>
                </a:ext>
              </a:extLst>
            </p:cNvPr>
            <p:cNvGrpSpPr/>
            <p:nvPr/>
          </p:nvGrpSpPr>
          <p:grpSpPr>
            <a:xfrm rot="1268924">
              <a:off x="4354862" y="1882865"/>
              <a:ext cx="2988118" cy="2986696"/>
              <a:chOff x="4420264" y="2152651"/>
              <a:chExt cx="3340100" cy="3338512"/>
            </a:xfrm>
          </p:grpSpPr>
          <p:sp>
            <p:nvSpPr>
              <p:cNvPr id="202" name="Freeform 19">
                <a:extLst>
                  <a:ext uri="{FF2B5EF4-FFF2-40B4-BE49-F238E27FC236}">
                    <a16:creationId xmlns:a16="http://schemas.microsoft.com/office/drawing/2014/main" id="{591C4C99-58CB-B441-B77E-86F2F6DCCF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1366">
                <a:off x="5249505" y="2832163"/>
                <a:ext cx="277304" cy="981224"/>
              </a:xfrm>
              <a:custGeom>
                <a:avLst/>
                <a:gdLst>
                  <a:gd name="T0" fmla="*/ 40 w 40"/>
                  <a:gd name="T1" fmla="*/ 121 h 141"/>
                  <a:gd name="T2" fmla="*/ 20 w 40"/>
                  <a:gd name="T3" fmla="*/ 141 h 141"/>
                  <a:gd name="T4" fmla="*/ 20 w 40"/>
                  <a:gd name="T5" fmla="*/ 141 h 141"/>
                  <a:gd name="T6" fmla="*/ 0 w 40"/>
                  <a:gd name="T7" fmla="*/ 121 h 141"/>
                  <a:gd name="T8" fmla="*/ 0 w 40"/>
                  <a:gd name="T9" fmla="*/ 20 h 141"/>
                  <a:gd name="T10" fmla="*/ 20 w 40"/>
                  <a:gd name="T11" fmla="*/ 0 h 141"/>
                  <a:gd name="T12" fmla="*/ 20 w 40"/>
                  <a:gd name="T13" fmla="*/ 0 h 141"/>
                  <a:gd name="T14" fmla="*/ 40 w 40"/>
                  <a:gd name="T15" fmla="*/ 20 h 141"/>
                  <a:gd name="T16" fmla="*/ 40 w 40"/>
                  <a:gd name="T17" fmla="*/ 12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41">
                    <a:moveTo>
                      <a:pt x="40" y="121"/>
                    </a:moveTo>
                    <a:cubicBezTo>
                      <a:pt x="40" y="132"/>
                      <a:pt x="31" y="141"/>
                      <a:pt x="20" y="141"/>
                    </a:cubicBezTo>
                    <a:cubicBezTo>
                      <a:pt x="20" y="141"/>
                      <a:pt x="20" y="141"/>
                      <a:pt x="20" y="141"/>
                    </a:cubicBezTo>
                    <a:cubicBezTo>
                      <a:pt x="9" y="141"/>
                      <a:pt x="0" y="132"/>
                      <a:pt x="0" y="1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1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Oval 5">
                <a:extLst>
                  <a:ext uri="{FF2B5EF4-FFF2-40B4-BE49-F238E27FC236}">
                    <a16:creationId xmlns:a16="http://schemas.microsoft.com/office/drawing/2014/main" id="{970ACDD6-0FF2-4640-B957-8314FA399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0264" y="2152651"/>
                <a:ext cx="3340100" cy="3338512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463C003-C886-4C42-B07F-9005C3D9A3A4}"/>
              </a:ext>
            </a:extLst>
          </p:cNvPr>
          <p:cNvGrpSpPr/>
          <p:nvPr/>
        </p:nvGrpSpPr>
        <p:grpSpPr>
          <a:xfrm>
            <a:off x="7303912" y="5582323"/>
            <a:ext cx="586509" cy="548641"/>
            <a:chOff x="3799619" y="1340769"/>
            <a:chExt cx="4105934" cy="3840831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78D5704-B443-6D48-98E3-210523AF4263}"/>
                </a:ext>
              </a:extLst>
            </p:cNvPr>
            <p:cNvGrpSpPr/>
            <p:nvPr/>
          </p:nvGrpSpPr>
          <p:grpSpPr>
            <a:xfrm>
              <a:off x="3799619" y="1340769"/>
              <a:ext cx="4105934" cy="3840831"/>
              <a:chOff x="-2935217" y="1358907"/>
              <a:chExt cx="4991116" cy="4668858"/>
            </a:xfrm>
            <a:solidFill>
              <a:sysClr val="window" lastClr="FFFFFF"/>
            </a:solidFill>
          </p:grpSpPr>
          <p:sp>
            <p:nvSpPr>
              <p:cNvPr id="274" name="Freeform 6">
                <a:extLst>
                  <a:ext uri="{FF2B5EF4-FFF2-40B4-BE49-F238E27FC236}">
                    <a16:creationId xmlns:a16="http://schemas.microsoft.com/office/drawing/2014/main" id="{868392FF-307A-7F4A-9165-74E522576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5060" y="1358907"/>
                <a:ext cx="49213" cy="284164"/>
              </a:xfrm>
              <a:custGeom>
                <a:avLst/>
                <a:gdLst>
                  <a:gd name="T0" fmla="*/ 20 w 20"/>
                  <a:gd name="T1" fmla="*/ 101 h 113"/>
                  <a:gd name="T2" fmla="*/ 20 w 20"/>
                  <a:gd name="T3" fmla="*/ 13 h 113"/>
                  <a:gd name="T4" fmla="*/ 0 w 20"/>
                  <a:gd name="T5" fmla="*/ 13 h 113"/>
                  <a:gd name="T6" fmla="*/ 0 w 20"/>
                  <a:gd name="T7" fmla="*/ 101 h 113"/>
                  <a:gd name="T8" fmla="*/ 20 w 20"/>
                  <a:gd name="T9" fmla="*/ 10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3">
                    <a:moveTo>
                      <a:pt x="20" y="101"/>
                    </a:moveTo>
                    <a:cubicBezTo>
                      <a:pt x="20" y="71"/>
                      <a:pt x="20" y="42"/>
                      <a:pt x="20" y="13"/>
                    </a:cubicBezTo>
                    <a:cubicBezTo>
                      <a:pt x="20" y="0"/>
                      <a:pt x="0" y="0"/>
                      <a:pt x="0" y="13"/>
                    </a:cubicBezTo>
                    <a:cubicBezTo>
                      <a:pt x="0" y="42"/>
                      <a:pt x="0" y="71"/>
                      <a:pt x="0" y="101"/>
                    </a:cubicBezTo>
                    <a:cubicBezTo>
                      <a:pt x="0" y="113"/>
                      <a:pt x="20" y="113"/>
                      <a:pt x="20" y="10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5" name="Freeform 7">
                <a:extLst>
                  <a:ext uri="{FF2B5EF4-FFF2-40B4-BE49-F238E27FC236}">
                    <a16:creationId xmlns:a16="http://schemas.microsoft.com/office/drawing/2014/main" id="{D993FA83-FBBE-9146-BD4D-516C03183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148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1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1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8">
                <a:extLst>
                  <a:ext uri="{FF2B5EF4-FFF2-40B4-BE49-F238E27FC236}">
                    <a16:creationId xmlns:a16="http://schemas.microsoft.com/office/drawing/2014/main" id="{F2B37FC5-62D8-354A-8BA3-33866FE41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5217" y="3829068"/>
                <a:ext cx="285751" cy="49213"/>
              </a:xfrm>
              <a:custGeom>
                <a:avLst/>
                <a:gdLst>
                  <a:gd name="T0" fmla="*/ 13 w 114"/>
                  <a:gd name="T1" fmla="*/ 20 h 20"/>
                  <a:gd name="T2" fmla="*/ 101 w 114"/>
                  <a:gd name="T3" fmla="*/ 20 h 20"/>
                  <a:gd name="T4" fmla="*/ 101 w 114"/>
                  <a:gd name="T5" fmla="*/ 0 h 20"/>
                  <a:gd name="T6" fmla="*/ 13 w 114"/>
                  <a:gd name="T7" fmla="*/ 0 h 20"/>
                  <a:gd name="T8" fmla="*/ 13 w 11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">
                    <a:moveTo>
                      <a:pt x="13" y="20"/>
                    </a:moveTo>
                    <a:cubicBezTo>
                      <a:pt x="42" y="20"/>
                      <a:pt x="72" y="20"/>
                      <a:pt x="101" y="20"/>
                    </a:cubicBezTo>
                    <a:cubicBezTo>
                      <a:pt x="114" y="20"/>
                      <a:pt x="114" y="0"/>
                      <a:pt x="101" y="0"/>
                    </a:cubicBezTo>
                    <a:cubicBezTo>
                      <a:pt x="72" y="0"/>
                      <a:pt x="42" y="0"/>
                      <a:pt x="13" y="0"/>
                    </a:cubicBezTo>
                    <a:cubicBezTo>
                      <a:pt x="0" y="0"/>
                      <a:pt x="0" y="20"/>
                      <a:pt x="13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9">
                <a:extLst>
                  <a:ext uri="{FF2B5EF4-FFF2-40B4-BE49-F238E27FC236}">
                    <a16:creationId xmlns:a16="http://schemas.microsoft.com/office/drawing/2014/main" id="{4DF50384-B38E-8640-A1E1-D89EF2314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32" y="1677995"/>
                <a:ext cx="185739" cy="273052"/>
              </a:xfrm>
              <a:custGeom>
                <a:avLst/>
                <a:gdLst>
                  <a:gd name="T0" fmla="*/ 24 w 74"/>
                  <a:gd name="T1" fmla="*/ 98 h 109"/>
                  <a:gd name="T2" fmla="*/ 68 w 74"/>
                  <a:gd name="T3" fmla="*/ 22 h 109"/>
                  <a:gd name="T4" fmla="*/ 51 w 74"/>
                  <a:gd name="T5" fmla="*/ 12 h 109"/>
                  <a:gd name="T6" fmla="*/ 7 w 74"/>
                  <a:gd name="T7" fmla="*/ 88 h 109"/>
                  <a:gd name="T8" fmla="*/ 24 w 74"/>
                  <a:gd name="T9" fmla="*/ 9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24" y="98"/>
                    </a:moveTo>
                    <a:cubicBezTo>
                      <a:pt x="39" y="73"/>
                      <a:pt x="53" y="47"/>
                      <a:pt x="68" y="22"/>
                    </a:cubicBezTo>
                    <a:cubicBezTo>
                      <a:pt x="74" y="10"/>
                      <a:pt x="57" y="0"/>
                      <a:pt x="51" y="12"/>
                    </a:cubicBezTo>
                    <a:cubicBezTo>
                      <a:pt x="36" y="37"/>
                      <a:pt x="21" y="62"/>
                      <a:pt x="7" y="88"/>
                    </a:cubicBezTo>
                    <a:cubicBezTo>
                      <a:pt x="0" y="99"/>
                      <a:pt x="18" y="109"/>
                      <a:pt x="24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8" name="Freeform 10">
                <a:extLst>
                  <a:ext uri="{FF2B5EF4-FFF2-40B4-BE49-F238E27FC236}">
                    <a16:creationId xmlns:a16="http://schemas.microsoft.com/office/drawing/2014/main" id="{76601F60-50A8-7C47-9647-2FA57DC7C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08076" y="5756302"/>
                <a:ext cx="185739" cy="271463"/>
              </a:xfrm>
              <a:custGeom>
                <a:avLst/>
                <a:gdLst>
                  <a:gd name="T0" fmla="*/ 24 w 74"/>
                  <a:gd name="T1" fmla="*/ 97 h 108"/>
                  <a:gd name="T2" fmla="*/ 68 w 74"/>
                  <a:gd name="T3" fmla="*/ 21 h 108"/>
                  <a:gd name="T4" fmla="*/ 51 w 74"/>
                  <a:gd name="T5" fmla="*/ 11 h 108"/>
                  <a:gd name="T6" fmla="*/ 7 w 74"/>
                  <a:gd name="T7" fmla="*/ 87 h 108"/>
                  <a:gd name="T8" fmla="*/ 24 w 74"/>
                  <a:gd name="T9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8">
                    <a:moveTo>
                      <a:pt x="24" y="97"/>
                    </a:moveTo>
                    <a:cubicBezTo>
                      <a:pt x="39" y="72"/>
                      <a:pt x="53" y="46"/>
                      <a:pt x="68" y="21"/>
                    </a:cubicBezTo>
                    <a:cubicBezTo>
                      <a:pt x="74" y="10"/>
                      <a:pt x="57" y="0"/>
                      <a:pt x="51" y="11"/>
                    </a:cubicBezTo>
                    <a:cubicBezTo>
                      <a:pt x="36" y="36"/>
                      <a:pt x="21" y="62"/>
                      <a:pt x="7" y="87"/>
                    </a:cubicBezTo>
                    <a:cubicBezTo>
                      <a:pt x="0" y="98"/>
                      <a:pt x="18" y="108"/>
                      <a:pt x="24" y="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1">
                <a:extLst>
                  <a:ext uri="{FF2B5EF4-FFF2-40B4-BE49-F238E27FC236}">
                    <a16:creationId xmlns:a16="http://schemas.microsoft.com/office/drawing/2014/main" id="{2F48FADA-4617-4F48-AB67-58E9AC77C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173" y="4935560"/>
                <a:ext cx="273051" cy="185738"/>
              </a:xfrm>
              <a:custGeom>
                <a:avLst/>
                <a:gdLst>
                  <a:gd name="T0" fmla="*/ 11 w 109"/>
                  <a:gd name="T1" fmla="*/ 23 h 74"/>
                  <a:gd name="T2" fmla="*/ 88 w 109"/>
                  <a:gd name="T3" fmla="*/ 67 h 74"/>
                  <a:gd name="T4" fmla="*/ 98 w 109"/>
                  <a:gd name="T5" fmla="*/ 50 h 74"/>
                  <a:gd name="T6" fmla="*/ 21 w 109"/>
                  <a:gd name="T7" fmla="*/ 6 h 74"/>
                  <a:gd name="T8" fmla="*/ 11 w 109"/>
                  <a:gd name="T9" fmla="*/ 2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3"/>
                    </a:moveTo>
                    <a:cubicBezTo>
                      <a:pt x="37" y="38"/>
                      <a:pt x="62" y="53"/>
                      <a:pt x="88" y="67"/>
                    </a:cubicBezTo>
                    <a:cubicBezTo>
                      <a:pt x="99" y="74"/>
                      <a:pt x="109" y="57"/>
                      <a:pt x="98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2">
                <a:extLst>
                  <a:ext uri="{FF2B5EF4-FFF2-40B4-BE49-F238E27FC236}">
                    <a16:creationId xmlns:a16="http://schemas.microsoft.com/office/drawing/2014/main" id="{EFF20CB8-8B13-7540-84B2-F0F1DBBA3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14541" y="2586050"/>
                <a:ext cx="274639" cy="185738"/>
              </a:xfrm>
              <a:custGeom>
                <a:avLst/>
                <a:gdLst>
                  <a:gd name="T0" fmla="*/ 11 w 109"/>
                  <a:gd name="T1" fmla="*/ 24 h 74"/>
                  <a:gd name="T2" fmla="*/ 87 w 109"/>
                  <a:gd name="T3" fmla="*/ 68 h 74"/>
                  <a:gd name="T4" fmla="*/ 97 w 109"/>
                  <a:gd name="T5" fmla="*/ 50 h 74"/>
                  <a:gd name="T6" fmla="*/ 21 w 109"/>
                  <a:gd name="T7" fmla="*/ 6 h 74"/>
                  <a:gd name="T8" fmla="*/ 11 w 109"/>
                  <a:gd name="T9" fmla="*/ 2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74">
                    <a:moveTo>
                      <a:pt x="11" y="24"/>
                    </a:moveTo>
                    <a:cubicBezTo>
                      <a:pt x="37" y="38"/>
                      <a:pt x="62" y="53"/>
                      <a:pt x="87" y="68"/>
                    </a:cubicBezTo>
                    <a:cubicBezTo>
                      <a:pt x="99" y="74"/>
                      <a:pt x="109" y="57"/>
                      <a:pt x="97" y="50"/>
                    </a:cubicBezTo>
                    <a:cubicBezTo>
                      <a:pt x="72" y="36"/>
                      <a:pt x="47" y="21"/>
                      <a:pt x="21" y="6"/>
                    </a:cubicBezTo>
                    <a:cubicBezTo>
                      <a:pt x="10" y="0"/>
                      <a:pt x="0" y="17"/>
                      <a:pt x="11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13">
                <a:extLst>
                  <a:ext uri="{FF2B5EF4-FFF2-40B4-BE49-F238E27FC236}">
                    <a16:creationId xmlns:a16="http://schemas.microsoft.com/office/drawing/2014/main" id="{FE640C49-6F75-8142-8C89-8DFB1DC0E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8998" y="2579700"/>
                <a:ext cx="271463" cy="185738"/>
              </a:xfrm>
              <a:custGeom>
                <a:avLst/>
                <a:gdLst>
                  <a:gd name="T0" fmla="*/ 21 w 108"/>
                  <a:gd name="T1" fmla="*/ 68 h 74"/>
                  <a:gd name="T2" fmla="*/ 97 w 108"/>
                  <a:gd name="T3" fmla="*/ 24 h 74"/>
                  <a:gd name="T4" fmla="*/ 87 w 108"/>
                  <a:gd name="T5" fmla="*/ 6 h 74"/>
                  <a:gd name="T6" fmla="*/ 11 w 108"/>
                  <a:gd name="T7" fmla="*/ 51 h 74"/>
                  <a:gd name="T8" fmla="*/ 21 w 108"/>
                  <a:gd name="T9" fmla="*/ 6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4">
                    <a:moveTo>
                      <a:pt x="21" y="68"/>
                    </a:moveTo>
                    <a:cubicBezTo>
                      <a:pt x="46" y="53"/>
                      <a:pt x="72" y="38"/>
                      <a:pt x="97" y="24"/>
                    </a:cubicBezTo>
                    <a:cubicBezTo>
                      <a:pt x="108" y="17"/>
                      <a:pt x="98" y="0"/>
                      <a:pt x="87" y="6"/>
                    </a:cubicBezTo>
                    <a:cubicBezTo>
                      <a:pt x="62" y="21"/>
                      <a:pt x="36" y="36"/>
                      <a:pt x="11" y="51"/>
                    </a:cubicBezTo>
                    <a:cubicBezTo>
                      <a:pt x="0" y="57"/>
                      <a:pt x="10" y="74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14">
                <a:extLst>
                  <a:ext uri="{FF2B5EF4-FFF2-40B4-BE49-F238E27FC236}">
                    <a16:creationId xmlns:a16="http://schemas.microsoft.com/office/drawing/2014/main" id="{8BED28C6-9309-D241-B5BE-78FEA91C0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09778" y="4940323"/>
                <a:ext cx="271463" cy="188913"/>
              </a:xfrm>
              <a:custGeom>
                <a:avLst/>
                <a:gdLst>
                  <a:gd name="T0" fmla="*/ 21 w 108"/>
                  <a:gd name="T1" fmla="*/ 68 h 75"/>
                  <a:gd name="T2" fmla="*/ 97 w 108"/>
                  <a:gd name="T3" fmla="*/ 24 h 75"/>
                  <a:gd name="T4" fmla="*/ 87 w 108"/>
                  <a:gd name="T5" fmla="*/ 7 h 75"/>
                  <a:gd name="T6" fmla="*/ 11 w 108"/>
                  <a:gd name="T7" fmla="*/ 51 h 75"/>
                  <a:gd name="T8" fmla="*/ 21 w 108"/>
                  <a:gd name="T9" fmla="*/ 6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75">
                    <a:moveTo>
                      <a:pt x="21" y="68"/>
                    </a:moveTo>
                    <a:cubicBezTo>
                      <a:pt x="46" y="54"/>
                      <a:pt x="72" y="39"/>
                      <a:pt x="97" y="24"/>
                    </a:cubicBezTo>
                    <a:cubicBezTo>
                      <a:pt x="108" y="18"/>
                      <a:pt x="98" y="0"/>
                      <a:pt x="87" y="7"/>
                    </a:cubicBezTo>
                    <a:cubicBezTo>
                      <a:pt x="62" y="22"/>
                      <a:pt x="36" y="36"/>
                      <a:pt x="11" y="51"/>
                    </a:cubicBezTo>
                    <a:cubicBezTo>
                      <a:pt x="0" y="58"/>
                      <a:pt x="10" y="75"/>
                      <a:pt x="21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15">
                <a:extLst>
                  <a:ext uri="{FF2B5EF4-FFF2-40B4-BE49-F238E27FC236}">
                    <a16:creationId xmlns:a16="http://schemas.microsoft.com/office/drawing/2014/main" id="{975F217E-6998-F244-91EE-B71261CE9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781" y="5751539"/>
                <a:ext cx="185739" cy="273052"/>
              </a:xfrm>
              <a:custGeom>
                <a:avLst/>
                <a:gdLst>
                  <a:gd name="T0" fmla="*/ 6 w 74"/>
                  <a:gd name="T1" fmla="*/ 21 h 109"/>
                  <a:gd name="T2" fmla="*/ 51 w 74"/>
                  <a:gd name="T3" fmla="*/ 97 h 109"/>
                  <a:gd name="T4" fmla="*/ 68 w 74"/>
                  <a:gd name="T5" fmla="*/ 87 h 109"/>
                  <a:gd name="T6" fmla="*/ 24 w 74"/>
                  <a:gd name="T7" fmla="*/ 11 h 109"/>
                  <a:gd name="T8" fmla="*/ 6 w 74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109">
                    <a:moveTo>
                      <a:pt x="6" y="21"/>
                    </a:moveTo>
                    <a:cubicBezTo>
                      <a:pt x="21" y="47"/>
                      <a:pt x="36" y="72"/>
                      <a:pt x="51" y="97"/>
                    </a:cubicBezTo>
                    <a:cubicBezTo>
                      <a:pt x="57" y="109"/>
                      <a:pt x="74" y="99"/>
                      <a:pt x="68" y="87"/>
                    </a:cubicBezTo>
                    <a:cubicBezTo>
                      <a:pt x="53" y="62"/>
                      <a:pt x="38" y="37"/>
                      <a:pt x="24" y="11"/>
                    </a:cubicBezTo>
                    <a:cubicBezTo>
                      <a:pt x="17" y="0"/>
                      <a:pt x="0" y="10"/>
                      <a:pt x="6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16">
                <a:extLst>
                  <a:ext uri="{FF2B5EF4-FFF2-40B4-BE49-F238E27FC236}">
                    <a16:creationId xmlns:a16="http://schemas.microsoft.com/office/drawing/2014/main" id="{9E1B8BB1-5058-3B48-95AF-B9429DC2D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6013" y="1682758"/>
                <a:ext cx="188913" cy="273052"/>
              </a:xfrm>
              <a:custGeom>
                <a:avLst/>
                <a:gdLst>
                  <a:gd name="T0" fmla="*/ 7 w 75"/>
                  <a:gd name="T1" fmla="*/ 21 h 109"/>
                  <a:gd name="T2" fmla="*/ 51 w 75"/>
                  <a:gd name="T3" fmla="*/ 97 h 109"/>
                  <a:gd name="T4" fmla="*/ 68 w 75"/>
                  <a:gd name="T5" fmla="*/ 87 h 109"/>
                  <a:gd name="T6" fmla="*/ 24 w 75"/>
                  <a:gd name="T7" fmla="*/ 11 h 109"/>
                  <a:gd name="T8" fmla="*/ 7 w 75"/>
                  <a:gd name="T9" fmla="*/ 2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09">
                    <a:moveTo>
                      <a:pt x="7" y="21"/>
                    </a:moveTo>
                    <a:cubicBezTo>
                      <a:pt x="22" y="47"/>
                      <a:pt x="36" y="72"/>
                      <a:pt x="51" y="97"/>
                    </a:cubicBezTo>
                    <a:cubicBezTo>
                      <a:pt x="58" y="109"/>
                      <a:pt x="75" y="99"/>
                      <a:pt x="68" y="87"/>
                    </a:cubicBezTo>
                    <a:cubicBezTo>
                      <a:pt x="54" y="62"/>
                      <a:pt x="39" y="37"/>
                      <a:pt x="24" y="11"/>
                    </a:cubicBezTo>
                    <a:cubicBezTo>
                      <a:pt x="18" y="0"/>
                      <a:pt x="0" y="10"/>
                      <a:pt x="7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17">
                <a:extLst>
                  <a:ext uri="{FF2B5EF4-FFF2-40B4-BE49-F238E27FC236}">
                    <a16:creationId xmlns:a16="http://schemas.microsoft.com/office/drawing/2014/main" id="{87365A55-70BB-B142-BB24-51A992F73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6933" y="1465270"/>
                <a:ext cx="69850" cy="192088"/>
              </a:xfrm>
              <a:custGeom>
                <a:avLst/>
                <a:gdLst>
                  <a:gd name="T0" fmla="*/ 21 w 28"/>
                  <a:gd name="T1" fmla="*/ 64 h 77"/>
                  <a:gd name="T2" fmla="*/ 26 w 28"/>
                  <a:gd name="T3" fmla="*/ 13 h 77"/>
                  <a:gd name="T4" fmla="*/ 6 w 28"/>
                  <a:gd name="T5" fmla="*/ 13 h 77"/>
                  <a:gd name="T6" fmla="*/ 1 w 28"/>
                  <a:gd name="T7" fmla="*/ 64 h 77"/>
                  <a:gd name="T8" fmla="*/ 21 w 28"/>
                  <a:gd name="T9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21" y="64"/>
                    </a:moveTo>
                    <a:cubicBezTo>
                      <a:pt x="23" y="47"/>
                      <a:pt x="25" y="30"/>
                      <a:pt x="26" y="13"/>
                    </a:cubicBezTo>
                    <a:cubicBezTo>
                      <a:pt x="28" y="0"/>
                      <a:pt x="8" y="0"/>
                      <a:pt x="6" y="13"/>
                    </a:cubicBezTo>
                    <a:cubicBezTo>
                      <a:pt x="5" y="30"/>
                      <a:pt x="3" y="47"/>
                      <a:pt x="1" y="64"/>
                    </a:cubicBezTo>
                    <a:cubicBezTo>
                      <a:pt x="0" y="77"/>
                      <a:pt x="20" y="77"/>
                      <a:pt x="21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18">
                <a:extLst>
                  <a:ext uri="{FF2B5EF4-FFF2-40B4-BE49-F238E27FC236}">
                    <a16:creationId xmlns:a16="http://schemas.microsoft.com/office/drawing/2014/main" id="{F92373FC-79AF-324A-A565-6B431293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4064019"/>
                <a:ext cx="192088" cy="71439"/>
              </a:xfrm>
              <a:custGeom>
                <a:avLst/>
                <a:gdLst>
                  <a:gd name="T0" fmla="*/ 13 w 77"/>
                  <a:gd name="T1" fmla="*/ 21 h 28"/>
                  <a:gd name="T2" fmla="*/ 64 w 77"/>
                  <a:gd name="T3" fmla="*/ 27 h 28"/>
                  <a:gd name="T4" fmla="*/ 64 w 77"/>
                  <a:gd name="T5" fmla="*/ 7 h 28"/>
                  <a:gd name="T6" fmla="*/ 13 w 77"/>
                  <a:gd name="T7" fmla="*/ 1 h 28"/>
                  <a:gd name="T8" fmla="*/ 13 w 77"/>
                  <a:gd name="T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1"/>
                    </a:moveTo>
                    <a:cubicBezTo>
                      <a:pt x="30" y="23"/>
                      <a:pt x="47" y="25"/>
                      <a:pt x="64" y="27"/>
                    </a:cubicBezTo>
                    <a:cubicBezTo>
                      <a:pt x="77" y="28"/>
                      <a:pt x="77" y="8"/>
                      <a:pt x="64" y="7"/>
                    </a:cubicBezTo>
                    <a:cubicBezTo>
                      <a:pt x="47" y="5"/>
                      <a:pt x="30" y="3"/>
                      <a:pt x="13" y="1"/>
                    </a:cubicBezTo>
                    <a:cubicBezTo>
                      <a:pt x="0" y="0"/>
                      <a:pt x="0" y="20"/>
                      <a:pt x="13" y="2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19">
                <a:extLst>
                  <a:ext uri="{FF2B5EF4-FFF2-40B4-BE49-F238E27FC236}">
                    <a16:creationId xmlns:a16="http://schemas.microsoft.com/office/drawing/2014/main" id="{F2488500-8412-9447-B1B1-1A7FF2F90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3570304"/>
                <a:ext cx="193676" cy="73025"/>
              </a:xfrm>
              <a:custGeom>
                <a:avLst/>
                <a:gdLst>
                  <a:gd name="T0" fmla="*/ 13 w 77"/>
                  <a:gd name="T1" fmla="*/ 22 h 29"/>
                  <a:gd name="T2" fmla="*/ 64 w 77"/>
                  <a:gd name="T3" fmla="*/ 27 h 29"/>
                  <a:gd name="T4" fmla="*/ 64 w 77"/>
                  <a:gd name="T5" fmla="*/ 7 h 29"/>
                  <a:gd name="T6" fmla="*/ 13 w 77"/>
                  <a:gd name="T7" fmla="*/ 2 h 29"/>
                  <a:gd name="T8" fmla="*/ 13 w 77"/>
                  <a:gd name="T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9">
                    <a:moveTo>
                      <a:pt x="13" y="22"/>
                    </a:moveTo>
                    <a:cubicBezTo>
                      <a:pt x="30" y="24"/>
                      <a:pt x="47" y="25"/>
                      <a:pt x="64" y="27"/>
                    </a:cubicBezTo>
                    <a:cubicBezTo>
                      <a:pt x="77" y="29"/>
                      <a:pt x="77" y="9"/>
                      <a:pt x="64" y="7"/>
                    </a:cubicBezTo>
                    <a:cubicBezTo>
                      <a:pt x="47" y="5"/>
                      <a:pt x="30" y="4"/>
                      <a:pt x="13" y="2"/>
                    </a:cubicBezTo>
                    <a:cubicBezTo>
                      <a:pt x="0" y="0"/>
                      <a:pt x="0" y="20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20">
                <a:extLst>
                  <a:ext uri="{FF2B5EF4-FFF2-40B4-BE49-F238E27FC236}">
                    <a16:creationId xmlns:a16="http://schemas.microsoft.com/office/drawing/2014/main" id="{F3D4FD57-3567-664C-BD1E-B97E6F1E1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500195"/>
                <a:ext cx="88901" cy="203201"/>
              </a:xfrm>
              <a:custGeom>
                <a:avLst/>
                <a:gdLst>
                  <a:gd name="T0" fmla="*/ 22 w 35"/>
                  <a:gd name="T1" fmla="*/ 68 h 81"/>
                  <a:gd name="T2" fmla="*/ 32 w 35"/>
                  <a:gd name="T3" fmla="*/ 18 h 81"/>
                  <a:gd name="T4" fmla="*/ 13 w 35"/>
                  <a:gd name="T5" fmla="*/ 12 h 81"/>
                  <a:gd name="T6" fmla="*/ 2 w 35"/>
                  <a:gd name="T7" fmla="*/ 63 h 81"/>
                  <a:gd name="T8" fmla="*/ 22 w 35"/>
                  <a:gd name="T9" fmla="*/ 6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2" y="68"/>
                    </a:moveTo>
                    <a:cubicBezTo>
                      <a:pt x="25" y="51"/>
                      <a:pt x="29" y="34"/>
                      <a:pt x="32" y="18"/>
                    </a:cubicBezTo>
                    <a:cubicBezTo>
                      <a:pt x="35" y="5"/>
                      <a:pt x="16" y="0"/>
                      <a:pt x="13" y="12"/>
                    </a:cubicBezTo>
                    <a:cubicBezTo>
                      <a:pt x="10" y="29"/>
                      <a:pt x="6" y="46"/>
                      <a:pt x="2" y="63"/>
                    </a:cubicBezTo>
                    <a:cubicBezTo>
                      <a:pt x="0" y="75"/>
                      <a:pt x="19" y="81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21">
                <a:extLst>
                  <a:ext uri="{FF2B5EF4-FFF2-40B4-BE49-F238E27FC236}">
                    <a16:creationId xmlns:a16="http://schemas.microsoft.com/office/drawing/2014/main" id="{39C7C164-AE56-3D47-95D7-25DC92EC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4295794"/>
                <a:ext cx="203201" cy="90488"/>
              </a:xfrm>
              <a:custGeom>
                <a:avLst/>
                <a:gdLst>
                  <a:gd name="T0" fmla="*/ 12 w 81"/>
                  <a:gd name="T1" fmla="*/ 22 h 36"/>
                  <a:gd name="T2" fmla="*/ 63 w 81"/>
                  <a:gd name="T3" fmla="*/ 33 h 36"/>
                  <a:gd name="T4" fmla="*/ 68 w 81"/>
                  <a:gd name="T5" fmla="*/ 14 h 36"/>
                  <a:gd name="T6" fmla="*/ 17 w 81"/>
                  <a:gd name="T7" fmla="*/ 3 h 36"/>
                  <a:gd name="T8" fmla="*/ 12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2" y="22"/>
                    </a:moveTo>
                    <a:cubicBezTo>
                      <a:pt x="29" y="26"/>
                      <a:pt x="46" y="29"/>
                      <a:pt x="63" y="33"/>
                    </a:cubicBezTo>
                    <a:cubicBezTo>
                      <a:pt x="75" y="36"/>
                      <a:pt x="81" y="16"/>
                      <a:pt x="68" y="14"/>
                    </a:cubicBezTo>
                    <a:cubicBezTo>
                      <a:pt x="51" y="10"/>
                      <a:pt x="34" y="6"/>
                      <a:pt x="17" y="3"/>
                    </a:cubicBezTo>
                    <a:cubicBezTo>
                      <a:pt x="5" y="0"/>
                      <a:pt x="0" y="19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22">
                <a:extLst>
                  <a:ext uri="{FF2B5EF4-FFF2-40B4-BE49-F238E27FC236}">
                    <a16:creationId xmlns:a16="http://schemas.microsoft.com/office/drawing/2014/main" id="{81EAC843-30CF-E04C-B556-D759F85F2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3321066"/>
                <a:ext cx="203201" cy="90488"/>
              </a:xfrm>
              <a:custGeom>
                <a:avLst/>
                <a:gdLst>
                  <a:gd name="T0" fmla="*/ 13 w 81"/>
                  <a:gd name="T1" fmla="*/ 22 h 36"/>
                  <a:gd name="T2" fmla="*/ 63 w 81"/>
                  <a:gd name="T3" fmla="*/ 33 h 36"/>
                  <a:gd name="T4" fmla="*/ 69 w 81"/>
                  <a:gd name="T5" fmla="*/ 14 h 36"/>
                  <a:gd name="T6" fmla="*/ 18 w 81"/>
                  <a:gd name="T7" fmla="*/ 3 h 36"/>
                  <a:gd name="T8" fmla="*/ 13 w 81"/>
                  <a:gd name="T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3" y="22"/>
                    </a:moveTo>
                    <a:cubicBezTo>
                      <a:pt x="30" y="26"/>
                      <a:pt x="47" y="29"/>
                      <a:pt x="63" y="33"/>
                    </a:cubicBezTo>
                    <a:cubicBezTo>
                      <a:pt x="76" y="36"/>
                      <a:pt x="81" y="16"/>
                      <a:pt x="69" y="14"/>
                    </a:cubicBezTo>
                    <a:cubicBezTo>
                      <a:pt x="52" y="10"/>
                      <a:pt x="35" y="6"/>
                      <a:pt x="18" y="3"/>
                    </a:cubicBezTo>
                    <a:cubicBezTo>
                      <a:pt x="6" y="0"/>
                      <a:pt x="0" y="19"/>
                      <a:pt x="13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23">
                <a:extLst>
                  <a:ext uri="{FF2B5EF4-FFF2-40B4-BE49-F238E27FC236}">
                    <a16:creationId xmlns:a16="http://schemas.microsoft.com/office/drawing/2014/main" id="{B6334CAE-8587-7649-83C2-F58AC9350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094" y="1565283"/>
                <a:ext cx="109539" cy="198438"/>
              </a:xfrm>
              <a:custGeom>
                <a:avLst/>
                <a:gdLst>
                  <a:gd name="T0" fmla="*/ 24 w 44"/>
                  <a:gd name="T1" fmla="*/ 67 h 79"/>
                  <a:gd name="T2" fmla="*/ 40 w 44"/>
                  <a:gd name="T3" fmla="*/ 18 h 79"/>
                  <a:gd name="T4" fmla="*/ 20 w 44"/>
                  <a:gd name="T5" fmla="*/ 12 h 79"/>
                  <a:gd name="T6" fmla="*/ 4 w 44"/>
                  <a:gd name="T7" fmla="*/ 61 h 79"/>
                  <a:gd name="T8" fmla="*/ 24 w 44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79">
                    <a:moveTo>
                      <a:pt x="24" y="67"/>
                    </a:moveTo>
                    <a:cubicBezTo>
                      <a:pt x="29" y="50"/>
                      <a:pt x="34" y="34"/>
                      <a:pt x="40" y="18"/>
                    </a:cubicBezTo>
                    <a:cubicBezTo>
                      <a:pt x="44" y="6"/>
                      <a:pt x="24" y="0"/>
                      <a:pt x="20" y="12"/>
                    </a:cubicBezTo>
                    <a:cubicBezTo>
                      <a:pt x="15" y="29"/>
                      <a:pt x="10" y="45"/>
                      <a:pt x="4" y="61"/>
                    </a:cubicBezTo>
                    <a:cubicBezTo>
                      <a:pt x="0" y="74"/>
                      <a:pt x="20" y="79"/>
                      <a:pt x="2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24">
                <a:extLst>
                  <a:ext uri="{FF2B5EF4-FFF2-40B4-BE49-F238E27FC236}">
                    <a16:creationId xmlns:a16="http://schemas.microsoft.com/office/drawing/2014/main" id="{58CC37E1-71BB-734D-98BD-321A3DE31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99" y="4521220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7 w 79"/>
                  <a:gd name="T5" fmla="*/ 20 h 43"/>
                  <a:gd name="T6" fmla="*/ 18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9" y="28"/>
                      <a:pt x="45" y="34"/>
                      <a:pt x="61" y="39"/>
                    </a:cubicBezTo>
                    <a:cubicBezTo>
                      <a:pt x="74" y="43"/>
                      <a:pt x="79" y="24"/>
                      <a:pt x="67" y="20"/>
                    </a:cubicBezTo>
                    <a:cubicBezTo>
                      <a:pt x="50" y="14"/>
                      <a:pt x="34" y="9"/>
                      <a:pt x="18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25">
                <a:extLst>
                  <a:ext uri="{FF2B5EF4-FFF2-40B4-BE49-F238E27FC236}">
                    <a16:creationId xmlns:a16="http://schemas.microsoft.com/office/drawing/2014/main" id="{EF13CCC0-E694-F945-83CC-5BFD5F50C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7253" y="3078177"/>
                <a:ext cx="198438" cy="107950"/>
              </a:xfrm>
              <a:custGeom>
                <a:avLst/>
                <a:gdLst>
                  <a:gd name="T0" fmla="*/ 12 w 79"/>
                  <a:gd name="T1" fmla="*/ 23 h 43"/>
                  <a:gd name="T2" fmla="*/ 61 w 79"/>
                  <a:gd name="T3" fmla="*/ 39 h 43"/>
                  <a:gd name="T4" fmla="*/ 66 w 79"/>
                  <a:gd name="T5" fmla="*/ 20 h 43"/>
                  <a:gd name="T6" fmla="*/ 17 w 79"/>
                  <a:gd name="T7" fmla="*/ 4 h 43"/>
                  <a:gd name="T8" fmla="*/ 12 w 79"/>
                  <a:gd name="T9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2" y="23"/>
                    </a:moveTo>
                    <a:cubicBezTo>
                      <a:pt x="28" y="28"/>
                      <a:pt x="45" y="34"/>
                      <a:pt x="61" y="39"/>
                    </a:cubicBezTo>
                    <a:cubicBezTo>
                      <a:pt x="73" y="43"/>
                      <a:pt x="79" y="24"/>
                      <a:pt x="66" y="20"/>
                    </a:cubicBezTo>
                    <a:cubicBezTo>
                      <a:pt x="50" y="14"/>
                      <a:pt x="34" y="9"/>
                      <a:pt x="17" y="4"/>
                    </a:cubicBezTo>
                    <a:cubicBezTo>
                      <a:pt x="5" y="0"/>
                      <a:pt x="0" y="19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Freeform 26">
                <a:extLst>
                  <a:ext uri="{FF2B5EF4-FFF2-40B4-BE49-F238E27FC236}">
                    <a16:creationId xmlns:a16="http://schemas.microsoft.com/office/drawing/2014/main" id="{91E8D01A-C3F5-F347-8931-2C2058373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57" y="1652596"/>
                <a:ext cx="122238" cy="201613"/>
              </a:xfrm>
              <a:custGeom>
                <a:avLst/>
                <a:gdLst>
                  <a:gd name="T0" fmla="*/ 22 w 49"/>
                  <a:gd name="T1" fmla="*/ 68 h 80"/>
                  <a:gd name="T2" fmla="*/ 44 w 49"/>
                  <a:gd name="T3" fmla="*/ 21 h 80"/>
                  <a:gd name="T4" fmla="*/ 26 w 49"/>
                  <a:gd name="T5" fmla="*/ 11 h 80"/>
                  <a:gd name="T6" fmla="*/ 5 w 49"/>
                  <a:gd name="T7" fmla="*/ 58 h 80"/>
                  <a:gd name="T8" fmla="*/ 22 w 49"/>
                  <a:gd name="T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0">
                    <a:moveTo>
                      <a:pt x="22" y="68"/>
                    </a:moveTo>
                    <a:cubicBezTo>
                      <a:pt x="29" y="53"/>
                      <a:pt x="36" y="37"/>
                      <a:pt x="44" y="21"/>
                    </a:cubicBezTo>
                    <a:cubicBezTo>
                      <a:pt x="49" y="10"/>
                      <a:pt x="32" y="0"/>
                      <a:pt x="26" y="11"/>
                    </a:cubicBezTo>
                    <a:cubicBezTo>
                      <a:pt x="19" y="27"/>
                      <a:pt x="12" y="43"/>
                      <a:pt x="5" y="58"/>
                    </a:cubicBezTo>
                    <a:cubicBezTo>
                      <a:pt x="0" y="70"/>
                      <a:pt x="17" y="80"/>
                      <a:pt x="22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27">
                <a:extLst>
                  <a:ext uri="{FF2B5EF4-FFF2-40B4-BE49-F238E27FC236}">
                    <a16:creationId xmlns:a16="http://schemas.microsoft.com/office/drawing/2014/main" id="{CC7E2BD5-EDED-1B45-A0D6-393D2D6B4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010" y="4740296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5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5"/>
                    </a:cubicBezTo>
                    <a:cubicBezTo>
                      <a:pt x="10" y="0"/>
                      <a:pt x="0" y="17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Freeform 28">
                <a:extLst>
                  <a:ext uri="{FF2B5EF4-FFF2-40B4-BE49-F238E27FC236}">
                    <a16:creationId xmlns:a16="http://schemas.microsoft.com/office/drawing/2014/main" id="{078A13B6-D32C-854E-AC09-28DA1FB9B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1528" y="2843225"/>
                <a:ext cx="203201" cy="122238"/>
              </a:xfrm>
              <a:custGeom>
                <a:avLst/>
                <a:gdLst>
                  <a:gd name="T0" fmla="*/ 12 w 81"/>
                  <a:gd name="T1" fmla="*/ 23 h 49"/>
                  <a:gd name="T2" fmla="*/ 59 w 81"/>
                  <a:gd name="T3" fmla="*/ 44 h 49"/>
                  <a:gd name="T4" fmla="*/ 69 w 81"/>
                  <a:gd name="T5" fmla="*/ 27 h 49"/>
                  <a:gd name="T6" fmla="*/ 22 w 81"/>
                  <a:gd name="T7" fmla="*/ 6 h 49"/>
                  <a:gd name="T8" fmla="*/ 12 w 81"/>
                  <a:gd name="T9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12" y="23"/>
                    </a:moveTo>
                    <a:cubicBezTo>
                      <a:pt x="28" y="30"/>
                      <a:pt x="43" y="37"/>
                      <a:pt x="59" y="44"/>
                    </a:cubicBezTo>
                    <a:cubicBezTo>
                      <a:pt x="71" y="49"/>
                      <a:pt x="81" y="32"/>
                      <a:pt x="69" y="27"/>
                    </a:cubicBezTo>
                    <a:cubicBezTo>
                      <a:pt x="53" y="20"/>
                      <a:pt x="38" y="13"/>
                      <a:pt x="22" y="6"/>
                    </a:cubicBezTo>
                    <a:cubicBezTo>
                      <a:pt x="10" y="0"/>
                      <a:pt x="0" y="18"/>
                      <a:pt x="1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29">
                <a:extLst>
                  <a:ext uri="{FF2B5EF4-FFF2-40B4-BE49-F238E27FC236}">
                    <a16:creationId xmlns:a16="http://schemas.microsoft.com/office/drawing/2014/main" id="{E797D6B7-B8BB-6D4D-BAA8-3089302A0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96" y="1898658"/>
                <a:ext cx="158751" cy="180975"/>
              </a:xfrm>
              <a:custGeom>
                <a:avLst/>
                <a:gdLst>
                  <a:gd name="T0" fmla="*/ 25 w 63"/>
                  <a:gd name="T1" fmla="*/ 62 h 72"/>
                  <a:gd name="T2" fmla="*/ 55 w 63"/>
                  <a:gd name="T3" fmla="*/ 20 h 72"/>
                  <a:gd name="T4" fmla="*/ 38 w 63"/>
                  <a:gd name="T5" fmla="*/ 10 h 72"/>
                  <a:gd name="T6" fmla="*/ 8 w 63"/>
                  <a:gd name="T7" fmla="*/ 52 h 72"/>
                  <a:gd name="T8" fmla="*/ 25 w 63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2">
                    <a:moveTo>
                      <a:pt x="25" y="62"/>
                    </a:moveTo>
                    <a:cubicBezTo>
                      <a:pt x="35" y="48"/>
                      <a:pt x="45" y="34"/>
                      <a:pt x="55" y="20"/>
                    </a:cubicBezTo>
                    <a:cubicBezTo>
                      <a:pt x="63" y="10"/>
                      <a:pt x="45" y="0"/>
                      <a:pt x="38" y="10"/>
                    </a:cubicBezTo>
                    <a:cubicBezTo>
                      <a:pt x="28" y="24"/>
                      <a:pt x="18" y="38"/>
                      <a:pt x="8" y="52"/>
                    </a:cubicBezTo>
                    <a:cubicBezTo>
                      <a:pt x="0" y="62"/>
                      <a:pt x="17" y="72"/>
                      <a:pt x="25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30">
                <a:extLst>
                  <a:ext uri="{FF2B5EF4-FFF2-40B4-BE49-F238E27FC236}">
                    <a16:creationId xmlns:a16="http://schemas.microsoft.com/office/drawing/2014/main" id="{B25396C9-7554-8F4D-88CE-C1B48C964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73175" y="5626125"/>
                <a:ext cx="157163" cy="182564"/>
              </a:xfrm>
              <a:custGeom>
                <a:avLst/>
                <a:gdLst>
                  <a:gd name="T0" fmla="*/ 25 w 63"/>
                  <a:gd name="T1" fmla="*/ 63 h 73"/>
                  <a:gd name="T2" fmla="*/ 55 w 63"/>
                  <a:gd name="T3" fmla="*/ 21 h 73"/>
                  <a:gd name="T4" fmla="*/ 38 w 63"/>
                  <a:gd name="T5" fmla="*/ 11 h 73"/>
                  <a:gd name="T6" fmla="*/ 8 w 63"/>
                  <a:gd name="T7" fmla="*/ 53 h 73"/>
                  <a:gd name="T8" fmla="*/ 25 w 63"/>
                  <a:gd name="T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25" y="63"/>
                    </a:moveTo>
                    <a:cubicBezTo>
                      <a:pt x="35" y="49"/>
                      <a:pt x="45" y="35"/>
                      <a:pt x="55" y="21"/>
                    </a:cubicBezTo>
                    <a:cubicBezTo>
                      <a:pt x="63" y="10"/>
                      <a:pt x="46" y="0"/>
                      <a:pt x="38" y="11"/>
                    </a:cubicBezTo>
                    <a:cubicBezTo>
                      <a:pt x="28" y="25"/>
                      <a:pt x="18" y="39"/>
                      <a:pt x="8" y="53"/>
                    </a:cubicBezTo>
                    <a:cubicBezTo>
                      <a:pt x="0" y="63"/>
                      <a:pt x="17" y="73"/>
                      <a:pt x="25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31">
                <a:extLst>
                  <a:ext uri="{FF2B5EF4-FFF2-40B4-BE49-F238E27FC236}">
                    <a16:creationId xmlns:a16="http://schemas.microsoft.com/office/drawing/2014/main" id="{1CE0B784-DDD7-2F44-B845-C51E9B2BC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85" y="5129235"/>
                <a:ext cx="182564" cy="157163"/>
              </a:xfrm>
              <a:custGeom>
                <a:avLst/>
                <a:gdLst>
                  <a:gd name="T0" fmla="*/ 10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0 w 73"/>
                  <a:gd name="T7" fmla="*/ 8 h 63"/>
                  <a:gd name="T8" fmla="*/ 10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0" y="25"/>
                    </a:moveTo>
                    <a:cubicBezTo>
                      <a:pt x="24" y="35"/>
                      <a:pt x="38" y="45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8" y="28"/>
                      <a:pt x="34" y="18"/>
                      <a:pt x="20" y="8"/>
                    </a:cubicBezTo>
                    <a:cubicBezTo>
                      <a:pt x="10" y="0"/>
                      <a:pt x="0" y="18"/>
                      <a:pt x="10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32">
                <a:extLst>
                  <a:ext uri="{FF2B5EF4-FFF2-40B4-BE49-F238E27FC236}">
                    <a16:creationId xmlns:a16="http://schemas.microsoft.com/office/drawing/2014/main" id="{438799EA-AC3E-DF40-9689-91FD52B4E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5465" y="2417774"/>
                <a:ext cx="182564" cy="158751"/>
              </a:xfrm>
              <a:custGeom>
                <a:avLst/>
                <a:gdLst>
                  <a:gd name="T0" fmla="*/ 11 w 73"/>
                  <a:gd name="T1" fmla="*/ 25 h 63"/>
                  <a:gd name="T2" fmla="*/ 52 w 73"/>
                  <a:gd name="T3" fmla="*/ 56 h 63"/>
                  <a:gd name="T4" fmla="*/ 62 w 73"/>
                  <a:gd name="T5" fmla="*/ 38 h 63"/>
                  <a:gd name="T6" fmla="*/ 21 w 73"/>
                  <a:gd name="T7" fmla="*/ 8 h 63"/>
                  <a:gd name="T8" fmla="*/ 11 w 73"/>
                  <a:gd name="T9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11" y="25"/>
                    </a:moveTo>
                    <a:cubicBezTo>
                      <a:pt x="25" y="35"/>
                      <a:pt x="38" y="46"/>
                      <a:pt x="52" y="56"/>
                    </a:cubicBezTo>
                    <a:cubicBezTo>
                      <a:pt x="63" y="63"/>
                      <a:pt x="73" y="46"/>
                      <a:pt x="62" y="38"/>
                    </a:cubicBezTo>
                    <a:cubicBezTo>
                      <a:pt x="49" y="28"/>
                      <a:pt x="35" y="18"/>
                      <a:pt x="21" y="8"/>
                    </a:cubicBezTo>
                    <a:cubicBezTo>
                      <a:pt x="10" y="0"/>
                      <a:pt x="0" y="18"/>
                      <a:pt x="1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33">
                <a:extLst>
                  <a:ext uri="{FF2B5EF4-FFF2-40B4-BE49-F238E27FC236}">
                    <a16:creationId xmlns:a16="http://schemas.microsoft.com/office/drawing/2014/main" id="{B47EF3AA-C90E-8341-A4AE-0D7DED725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34" y="2052647"/>
                <a:ext cx="165101" cy="179389"/>
              </a:xfrm>
              <a:custGeom>
                <a:avLst/>
                <a:gdLst>
                  <a:gd name="T0" fmla="*/ 22 w 66"/>
                  <a:gd name="T1" fmla="*/ 62 h 72"/>
                  <a:gd name="T2" fmla="*/ 57 w 66"/>
                  <a:gd name="T3" fmla="*/ 24 h 72"/>
                  <a:gd name="T4" fmla="*/ 43 w 66"/>
                  <a:gd name="T5" fmla="*/ 10 h 72"/>
                  <a:gd name="T6" fmla="*/ 8 w 66"/>
                  <a:gd name="T7" fmla="*/ 48 h 72"/>
                  <a:gd name="T8" fmla="*/ 22 w 66"/>
                  <a:gd name="T9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22" y="62"/>
                    </a:moveTo>
                    <a:cubicBezTo>
                      <a:pt x="34" y="49"/>
                      <a:pt x="46" y="37"/>
                      <a:pt x="57" y="24"/>
                    </a:cubicBezTo>
                    <a:cubicBezTo>
                      <a:pt x="66" y="14"/>
                      <a:pt x="52" y="0"/>
                      <a:pt x="43" y="10"/>
                    </a:cubicBezTo>
                    <a:cubicBezTo>
                      <a:pt x="31" y="23"/>
                      <a:pt x="20" y="35"/>
                      <a:pt x="8" y="48"/>
                    </a:cubicBezTo>
                    <a:cubicBezTo>
                      <a:pt x="0" y="58"/>
                      <a:pt x="14" y="72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Freeform 34">
                <a:extLst>
                  <a:ext uri="{FF2B5EF4-FFF2-40B4-BE49-F238E27FC236}">
                    <a16:creationId xmlns:a16="http://schemas.microsoft.com/office/drawing/2014/main" id="{26F8EF80-A93E-4F45-8A14-041E110D8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6851" y="5475313"/>
                <a:ext cx="165101" cy="177800"/>
              </a:xfrm>
              <a:custGeom>
                <a:avLst/>
                <a:gdLst>
                  <a:gd name="T0" fmla="*/ 23 w 66"/>
                  <a:gd name="T1" fmla="*/ 62 h 71"/>
                  <a:gd name="T2" fmla="*/ 58 w 66"/>
                  <a:gd name="T3" fmla="*/ 24 h 71"/>
                  <a:gd name="T4" fmla="*/ 43 w 66"/>
                  <a:gd name="T5" fmla="*/ 9 h 71"/>
                  <a:gd name="T6" fmla="*/ 9 w 66"/>
                  <a:gd name="T7" fmla="*/ 48 h 71"/>
                  <a:gd name="T8" fmla="*/ 23 w 66"/>
                  <a:gd name="T9" fmla="*/ 6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1">
                    <a:moveTo>
                      <a:pt x="23" y="62"/>
                    </a:moveTo>
                    <a:cubicBezTo>
                      <a:pt x="35" y="49"/>
                      <a:pt x="46" y="36"/>
                      <a:pt x="58" y="24"/>
                    </a:cubicBezTo>
                    <a:cubicBezTo>
                      <a:pt x="66" y="14"/>
                      <a:pt x="52" y="0"/>
                      <a:pt x="43" y="9"/>
                    </a:cubicBezTo>
                    <a:cubicBezTo>
                      <a:pt x="32" y="22"/>
                      <a:pt x="20" y="35"/>
                      <a:pt x="9" y="48"/>
                    </a:cubicBezTo>
                    <a:cubicBezTo>
                      <a:pt x="0" y="57"/>
                      <a:pt x="14" y="71"/>
                      <a:pt x="23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35">
                <a:extLst>
                  <a:ext uri="{FF2B5EF4-FFF2-40B4-BE49-F238E27FC236}">
                    <a16:creationId xmlns:a16="http://schemas.microsoft.com/office/drawing/2014/main" id="{B4E1C5AF-D91E-544F-8ACE-63164E0B0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184" y="5314974"/>
                <a:ext cx="179389" cy="165101"/>
              </a:xfrm>
              <a:custGeom>
                <a:avLst/>
                <a:gdLst>
                  <a:gd name="T0" fmla="*/ 10 w 72"/>
                  <a:gd name="T1" fmla="*/ 23 h 66"/>
                  <a:gd name="T2" fmla="*/ 48 w 72"/>
                  <a:gd name="T3" fmla="*/ 57 h 66"/>
                  <a:gd name="T4" fmla="*/ 62 w 72"/>
                  <a:gd name="T5" fmla="*/ 43 h 66"/>
                  <a:gd name="T6" fmla="*/ 24 w 72"/>
                  <a:gd name="T7" fmla="*/ 9 h 66"/>
                  <a:gd name="T8" fmla="*/ 10 w 72"/>
                  <a:gd name="T9" fmla="*/ 2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10" y="23"/>
                    </a:moveTo>
                    <a:cubicBezTo>
                      <a:pt x="23" y="34"/>
                      <a:pt x="36" y="46"/>
                      <a:pt x="48" y="57"/>
                    </a:cubicBezTo>
                    <a:cubicBezTo>
                      <a:pt x="58" y="66"/>
                      <a:pt x="72" y="52"/>
                      <a:pt x="62" y="43"/>
                    </a:cubicBezTo>
                    <a:cubicBezTo>
                      <a:pt x="50" y="32"/>
                      <a:pt x="37" y="20"/>
                      <a:pt x="24" y="9"/>
                    </a:cubicBezTo>
                    <a:cubicBezTo>
                      <a:pt x="15" y="0"/>
                      <a:pt x="0" y="14"/>
                      <a:pt x="10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Freeform 36">
                <a:extLst>
                  <a:ext uri="{FF2B5EF4-FFF2-40B4-BE49-F238E27FC236}">
                    <a16:creationId xmlns:a16="http://schemas.microsoft.com/office/drawing/2014/main" id="{EF0E3C93-FF3A-184E-9894-E468DEF99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39890" y="2227273"/>
                <a:ext cx="177800" cy="166688"/>
              </a:xfrm>
              <a:custGeom>
                <a:avLst/>
                <a:gdLst>
                  <a:gd name="T0" fmla="*/ 9 w 71"/>
                  <a:gd name="T1" fmla="*/ 22 h 66"/>
                  <a:gd name="T2" fmla="*/ 48 w 71"/>
                  <a:gd name="T3" fmla="*/ 57 h 66"/>
                  <a:gd name="T4" fmla="*/ 62 w 71"/>
                  <a:gd name="T5" fmla="*/ 43 h 66"/>
                  <a:gd name="T6" fmla="*/ 24 w 71"/>
                  <a:gd name="T7" fmla="*/ 8 h 66"/>
                  <a:gd name="T8" fmla="*/ 9 w 71"/>
                  <a:gd name="T9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6">
                    <a:moveTo>
                      <a:pt x="9" y="22"/>
                    </a:moveTo>
                    <a:cubicBezTo>
                      <a:pt x="22" y="34"/>
                      <a:pt x="35" y="45"/>
                      <a:pt x="48" y="57"/>
                    </a:cubicBezTo>
                    <a:cubicBezTo>
                      <a:pt x="57" y="66"/>
                      <a:pt x="71" y="51"/>
                      <a:pt x="62" y="43"/>
                    </a:cubicBezTo>
                    <a:cubicBezTo>
                      <a:pt x="49" y="31"/>
                      <a:pt x="36" y="20"/>
                      <a:pt x="24" y="8"/>
                    </a:cubicBezTo>
                    <a:cubicBezTo>
                      <a:pt x="14" y="0"/>
                      <a:pt x="0" y="14"/>
                      <a:pt x="9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Freeform 37">
                <a:extLst>
                  <a:ext uri="{FF2B5EF4-FFF2-40B4-BE49-F238E27FC236}">
                    <a16:creationId xmlns:a16="http://schemas.microsoft.com/office/drawing/2014/main" id="{1044E21B-E1FB-CA41-B4F3-9EC218A34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947" y="2232035"/>
                <a:ext cx="180975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8 h 66"/>
                  <a:gd name="T6" fmla="*/ 10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7" y="46"/>
                      <a:pt x="50" y="34"/>
                      <a:pt x="62" y="23"/>
                    </a:cubicBezTo>
                    <a:cubicBezTo>
                      <a:pt x="72" y="14"/>
                      <a:pt x="58" y="0"/>
                      <a:pt x="48" y="8"/>
                    </a:cubicBezTo>
                    <a:cubicBezTo>
                      <a:pt x="35" y="20"/>
                      <a:pt x="23" y="31"/>
                      <a:pt x="10" y="43"/>
                    </a:cubicBezTo>
                    <a:cubicBezTo>
                      <a:pt x="0" y="51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38">
                <a:extLst>
                  <a:ext uri="{FF2B5EF4-FFF2-40B4-BE49-F238E27FC236}">
                    <a16:creationId xmlns:a16="http://schemas.microsoft.com/office/drawing/2014/main" id="{B4D41577-B0A4-F245-9D3A-0138CD9E1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44652" y="5308624"/>
                <a:ext cx="179389" cy="166688"/>
              </a:xfrm>
              <a:custGeom>
                <a:avLst/>
                <a:gdLst>
                  <a:gd name="T0" fmla="*/ 24 w 72"/>
                  <a:gd name="T1" fmla="*/ 57 h 66"/>
                  <a:gd name="T2" fmla="*/ 62 w 72"/>
                  <a:gd name="T3" fmla="*/ 23 h 66"/>
                  <a:gd name="T4" fmla="*/ 48 w 72"/>
                  <a:gd name="T5" fmla="*/ 9 h 66"/>
                  <a:gd name="T6" fmla="*/ 9 w 72"/>
                  <a:gd name="T7" fmla="*/ 43 h 66"/>
                  <a:gd name="T8" fmla="*/ 24 w 72"/>
                  <a:gd name="T9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6">
                    <a:moveTo>
                      <a:pt x="24" y="57"/>
                    </a:moveTo>
                    <a:cubicBezTo>
                      <a:pt x="36" y="46"/>
                      <a:pt x="49" y="34"/>
                      <a:pt x="62" y="23"/>
                    </a:cubicBezTo>
                    <a:cubicBezTo>
                      <a:pt x="72" y="14"/>
                      <a:pt x="57" y="0"/>
                      <a:pt x="48" y="9"/>
                    </a:cubicBezTo>
                    <a:cubicBezTo>
                      <a:pt x="35" y="20"/>
                      <a:pt x="22" y="32"/>
                      <a:pt x="9" y="43"/>
                    </a:cubicBezTo>
                    <a:cubicBezTo>
                      <a:pt x="0" y="52"/>
                      <a:pt x="14" y="66"/>
                      <a:pt x="2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39">
                <a:extLst>
                  <a:ext uri="{FF2B5EF4-FFF2-40B4-BE49-F238E27FC236}">
                    <a16:creationId xmlns:a16="http://schemas.microsoft.com/office/drawing/2014/main" id="{F354D1F1-A413-B04E-8E2E-985CA8860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671" y="5480074"/>
                <a:ext cx="163513" cy="177800"/>
              </a:xfrm>
              <a:custGeom>
                <a:avLst/>
                <a:gdLst>
                  <a:gd name="T0" fmla="*/ 8 w 65"/>
                  <a:gd name="T1" fmla="*/ 23 h 71"/>
                  <a:gd name="T2" fmla="*/ 43 w 65"/>
                  <a:gd name="T3" fmla="*/ 62 h 71"/>
                  <a:gd name="T4" fmla="*/ 57 w 65"/>
                  <a:gd name="T5" fmla="*/ 48 h 71"/>
                  <a:gd name="T6" fmla="*/ 22 w 65"/>
                  <a:gd name="T7" fmla="*/ 9 h 71"/>
                  <a:gd name="T8" fmla="*/ 8 w 65"/>
                  <a:gd name="T9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1">
                    <a:moveTo>
                      <a:pt x="8" y="23"/>
                    </a:moveTo>
                    <a:cubicBezTo>
                      <a:pt x="20" y="36"/>
                      <a:pt x="31" y="49"/>
                      <a:pt x="43" y="62"/>
                    </a:cubicBezTo>
                    <a:cubicBezTo>
                      <a:pt x="51" y="71"/>
                      <a:pt x="65" y="57"/>
                      <a:pt x="57" y="48"/>
                    </a:cubicBezTo>
                    <a:cubicBezTo>
                      <a:pt x="45" y="35"/>
                      <a:pt x="34" y="22"/>
                      <a:pt x="22" y="9"/>
                    </a:cubicBezTo>
                    <a:cubicBezTo>
                      <a:pt x="14" y="0"/>
                      <a:pt x="0" y="14"/>
                      <a:pt x="8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Freeform 40">
                <a:extLst>
                  <a:ext uri="{FF2B5EF4-FFF2-40B4-BE49-F238E27FC236}">
                    <a16:creationId xmlns:a16="http://schemas.microsoft.com/office/drawing/2014/main" id="{72C8098E-DC9B-7B4E-99E5-9604BF2D4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62090" y="2046297"/>
                <a:ext cx="165101" cy="180975"/>
              </a:xfrm>
              <a:custGeom>
                <a:avLst/>
                <a:gdLst>
                  <a:gd name="T0" fmla="*/ 9 w 66"/>
                  <a:gd name="T1" fmla="*/ 24 h 72"/>
                  <a:gd name="T2" fmla="*/ 43 w 66"/>
                  <a:gd name="T3" fmla="*/ 62 h 72"/>
                  <a:gd name="T4" fmla="*/ 58 w 66"/>
                  <a:gd name="T5" fmla="*/ 48 h 72"/>
                  <a:gd name="T6" fmla="*/ 23 w 66"/>
                  <a:gd name="T7" fmla="*/ 10 h 72"/>
                  <a:gd name="T8" fmla="*/ 9 w 66"/>
                  <a:gd name="T9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2">
                    <a:moveTo>
                      <a:pt x="9" y="24"/>
                    </a:moveTo>
                    <a:cubicBezTo>
                      <a:pt x="20" y="37"/>
                      <a:pt x="32" y="50"/>
                      <a:pt x="43" y="62"/>
                    </a:cubicBezTo>
                    <a:cubicBezTo>
                      <a:pt x="52" y="72"/>
                      <a:pt x="66" y="58"/>
                      <a:pt x="58" y="48"/>
                    </a:cubicBezTo>
                    <a:cubicBezTo>
                      <a:pt x="46" y="35"/>
                      <a:pt x="35" y="23"/>
                      <a:pt x="23" y="10"/>
                    </a:cubicBezTo>
                    <a:cubicBezTo>
                      <a:pt x="15" y="0"/>
                      <a:pt x="0" y="14"/>
                      <a:pt x="9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Freeform 41">
                <a:extLst>
                  <a:ext uri="{FF2B5EF4-FFF2-40B4-BE49-F238E27FC236}">
                    <a16:creationId xmlns:a16="http://schemas.microsoft.com/office/drawing/2014/main" id="{CF7D7476-6B62-2D4A-80AD-358995DB2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347" y="2425712"/>
                <a:ext cx="180975" cy="155575"/>
              </a:xfrm>
              <a:custGeom>
                <a:avLst/>
                <a:gdLst>
                  <a:gd name="T0" fmla="*/ 20 w 72"/>
                  <a:gd name="T1" fmla="*/ 55 h 62"/>
                  <a:gd name="T2" fmla="*/ 62 w 72"/>
                  <a:gd name="T3" fmla="*/ 25 h 62"/>
                  <a:gd name="T4" fmla="*/ 52 w 72"/>
                  <a:gd name="T5" fmla="*/ 7 h 62"/>
                  <a:gd name="T6" fmla="*/ 10 w 72"/>
                  <a:gd name="T7" fmla="*/ 38 h 62"/>
                  <a:gd name="T8" fmla="*/ 20 w 72"/>
                  <a:gd name="T9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2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7"/>
                      <a:pt x="62" y="0"/>
                      <a:pt x="52" y="7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2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Freeform 42">
                <a:extLst>
                  <a:ext uri="{FF2B5EF4-FFF2-40B4-BE49-F238E27FC236}">
                    <a16:creationId xmlns:a16="http://schemas.microsoft.com/office/drawing/2014/main" id="{4D998065-4FD2-0041-91D1-C1D10EDC7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98640" y="5122885"/>
                <a:ext cx="180975" cy="158751"/>
              </a:xfrm>
              <a:custGeom>
                <a:avLst/>
                <a:gdLst>
                  <a:gd name="T0" fmla="*/ 20 w 72"/>
                  <a:gd name="T1" fmla="*/ 55 h 63"/>
                  <a:gd name="T2" fmla="*/ 62 w 72"/>
                  <a:gd name="T3" fmla="*/ 25 h 63"/>
                  <a:gd name="T4" fmla="*/ 52 w 72"/>
                  <a:gd name="T5" fmla="*/ 8 h 63"/>
                  <a:gd name="T6" fmla="*/ 10 w 72"/>
                  <a:gd name="T7" fmla="*/ 38 h 63"/>
                  <a:gd name="T8" fmla="*/ 20 w 72"/>
                  <a:gd name="T9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3">
                    <a:moveTo>
                      <a:pt x="20" y="55"/>
                    </a:moveTo>
                    <a:cubicBezTo>
                      <a:pt x="34" y="45"/>
                      <a:pt x="48" y="35"/>
                      <a:pt x="62" y="25"/>
                    </a:cubicBezTo>
                    <a:cubicBezTo>
                      <a:pt x="72" y="18"/>
                      <a:pt x="62" y="0"/>
                      <a:pt x="52" y="8"/>
                    </a:cubicBezTo>
                    <a:cubicBezTo>
                      <a:pt x="38" y="18"/>
                      <a:pt x="24" y="28"/>
                      <a:pt x="10" y="38"/>
                    </a:cubicBezTo>
                    <a:cubicBezTo>
                      <a:pt x="0" y="45"/>
                      <a:pt x="10" y="63"/>
                      <a:pt x="20" y="5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1" name="Freeform 43">
                <a:extLst>
                  <a:ext uri="{FF2B5EF4-FFF2-40B4-BE49-F238E27FC236}">
                    <a16:creationId xmlns:a16="http://schemas.microsoft.com/office/drawing/2014/main" id="{9C3CC3F1-BA97-F045-B054-3DF6C9597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33" y="5630888"/>
                <a:ext cx="155576" cy="182564"/>
              </a:xfrm>
              <a:custGeom>
                <a:avLst/>
                <a:gdLst>
                  <a:gd name="T0" fmla="*/ 7 w 62"/>
                  <a:gd name="T1" fmla="*/ 20 h 73"/>
                  <a:gd name="T2" fmla="*/ 38 w 62"/>
                  <a:gd name="T3" fmla="*/ 62 h 73"/>
                  <a:gd name="T4" fmla="*/ 55 w 62"/>
                  <a:gd name="T5" fmla="*/ 52 h 73"/>
                  <a:gd name="T6" fmla="*/ 25 w 62"/>
                  <a:gd name="T7" fmla="*/ 10 h 73"/>
                  <a:gd name="T8" fmla="*/ 7 w 62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73">
                    <a:moveTo>
                      <a:pt x="7" y="20"/>
                    </a:moveTo>
                    <a:cubicBezTo>
                      <a:pt x="17" y="34"/>
                      <a:pt x="27" y="48"/>
                      <a:pt x="38" y="62"/>
                    </a:cubicBezTo>
                    <a:cubicBezTo>
                      <a:pt x="45" y="73"/>
                      <a:pt x="62" y="63"/>
                      <a:pt x="55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7" y="0"/>
                      <a:pt x="0" y="1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Freeform 44">
                <a:extLst>
                  <a:ext uri="{FF2B5EF4-FFF2-40B4-BE49-F238E27FC236}">
                    <a16:creationId xmlns:a16="http://schemas.microsoft.com/office/drawing/2014/main" id="{3CEFAB40-AD64-D94A-8451-5D88EDC93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8414" y="1893897"/>
                <a:ext cx="157163" cy="182564"/>
              </a:xfrm>
              <a:custGeom>
                <a:avLst/>
                <a:gdLst>
                  <a:gd name="T0" fmla="*/ 8 w 63"/>
                  <a:gd name="T1" fmla="*/ 20 h 73"/>
                  <a:gd name="T2" fmla="*/ 38 w 63"/>
                  <a:gd name="T3" fmla="*/ 62 h 73"/>
                  <a:gd name="T4" fmla="*/ 56 w 63"/>
                  <a:gd name="T5" fmla="*/ 52 h 73"/>
                  <a:gd name="T6" fmla="*/ 25 w 63"/>
                  <a:gd name="T7" fmla="*/ 10 h 73"/>
                  <a:gd name="T8" fmla="*/ 8 w 63"/>
                  <a:gd name="T9" fmla="*/ 2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3">
                    <a:moveTo>
                      <a:pt x="8" y="20"/>
                    </a:moveTo>
                    <a:cubicBezTo>
                      <a:pt x="18" y="34"/>
                      <a:pt x="28" y="48"/>
                      <a:pt x="38" y="62"/>
                    </a:cubicBezTo>
                    <a:cubicBezTo>
                      <a:pt x="46" y="73"/>
                      <a:pt x="63" y="63"/>
                      <a:pt x="56" y="52"/>
                    </a:cubicBezTo>
                    <a:cubicBezTo>
                      <a:pt x="45" y="38"/>
                      <a:pt x="35" y="24"/>
                      <a:pt x="25" y="10"/>
                    </a:cubicBezTo>
                    <a:cubicBezTo>
                      <a:pt x="18" y="0"/>
                      <a:pt x="0" y="10"/>
                      <a:pt x="8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Freeform 45">
                <a:extLst>
                  <a:ext uri="{FF2B5EF4-FFF2-40B4-BE49-F238E27FC236}">
                    <a16:creationId xmlns:a16="http://schemas.microsoft.com/office/drawing/2014/main" id="{EB49C2E6-AA46-C94B-ABC5-0D67D2BFD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185" y="2849575"/>
                <a:ext cx="203201" cy="123826"/>
              </a:xfrm>
              <a:custGeom>
                <a:avLst/>
                <a:gdLst>
                  <a:gd name="T0" fmla="*/ 22 w 81"/>
                  <a:gd name="T1" fmla="*/ 44 h 49"/>
                  <a:gd name="T2" fmla="*/ 69 w 81"/>
                  <a:gd name="T3" fmla="*/ 23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4"/>
                    </a:moveTo>
                    <a:cubicBezTo>
                      <a:pt x="38" y="37"/>
                      <a:pt x="54" y="30"/>
                      <a:pt x="69" y="23"/>
                    </a:cubicBezTo>
                    <a:cubicBezTo>
                      <a:pt x="81" y="17"/>
                      <a:pt x="71" y="0"/>
                      <a:pt x="59" y="5"/>
                    </a:cubicBezTo>
                    <a:cubicBezTo>
                      <a:pt x="43" y="12"/>
                      <a:pt x="28" y="19"/>
                      <a:pt x="12" y="26"/>
                    </a:cubicBezTo>
                    <a:cubicBezTo>
                      <a:pt x="0" y="32"/>
                      <a:pt x="10" y="49"/>
                      <a:pt x="22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" name="Freeform 46">
                <a:extLst>
                  <a:ext uri="{FF2B5EF4-FFF2-40B4-BE49-F238E27FC236}">
                    <a16:creationId xmlns:a16="http://schemas.microsoft.com/office/drawing/2014/main" id="{557C8493-C3D4-EE4B-8A8E-AB10043A1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44703" y="4733946"/>
                <a:ext cx="203201" cy="123826"/>
              </a:xfrm>
              <a:custGeom>
                <a:avLst/>
                <a:gdLst>
                  <a:gd name="T0" fmla="*/ 22 w 81"/>
                  <a:gd name="T1" fmla="*/ 43 h 49"/>
                  <a:gd name="T2" fmla="*/ 69 w 81"/>
                  <a:gd name="T3" fmla="*/ 22 h 49"/>
                  <a:gd name="T4" fmla="*/ 59 w 81"/>
                  <a:gd name="T5" fmla="*/ 5 h 49"/>
                  <a:gd name="T6" fmla="*/ 12 w 81"/>
                  <a:gd name="T7" fmla="*/ 26 h 49"/>
                  <a:gd name="T8" fmla="*/ 22 w 81"/>
                  <a:gd name="T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49">
                    <a:moveTo>
                      <a:pt x="22" y="43"/>
                    </a:moveTo>
                    <a:cubicBezTo>
                      <a:pt x="37" y="36"/>
                      <a:pt x="53" y="29"/>
                      <a:pt x="69" y="22"/>
                    </a:cubicBezTo>
                    <a:cubicBezTo>
                      <a:pt x="81" y="17"/>
                      <a:pt x="70" y="0"/>
                      <a:pt x="59" y="5"/>
                    </a:cubicBezTo>
                    <a:cubicBezTo>
                      <a:pt x="43" y="12"/>
                      <a:pt x="27" y="19"/>
                      <a:pt x="12" y="26"/>
                    </a:cubicBezTo>
                    <a:cubicBezTo>
                      <a:pt x="0" y="31"/>
                      <a:pt x="10" y="49"/>
                      <a:pt x="22" y="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Freeform 47">
                <a:extLst>
                  <a:ext uri="{FF2B5EF4-FFF2-40B4-BE49-F238E27FC236}">
                    <a16:creationId xmlns:a16="http://schemas.microsoft.com/office/drawing/2014/main" id="{3BDDEA28-2510-4E41-8CCD-2722CF2C4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1375" y="1647833"/>
                <a:ext cx="122238" cy="203201"/>
              </a:xfrm>
              <a:custGeom>
                <a:avLst/>
                <a:gdLst>
                  <a:gd name="T0" fmla="*/ 5 w 49"/>
                  <a:gd name="T1" fmla="*/ 22 h 81"/>
                  <a:gd name="T2" fmla="*/ 26 w 49"/>
                  <a:gd name="T3" fmla="*/ 69 h 81"/>
                  <a:gd name="T4" fmla="*/ 43 w 49"/>
                  <a:gd name="T5" fmla="*/ 59 h 81"/>
                  <a:gd name="T6" fmla="*/ 22 w 49"/>
                  <a:gd name="T7" fmla="*/ 12 h 81"/>
                  <a:gd name="T8" fmla="*/ 5 w 49"/>
                  <a:gd name="T9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5" y="22"/>
                    </a:moveTo>
                    <a:cubicBezTo>
                      <a:pt x="12" y="38"/>
                      <a:pt x="19" y="54"/>
                      <a:pt x="26" y="69"/>
                    </a:cubicBezTo>
                    <a:cubicBezTo>
                      <a:pt x="31" y="81"/>
                      <a:pt x="49" y="71"/>
                      <a:pt x="43" y="59"/>
                    </a:cubicBezTo>
                    <a:cubicBezTo>
                      <a:pt x="36" y="43"/>
                      <a:pt x="29" y="28"/>
                      <a:pt x="22" y="12"/>
                    </a:cubicBezTo>
                    <a:cubicBezTo>
                      <a:pt x="17" y="0"/>
                      <a:pt x="0" y="11"/>
                      <a:pt x="5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Freeform 48">
                <a:extLst>
                  <a:ext uri="{FF2B5EF4-FFF2-40B4-BE49-F238E27FC236}">
                    <a16:creationId xmlns:a16="http://schemas.microsoft.com/office/drawing/2014/main" id="{DF39FBE7-A0F3-4147-A387-74CF07DBC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674" y="3082938"/>
                <a:ext cx="198438" cy="111125"/>
              </a:xfrm>
              <a:custGeom>
                <a:avLst/>
                <a:gdLst>
                  <a:gd name="T0" fmla="*/ 18 w 79"/>
                  <a:gd name="T1" fmla="*/ 40 h 44"/>
                  <a:gd name="T2" fmla="*/ 67 w 79"/>
                  <a:gd name="T3" fmla="*/ 24 h 44"/>
                  <a:gd name="T4" fmla="*/ 61 w 79"/>
                  <a:gd name="T5" fmla="*/ 4 h 44"/>
                  <a:gd name="T6" fmla="*/ 12 w 79"/>
                  <a:gd name="T7" fmla="*/ 20 h 44"/>
                  <a:gd name="T8" fmla="*/ 18 w 79"/>
                  <a:gd name="T9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4">
                    <a:moveTo>
                      <a:pt x="18" y="40"/>
                    </a:moveTo>
                    <a:cubicBezTo>
                      <a:pt x="34" y="34"/>
                      <a:pt x="50" y="29"/>
                      <a:pt x="67" y="24"/>
                    </a:cubicBezTo>
                    <a:cubicBezTo>
                      <a:pt x="79" y="20"/>
                      <a:pt x="74" y="0"/>
                      <a:pt x="61" y="4"/>
                    </a:cubicBezTo>
                    <a:cubicBezTo>
                      <a:pt x="45" y="10"/>
                      <a:pt x="29" y="15"/>
                      <a:pt x="12" y="20"/>
                    </a:cubicBezTo>
                    <a:cubicBezTo>
                      <a:pt x="0" y="24"/>
                      <a:pt x="5" y="44"/>
                      <a:pt x="1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Freeform 49">
                <a:extLst>
                  <a:ext uri="{FF2B5EF4-FFF2-40B4-BE49-F238E27FC236}">
                    <a16:creationId xmlns:a16="http://schemas.microsoft.com/office/drawing/2014/main" id="{5A1B464B-ACA2-1E4C-B8E4-32A536126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28841" y="4513282"/>
                <a:ext cx="196851" cy="107950"/>
              </a:xfrm>
              <a:custGeom>
                <a:avLst/>
                <a:gdLst>
                  <a:gd name="T0" fmla="*/ 18 w 79"/>
                  <a:gd name="T1" fmla="*/ 39 h 43"/>
                  <a:gd name="T2" fmla="*/ 67 w 79"/>
                  <a:gd name="T3" fmla="*/ 23 h 43"/>
                  <a:gd name="T4" fmla="*/ 61 w 79"/>
                  <a:gd name="T5" fmla="*/ 4 h 43"/>
                  <a:gd name="T6" fmla="*/ 12 w 79"/>
                  <a:gd name="T7" fmla="*/ 20 h 43"/>
                  <a:gd name="T8" fmla="*/ 18 w 79"/>
                  <a:gd name="T9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43">
                    <a:moveTo>
                      <a:pt x="18" y="39"/>
                    </a:moveTo>
                    <a:cubicBezTo>
                      <a:pt x="34" y="34"/>
                      <a:pt x="50" y="29"/>
                      <a:pt x="67" y="23"/>
                    </a:cubicBezTo>
                    <a:cubicBezTo>
                      <a:pt x="79" y="19"/>
                      <a:pt x="74" y="0"/>
                      <a:pt x="61" y="4"/>
                    </a:cubicBezTo>
                    <a:cubicBezTo>
                      <a:pt x="45" y="9"/>
                      <a:pt x="29" y="15"/>
                      <a:pt x="12" y="20"/>
                    </a:cubicBezTo>
                    <a:cubicBezTo>
                      <a:pt x="0" y="24"/>
                      <a:pt x="5" y="43"/>
                      <a:pt x="1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Freeform 50">
                <a:extLst>
                  <a:ext uri="{FF2B5EF4-FFF2-40B4-BE49-F238E27FC236}">
                    <a16:creationId xmlns:a16="http://schemas.microsoft.com/office/drawing/2014/main" id="{F491D9E6-1D5E-C24D-9B16-B6219B4A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8011" y="1562108"/>
                <a:ext cx="107950" cy="198438"/>
              </a:xfrm>
              <a:custGeom>
                <a:avLst/>
                <a:gdLst>
                  <a:gd name="T0" fmla="*/ 4 w 43"/>
                  <a:gd name="T1" fmla="*/ 18 h 79"/>
                  <a:gd name="T2" fmla="*/ 20 w 43"/>
                  <a:gd name="T3" fmla="*/ 67 h 79"/>
                  <a:gd name="T4" fmla="*/ 39 w 43"/>
                  <a:gd name="T5" fmla="*/ 62 h 79"/>
                  <a:gd name="T6" fmla="*/ 23 w 43"/>
                  <a:gd name="T7" fmla="*/ 13 h 79"/>
                  <a:gd name="T8" fmla="*/ 4 w 43"/>
                  <a:gd name="T9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9">
                    <a:moveTo>
                      <a:pt x="4" y="18"/>
                    </a:moveTo>
                    <a:cubicBezTo>
                      <a:pt x="9" y="34"/>
                      <a:pt x="15" y="51"/>
                      <a:pt x="20" y="67"/>
                    </a:cubicBezTo>
                    <a:cubicBezTo>
                      <a:pt x="24" y="79"/>
                      <a:pt x="43" y="74"/>
                      <a:pt x="39" y="62"/>
                    </a:cubicBezTo>
                    <a:cubicBezTo>
                      <a:pt x="34" y="45"/>
                      <a:pt x="29" y="29"/>
                      <a:pt x="23" y="13"/>
                    </a:cubicBezTo>
                    <a:cubicBezTo>
                      <a:pt x="19" y="0"/>
                      <a:pt x="0" y="6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Freeform 51">
                <a:extLst>
                  <a:ext uri="{FF2B5EF4-FFF2-40B4-BE49-F238E27FC236}">
                    <a16:creationId xmlns:a16="http://schemas.microsoft.com/office/drawing/2014/main" id="{FC9ACCFD-92D5-1840-947D-523E7F467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98" y="3329002"/>
                <a:ext cx="203201" cy="88901"/>
              </a:xfrm>
              <a:custGeom>
                <a:avLst/>
                <a:gdLst>
                  <a:gd name="T0" fmla="*/ 18 w 81"/>
                  <a:gd name="T1" fmla="*/ 33 h 35"/>
                  <a:gd name="T2" fmla="*/ 69 w 81"/>
                  <a:gd name="T3" fmla="*/ 22 h 35"/>
                  <a:gd name="T4" fmla="*/ 63 w 81"/>
                  <a:gd name="T5" fmla="*/ 3 h 35"/>
                  <a:gd name="T6" fmla="*/ 13 w 81"/>
                  <a:gd name="T7" fmla="*/ 13 h 35"/>
                  <a:gd name="T8" fmla="*/ 18 w 81"/>
                  <a:gd name="T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5">
                    <a:moveTo>
                      <a:pt x="18" y="33"/>
                    </a:moveTo>
                    <a:cubicBezTo>
                      <a:pt x="35" y="29"/>
                      <a:pt x="52" y="25"/>
                      <a:pt x="69" y="22"/>
                    </a:cubicBezTo>
                    <a:cubicBezTo>
                      <a:pt x="81" y="19"/>
                      <a:pt x="76" y="0"/>
                      <a:pt x="63" y="3"/>
                    </a:cubicBezTo>
                    <a:cubicBezTo>
                      <a:pt x="46" y="6"/>
                      <a:pt x="30" y="10"/>
                      <a:pt x="13" y="13"/>
                    </a:cubicBezTo>
                    <a:cubicBezTo>
                      <a:pt x="0" y="16"/>
                      <a:pt x="6" y="35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Freeform 52">
                <a:extLst>
                  <a:ext uri="{FF2B5EF4-FFF2-40B4-BE49-F238E27FC236}">
                    <a16:creationId xmlns:a16="http://schemas.microsoft.com/office/drawing/2014/main" id="{C92BA9E4-6409-E549-A598-40E2A7476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95517" y="4287857"/>
                <a:ext cx="203201" cy="90488"/>
              </a:xfrm>
              <a:custGeom>
                <a:avLst/>
                <a:gdLst>
                  <a:gd name="T0" fmla="*/ 18 w 81"/>
                  <a:gd name="T1" fmla="*/ 33 h 36"/>
                  <a:gd name="T2" fmla="*/ 68 w 81"/>
                  <a:gd name="T3" fmla="*/ 22 h 36"/>
                  <a:gd name="T4" fmla="*/ 63 w 81"/>
                  <a:gd name="T5" fmla="*/ 3 h 36"/>
                  <a:gd name="T6" fmla="*/ 12 w 81"/>
                  <a:gd name="T7" fmla="*/ 14 h 36"/>
                  <a:gd name="T8" fmla="*/ 18 w 81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6">
                    <a:moveTo>
                      <a:pt x="18" y="33"/>
                    </a:moveTo>
                    <a:cubicBezTo>
                      <a:pt x="34" y="30"/>
                      <a:pt x="51" y="26"/>
                      <a:pt x="68" y="22"/>
                    </a:cubicBezTo>
                    <a:cubicBezTo>
                      <a:pt x="81" y="20"/>
                      <a:pt x="75" y="0"/>
                      <a:pt x="63" y="3"/>
                    </a:cubicBezTo>
                    <a:cubicBezTo>
                      <a:pt x="46" y="7"/>
                      <a:pt x="29" y="10"/>
                      <a:pt x="12" y="14"/>
                    </a:cubicBezTo>
                    <a:cubicBezTo>
                      <a:pt x="0" y="16"/>
                      <a:pt x="5" y="36"/>
                      <a:pt x="18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53">
                <a:extLst>
                  <a:ext uri="{FF2B5EF4-FFF2-40B4-BE49-F238E27FC236}">
                    <a16:creationId xmlns:a16="http://schemas.microsoft.com/office/drawing/2014/main" id="{BED9CDF9-FC3F-EB40-B8F5-92B88B562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1948" y="1497020"/>
                <a:ext cx="87313" cy="203201"/>
              </a:xfrm>
              <a:custGeom>
                <a:avLst/>
                <a:gdLst>
                  <a:gd name="T0" fmla="*/ 2 w 35"/>
                  <a:gd name="T1" fmla="*/ 18 h 81"/>
                  <a:gd name="T2" fmla="*/ 13 w 35"/>
                  <a:gd name="T3" fmla="*/ 69 h 81"/>
                  <a:gd name="T4" fmla="*/ 32 w 35"/>
                  <a:gd name="T5" fmla="*/ 63 h 81"/>
                  <a:gd name="T6" fmla="*/ 21 w 35"/>
                  <a:gd name="T7" fmla="*/ 13 h 81"/>
                  <a:gd name="T8" fmla="*/ 2 w 35"/>
                  <a:gd name="T9" fmla="*/ 1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1">
                    <a:moveTo>
                      <a:pt x="2" y="18"/>
                    </a:moveTo>
                    <a:cubicBezTo>
                      <a:pt x="6" y="35"/>
                      <a:pt x="9" y="52"/>
                      <a:pt x="13" y="69"/>
                    </a:cubicBezTo>
                    <a:cubicBezTo>
                      <a:pt x="16" y="81"/>
                      <a:pt x="35" y="76"/>
                      <a:pt x="32" y="63"/>
                    </a:cubicBezTo>
                    <a:cubicBezTo>
                      <a:pt x="29" y="46"/>
                      <a:pt x="25" y="30"/>
                      <a:pt x="21" y="13"/>
                    </a:cubicBezTo>
                    <a:cubicBezTo>
                      <a:pt x="19" y="0"/>
                      <a:pt x="0" y="5"/>
                      <a:pt x="2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54">
                <a:extLst>
                  <a:ext uri="{FF2B5EF4-FFF2-40B4-BE49-F238E27FC236}">
                    <a16:creationId xmlns:a16="http://schemas.microsoft.com/office/drawing/2014/main" id="{B2D546AA-1002-A348-8F51-08858A264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860" y="3578241"/>
                <a:ext cx="192088" cy="69850"/>
              </a:xfrm>
              <a:custGeom>
                <a:avLst/>
                <a:gdLst>
                  <a:gd name="T0" fmla="*/ 13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3 w 77"/>
                  <a:gd name="T7" fmla="*/ 7 h 28"/>
                  <a:gd name="T8" fmla="*/ 13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3" y="27"/>
                    </a:moveTo>
                    <a:cubicBezTo>
                      <a:pt x="30" y="25"/>
                      <a:pt x="47" y="24"/>
                      <a:pt x="64" y="22"/>
                    </a:cubicBezTo>
                    <a:cubicBezTo>
                      <a:pt x="77" y="20"/>
                      <a:pt x="77" y="0"/>
                      <a:pt x="64" y="2"/>
                    </a:cubicBezTo>
                    <a:cubicBezTo>
                      <a:pt x="47" y="4"/>
                      <a:pt x="30" y="5"/>
                      <a:pt x="13" y="7"/>
                    </a:cubicBezTo>
                    <a:cubicBezTo>
                      <a:pt x="0" y="8"/>
                      <a:pt x="0" y="28"/>
                      <a:pt x="13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Freeform 55">
                <a:extLst>
                  <a:ext uri="{FF2B5EF4-FFF2-40B4-BE49-F238E27FC236}">
                    <a16:creationId xmlns:a16="http://schemas.microsoft.com/office/drawing/2014/main" id="{E48BB041-FDB2-ED4C-986C-C4A12A49B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7267" y="4057669"/>
                <a:ext cx="193676" cy="69850"/>
              </a:xfrm>
              <a:custGeom>
                <a:avLst/>
                <a:gdLst>
                  <a:gd name="T0" fmla="*/ 12 w 77"/>
                  <a:gd name="T1" fmla="*/ 27 h 28"/>
                  <a:gd name="T2" fmla="*/ 64 w 77"/>
                  <a:gd name="T3" fmla="*/ 22 h 28"/>
                  <a:gd name="T4" fmla="*/ 64 w 77"/>
                  <a:gd name="T5" fmla="*/ 2 h 28"/>
                  <a:gd name="T6" fmla="*/ 12 w 77"/>
                  <a:gd name="T7" fmla="*/ 7 h 28"/>
                  <a:gd name="T8" fmla="*/ 12 w 77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12" y="27"/>
                    </a:moveTo>
                    <a:cubicBezTo>
                      <a:pt x="30" y="25"/>
                      <a:pt x="47" y="23"/>
                      <a:pt x="64" y="22"/>
                    </a:cubicBezTo>
                    <a:cubicBezTo>
                      <a:pt x="76" y="20"/>
                      <a:pt x="77" y="0"/>
                      <a:pt x="64" y="2"/>
                    </a:cubicBezTo>
                    <a:cubicBezTo>
                      <a:pt x="47" y="3"/>
                      <a:pt x="30" y="5"/>
                      <a:pt x="12" y="7"/>
                    </a:cubicBezTo>
                    <a:cubicBezTo>
                      <a:pt x="0" y="8"/>
                      <a:pt x="0" y="28"/>
                      <a:pt x="12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Freeform 56">
                <a:extLst>
                  <a:ext uri="{FF2B5EF4-FFF2-40B4-BE49-F238E27FC236}">
                    <a16:creationId xmlns:a16="http://schemas.microsoft.com/office/drawing/2014/main" id="{13648815-9EF7-E24B-AE7C-51677D046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14295" y="1465268"/>
                <a:ext cx="69850" cy="192088"/>
              </a:xfrm>
              <a:custGeom>
                <a:avLst/>
                <a:gdLst>
                  <a:gd name="T0" fmla="*/ 1 w 28"/>
                  <a:gd name="T1" fmla="*/ 13 h 77"/>
                  <a:gd name="T2" fmla="*/ 7 w 28"/>
                  <a:gd name="T3" fmla="*/ 64 h 77"/>
                  <a:gd name="T4" fmla="*/ 27 w 28"/>
                  <a:gd name="T5" fmla="*/ 64 h 77"/>
                  <a:gd name="T6" fmla="*/ 21 w 28"/>
                  <a:gd name="T7" fmla="*/ 13 h 77"/>
                  <a:gd name="T8" fmla="*/ 1 w 28"/>
                  <a:gd name="T9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7">
                    <a:moveTo>
                      <a:pt x="1" y="13"/>
                    </a:moveTo>
                    <a:cubicBezTo>
                      <a:pt x="3" y="30"/>
                      <a:pt x="5" y="47"/>
                      <a:pt x="7" y="64"/>
                    </a:cubicBezTo>
                    <a:cubicBezTo>
                      <a:pt x="8" y="77"/>
                      <a:pt x="28" y="77"/>
                      <a:pt x="27" y="64"/>
                    </a:cubicBezTo>
                    <a:cubicBezTo>
                      <a:pt x="25" y="47"/>
                      <a:pt x="23" y="30"/>
                      <a:pt x="21" y="13"/>
                    </a:cubicBezTo>
                    <a:cubicBezTo>
                      <a:pt x="20" y="0"/>
                      <a:pt x="0" y="0"/>
                      <a:pt x="1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57" name="Oval 5">
              <a:extLst>
                <a:ext uri="{FF2B5EF4-FFF2-40B4-BE49-F238E27FC236}">
                  <a16:creationId xmlns:a16="http://schemas.microsoft.com/office/drawing/2014/main" id="{5EDF8A54-B750-0845-A051-F24C7D333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8527" y="1882865"/>
              <a:ext cx="2988118" cy="2986696"/>
            </a:xfrm>
            <a:prstGeom prst="ellipse">
              <a:avLst/>
            </a:prstGeom>
            <a:gradFill flip="none" rotWithShape="1">
              <a:gsLst>
                <a:gs pos="78000">
                  <a:sysClr val="window" lastClr="FFFFFF">
                    <a:lumMod val="75000"/>
                  </a:sysClr>
                </a:gs>
                <a:gs pos="26000">
                  <a:sysClr val="window" lastClr="FFFFFF">
                    <a:lumMod val="65000"/>
                  </a:sysClr>
                </a:gs>
                <a:gs pos="53000">
                  <a:sysClr val="window" lastClr="FFFFFF"/>
                </a:gs>
                <a:gs pos="2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42900" dist="596900" dir="3000000" sx="96000" sy="96000" algn="tl" rotWithShape="0">
                <a:prstClr val="black">
                  <a:alpha val="4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Freeform 6">
              <a:extLst>
                <a:ext uri="{FF2B5EF4-FFF2-40B4-BE49-F238E27FC236}">
                  <a16:creationId xmlns:a16="http://schemas.microsoft.com/office/drawing/2014/main" id="{3826DB81-C968-1C49-9C67-430F8D2E2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026133"/>
              <a:ext cx="1327892" cy="377778"/>
            </a:xfrm>
            <a:custGeom>
              <a:avLst/>
              <a:gdLst>
                <a:gd name="T0" fmla="*/ 25 w 719"/>
                <a:gd name="T1" fmla="*/ 0 h 204"/>
                <a:gd name="T2" fmla="*/ 0 w 719"/>
                <a:gd name="T3" fmla="*/ 189 h 204"/>
                <a:gd name="T4" fmla="*/ 0 w 719"/>
                <a:gd name="T5" fmla="*/ 204 h 204"/>
                <a:gd name="T6" fmla="*/ 719 w 719"/>
                <a:gd name="T7" fmla="*/ 189 h 204"/>
                <a:gd name="T8" fmla="*/ 25 w 719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204">
                  <a:moveTo>
                    <a:pt x="25" y="0"/>
                  </a:moveTo>
                  <a:cubicBezTo>
                    <a:pt x="9" y="60"/>
                    <a:pt x="0" y="124"/>
                    <a:pt x="0" y="189"/>
                  </a:cubicBezTo>
                  <a:cubicBezTo>
                    <a:pt x="0" y="194"/>
                    <a:pt x="0" y="199"/>
                    <a:pt x="0" y="204"/>
                  </a:cubicBezTo>
                  <a:cubicBezTo>
                    <a:pt x="719" y="189"/>
                    <a:pt x="719" y="189"/>
                    <a:pt x="719" y="189"/>
                  </a:cubicBezTo>
                  <a:lnTo>
                    <a:pt x="25" y="0"/>
                  </a:lnTo>
                  <a:close/>
                </a:path>
              </a:pathLst>
            </a:custGeom>
            <a:gradFill>
              <a:gsLst>
                <a:gs pos="67000">
                  <a:sysClr val="window" lastClr="FFFFFF"/>
                </a:gs>
                <a:gs pos="39000">
                  <a:sysClr val="window" lastClr="FFFFFF">
                    <a:lumMod val="85000"/>
                  </a:sysClr>
                </a:gs>
                <a:gs pos="88000">
                  <a:sysClr val="window" lastClr="FFFFFF">
                    <a:lumMod val="85000"/>
                  </a:sysClr>
                </a:gs>
              </a:gsLst>
              <a:lin ang="576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Freeform 7">
              <a:extLst>
                <a:ext uri="{FF2B5EF4-FFF2-40B4-BE49-F238E27FC236}">
                  <a16:creationId xmlns:a16="http://schemas.microsoft.com/office/drawing/2014/main" id="{AE2FAE73-1974-9E4C-A84D-F9E7580EC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41" y="2387039"/>
              <a:ext cx="1141845" cy="989885"/>
            </a:xfrm>
            <a:custGeom>
              <a:avLst/>
              <a:gdLst>
                <a:gd name="T0" fmla="*/ 138 w 618"/>
                <a:gd name="T1" fmla="*/ 0 h 535"/>
                <a:gd name="T2" fmla="*/ 0 w 618"/>
                <a:gd name="T3" fmla="*/ 168 h 535"/>
                <a:gd name="T4" fmla="*/ 618 w 618"/>
                <a:gd name="T5" fmla="*/ 535 h 535"/>
                <a:gd name="T6" fmla="*/ 138 w 618"/>
                <a:gd name="T7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8" h="535">
                  <a:moveTo>
                    <a:pt x="138" y="0"/>
                  </a:moveTo>
                  <a:cubicBezTo>
                    <a:pt x="84" y="48"/>
                    <a:pt x="37" y="105"/>
                    <a:pt x="0" y="168"/>
                  </a:cubicBezTo>
                  <a:cubicBezTo>
                    <a:pt x="618" y="535"/>
                    <a:pt x="618" y="535"/>
                    <a:pt x="618" y="535"/>
                  </a:cubicBezTo>
                  <a:lnTo>
                    <a:pt x="138" y="0"/>
                  </a:lnTo>
                  <a:close/>
                </a:path>
              </a:pathLst>
            </a:custGeom>
            <a:gradFill>
              <a:gsLst>
                <a:gs pos="51000">
                  <a:sysClr val="window" lastClr="FFFFFF"/>
                </a:gs>
                <a:gs pos="38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Freeform 8">
              <a:extLst>
                <a:ext uri="{FF2B5EF4-FFF2-40B4-BE49-F238E27FC236}">
                  <a16:creationId xmlns:a16="http://schemas.microsoft.com/office/drawing/2014/main" id="{647DEDD1-D4DB-8646-A5D9-52DAFD974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137" y="2698066"/>
              <a:ext cx="1282449" cy="678859"/>
            </a:xfrm>
            <a:custGeom>
              <a:avLst/>
              <a:gdLst>
                <a:gd name="T0" fmla="*/ 76 w 694"/>
                <a:gd name="T1" fmla="*/ 0 h 367"/>
                <a:gd name="T2" fmla="*/ 0 w 694"/>
                <a:gd name="T3" fmla="*/ 178 h 367"/>
                <a:gd name="T4" fmla="*/ 694 w 694"/>
                <a:gd name="T5" fmla="*/ 367 h 367"/>
                <a:gd name="T6" fmla="*/ 76 w 694"/>
                <a:gd name="T7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4" h="367">
                  <a:moveTo>
                    <a:pt x="76" y="0"/>
                  </a:moveTo>
                  <a:cubicBezTo>
                    <a:pt x="43" y="55"/>
                    <a:pt x="18" y="115"/>
                    <a:pt x="0" y="178"/>
                  </a:cubicBezTo>
                  <a:cubicBezTo>
                    <a:pt x="694" y="367"/>
                    <a:pt x="694" y="367"/>
                    <a:pt x="694" y="367"/>
                  </a:cubicBezTo>
                  <a:lnTo>
                    <a:pt x="76" y="0"/>
                  </a:lnTo>
                  <a:close/>
                </a:path>
              </a:pathLst>
            </a:custGeom>
            <a:gradFill>
              <a:gsLst>
                <a:gs pos="5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3000">
                  <a:sysClr val="window" lastClr="FFFFFF">
                    <a:lumMod val="85000"/>
                  </a:sysClr>
                </a:gs>
              </a:gsLst>
              <a:lin ang="6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9">
              <a:extLst>
                <a:ext uri="{FF2B5EF4-FFF2-40B4-BE49-F238E27FC236}">
                  <a16:creationId xmlns:a16="http://schemas.microsoft.com/office/drawing/2014/main" id="{FF8CA2DE-B154-1C4D-BCF0-18B778E27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315113" cy="461564"/>
            </a:xfrm>
            <a:custGeom>
              <a:avLst/>
              <a:gdLst>
                <a:gd name="T0" fmla="*/ 673 w 711"/>
                <a:gd name="T1" fmla="*/ 250 h 250"/>
                <a:gd name="T2" fmla="*/ 711 w 711"/>
                <a:gd name="T3" fmla="*/ 102 h 250"/>
                <a:gd name="T4" fmla="*/ 0 w 711"/>
                <a:gd name="T5" fmla="*/ 0 h 250"/>
                <a:gd name="T6" fmla="*/ 673 w 711"/>
                <a:gd name="T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250">
                  <a:moveTo>
                    <a:pt x="673" y="250"/>
                  </a:moveTo>
                  <a:cubicBezTo>
                    <a:pt x="691" y="203"/>
                    <a:pt x="703" y="153"/>
                    <a:pt x="711" y="10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73" y="25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10">
              <a:extLst>
                <a:ext uri="{FF2B5EF4-FFF2-40B4-BE49-F238E27FC236}">
                  <a16:creationId xmlns:a16="http://schemas.microsoft.com/office/drawing/2014/main" id="{A0ABC9E0-295D-E848-B140-429FA509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378" y="2073174"/>
              <a:ext cx="886208" cy="1303751"/>
            </a:xfrm>
            <a:custGeom>
              <a:avLst/>
              <a:gdLst>
                <a:gd name="T0" fmla="*/ 343 w 480"/>
                <a:gd name="T1" fmla="*/ 0 h 705"/>
                <a:gd name="T2" fmla="*/ 0 w 480"/>
                <a:gd name="T3" fmla="*/ 170 h 705"/>
                <a:gd name="T4" fmla="*/ 480 w 480"/>
                <a:gd name="T5" fmla="*/ 705 h 705"/>
                <a:gd name="T6" fmla="*/ 343 w 480"/>
                <a:gd name="T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0" h="705">
                  <a:moveTo>
                    <a:pt x="343" y="0"/>
                  </a:moveTo>
                  <a:cubicBezTo>
                    <a:pt x="213" y="25"/>
                    <a:pt x="95" y="85"/>
                    <a:pt x="0" y="170"/>
                  </a:cubicBezTo>
                  <a:cubicBezTo>
                    <a:pt x="480" y="705"/>
                    <a:pt x="480" y="705"/>
                    <a:pt x="480" y="705"/>
                  </a:cubicBezTo>
                  <a:lnTo>
                    <a:pt x="343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>
                    <a:lumMod val="75000"/>
                  </a:sysClr>
                </a:gs>
                <a:gs pos="31000">
                  <a:sysClr val="window" lastClr="FFFFFF">
                    <a:lumMod val="85000"/>
                  </a:sysClr>
                </a:gs>
                <a:gs pos="64000">
                  <a:sysClr val="window" lastClr="FFFFFF">
                    <a:lumMod val="8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11">
              <a:extLst>
                <a:ext uri="{FF2B5EF4-FFF2-40B4-BE49-F238E27FC236}">
                  <a16:creationId xmlns:a16="http://schemas.microsoft.com/office/drawing/2014/main" id="{2456BC75-4F72-9C4B-B378-0CC13C113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165314"/>
              <a:ext cx="1327892" cy="399080"/>
            </a:xfrm>
            <a:custGeom>
              <a:avLst/>
              <a:gdLst>
                <a:gd name="T0" fmla="*/ 711 w 718"/>
                <a:gd name="T1" fmla="*/ 216 h 216"/>
                <a:gd name="T2" fmla="*/ 718 w 718"/>
                <a:gd name="T3" fmla="*/ 114 h 216"/>
                <a:gd name="T4" fmla="*/ 709 w 718"/>
                <a:gd name="T5" fmla="*/ 0 h 216"/>
                <a:gd name="T6" fmla="*/ 0 w 718"/>
                <a:gd name="T7" fmla="*/ 114 h 216"/>
                <a:gd name="T8" fmla="*/ 711 w 718"/>
                <a:gd name="T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8" h="216">
                  <a:moveTo>
                    <a:pt x="711" y="216"/>
                  </a:moveTo>
                  <a:cubicBezTo>
                    <a:pt x="715" y="183"/>
                    <a:pt x="718" y="149"/>
                    <a:pt x="718" y="114"/>
                  </a:cubicBezTo>
                  <a:cubicBezTo>
                    <a:pt x="718" y="75"/>
                    <a:pt x="715" y="37"/>
                    <a:pt x="709" y="0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711" y="216"/>
                  </a:lnTo>
                  <a:close/>
                </a:path>
              </a:pathLst>
            </a:custGeom>
            <a:gradFill flip="none" rotWithShape="1">
              <a:gsLst>
                <a:gs pos="51000">
                  <a:sysClr val="window" lastClr="FFFFFF">
                    <a:lumMod val="75000"/>
                  </a:sysClr>
                </a:gs>
                <a:gs pos="33000">
                  <a:sysClr val="window" lastClr="FFFFFF">
                    <a:lumMod val="85000"/>
                  </a:sysClr>
                </a:gs>
                <a:gs pos="77000">
                  <a:sysClr val="window" lastClr="FFFFFF">
                    <a:lumMod val="85000"/>
                  </a:sysClr>
                </a:gs>
              </a:gsLst>
              <a:lin ang="52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12">
              <a:extLst>
                <a:ext uri="{FF2B5EF4-FFF2-40B4-BE49-F238E27FC236}">
                  <a16:creationId xmlns:a16="http://schemas.microsoft.com/office/drawing/2014/main" id="{0F9312D8-007C-694C-942F-24A98A1C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103502" cy="950120"/>
            </a:xfrm>
            <a:custGeom>
              <a:avLst/>
              <a:gdLst>
                <a:gd name="T0" fmla="*/ 502 w 597"/>
                <a:gd name="T1" fmla="*/ 514 h 514"/>
                <a:gd name="T2" fmla="*/ 597 w 597"/>
                <a:gd name="T3" fmla="*/ 399 h 514"/>
                <a:gd name="T4" fmla="*/ 0 w 597"/>
                <a:gd name="T5" fmla="*/ 0 h 514"/>
                <a:gd name="T6" fmla="*/ 502 w 597"/>
                <a:gd name="T7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514">
                  <a:moveTo>
                    <a:pt x="502" y="514"/>
                  </a:moveTo>
                  <a:cubicBezTo>
                    <a:pt x="537" y="479"/>
                    <a:pt x="569" y="440"/>
                    <a:pt x="597" y="39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02" y="514"/>
                  </a:lnTo>
                  <a:close/>
                </a:path>
              </a:pathLst>
            </a:custGeom>
            <a:gradFill>
              <a:gsLst>
                <a:gs pos="64000">
                  <a:sysClr val="window" lastClr="FFFFFF">
                    <a:lumMod val="65000"/>
                  </a:sysClr>
                </a:gs>
                <a:gs pos="39000">
                  <a:sysClr val="window" lastClr="FFFFFF">
                    <a:lumMod val="65000"/>
                  </a:sysClr>
                </a:gs>
                <a:gs pos="51000">
                  <a:sysClr val="window" lastClr="FFFFFF">
                    <a:lumMod val="95000"/>
                  </a:sysClr>
                </a:gs>
              </a:gsLst>
              <a:lin ang="78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13">
              <a:extLst>
                <a:ext uri="{FF2B5EF4-FFF2-40B4-BE49-F238E27FC236}">
                  <a16:creationId xmlns:a16="http://schemas.microsoft.com/office/drawing/2014/main" id="{96700FF8-F67D-924D-B4E1-51BADDF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1244100" cy="737087"/>
            </a:xfrm>
            <a:custGeom>
              <a:avLst/>
              <a:gdLst>
                <a:gd name="T0" fmla="*/ 0 w 673"/>
                <a:gd name="T1" fmla="*/ 0 h 399"/>
                <a:gd name="T2" fmla="*/ 597 w 673"/>
                <a:gd name="T3" fmla="*/ 399 h 399"/>
                <a:gd name="T4" fmla="*/ 673 w 673"/>
                <a:gd name="T5" fmla="*/ 250 h 399"/>
                <a:gd name="T6" fmla="*/ 0 w 673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3" h="399">
                  <a:moveTo>
                    <a:pt x="0" y="0"/>
                  </a:moveTo>
                  <a:cubicBezTo>
                    <a:pt x="597" y="399"/>
                    <a:pt x="597" y="399"/>
                    <a:pt x="597" y="399"/>
                  </a:cubicBezTo>
                  <a:cubicBezTo>
                    <a:pt x="628" y="353"/>
                    <a:pt x="653" y="303"/>
                    <a:pt x="673" y="2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43000">
                  <a:sysClr val="window" lastClr="FFFFFF">
                    <a:lumMod val="85000"/>
                  </a:sysClr>
                </a:gs>
                <a:gs pos="69000">
                  <a:sysClr val="window" lastClr="FFFFFF">
                    <a:lumMod val="75000"/>
                  </a:sysClr>
                </a:gs>
              </a:gsLst>
              <a:lin ang="7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14">
              <a:extLst>
                <a:ext uri="{FF2B5EF4-FFF2-40B4-BE49-F238E27FC236}">
                  <a16:creationId xmlns:a16="http://schemas.microsoft.com/office/drawing/2014/main" id="{27C92F20-C0E6-E948-AB06-B0C56AF04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688" y="3376924"/>
              <a:ext cx="1327892" cy="606429"/>
            </a:xfrm>
            <a:custGeom>
              <a:avLst/>
              <a:gdLst>
                <a:gd name="T0" fmla="*/ 0 w 719"/>
                <a:gd name="T1" fmla="*/ 15 h 328"/>
                <a:gd name="T2" fmla="*/ 79 w 719"/>
                <a:gd name="T3" fmla="*/ 328 h 328"/>
                <a:gd name="T4" fmla="*/ 719 w 719"/>
                <a:gd name="T5" fmla="*/ 0 h 328"/>
                <a:gd name="T6" fmla="*/ 0 w 719"/>
                <a:gd name="T7" fmla="*/ 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328">
                  <a:moveTo>
                    <a:pt x="0" y="15"/>
                  </a:moveTo>
                  <a:cubicBezTo>
                    <a:pt x="3" y="128"/>
                    <a:pt x="31" y="234"/>
                    <a:pt x="79" y="328"/>
                  </a:cubicBezTo>
                  <a:cubicBezTo>
                    <a:pt x="719" y="0"/>
                    <a:pt x="719" y="0"/>
                    <a:pt x="719" y="0"/>
                  </a:cubicBezTo>
                  <a:lnTo>
                    <a:pt x="0" y="15"/>
                  </a:lnTo>
                  <a:close/>
                </a:path>
              </a:pathLst>
            </a:custGeom>
            <a:gradFill>
              <a:gsLst>
                <a:gs pos="69000">
                  <a:sysClr val="window" lastClr="FFFFFF">
                    <a:lumMod val="65000"/>
                  </a:sysClr>
                </a:gs>
                <a:gs pos="25000">
                  <a:sysClr val="window" lastClr="FFFFFF">
                    <a:lumMod val="75000"/>
                  </a:sysClr>
                </a:gs>
                <a:gs pos="97000">
                  <a:sysClr val="window" lastClr="FFFFFF">
                    <a:lumMod val="85000"/>
                  </a:sysClr>
                </a:gs>
              </a:gsLst>
              <a:lin ang="156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15">
              <a:extLst>
                <a:ext uri="{FF2B5EF4-FFF2-40B4-BE49-F238E27FC236}">
                  <a16:creationId xmlns:a16="http://schemas.microsoft.com/office/drawing/2014/main" id="{30BBE1F6-2FAA-F644-82E5-9169712FD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970" y="3376924"/>
              <a:ext cx="1181610" cy="1014027"/>
            </a:xfrm>
            <a:custGeom>
              <a:avLst/>
              <a:gdLst>
                <a:gd name="T0" fmla="*/ 0 w 640"/>
                <a:gd name="T1" fmla="*/ 328 h 549"/>
                <a:gd name="T2" fmla="*/ 176 w 640"/>
                <a:gd name="T3" fmla="*/ 549 h 549"/>
                <a:gd name="T4" fmla="*/ 640 w 640"/>
                <a:gd name="T5" fmla="*/ 0 h 549"/>
                <a:gd name="T6" fmla="*/ 0 w 640"/>
                <a:gd name="T7" fmla="*/ 32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0" h="549">
                  <a:moveTo>
                    <a:pt x="0" y="328"/>
                  </a:moveTo>
                  <a:cubicBezTo>
                    <a:pt x="44" y="413"/>
                    <a:pt x="104" y="488"/>
                    <a:pt x="176" y="549"/>
                  </a:cubicBezTo>
                  <a:cubicBezTo>
                    <a:pt x="640" y="0"/>
                    <a:pt x="640" y="0"/>
                    <a:pt x="640" y="0"/>
                  </a:cubicBezTo>
                  <a:lnTo>
                    <a:pt x="0" y="328"/>
                  </a:lnTo>
                  <a:close/>
                </a:path>
              </a:pathLst>
            </a:custGeom>
            <a:gradFill flip="none" rotWithShape="1">
              <a:gsLst>
                <a:gs pos="69000">
                  <a:sysClr val="window" lastClr="FFFFFF">
                    <a:lumMod val="85000"/>
                  </a:sysClr>
                </a:gs>
                <a:gs pos="46000">
                  <a:sysClr val="window" lastClr="FFFFFF">
                    <a:lumMod val="75000"/>
                  </a:sysClr>
                </a:gs>
              </a:gsLst>
              <a:lin ang="348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16">
              <a:extLst>
                <a:ext uri="{FF2B5EF4-FFF2-40B4-BE49-F238E27FC236}">
                  <a16:creationId xmlns:a16="http://schemas.microsoft.com/office/drawing/2014/main" id="{1E0F7881-830F-5347-85C4-C0C3F779C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586" y="3376924"/>
              <a:ext cx="928818" cy="1275348"/>
            </a:xfrm>
            <a:custGeom>
              <a:avLst/>
              <a:gdLst>
                <a:gd name="T0" fmla="*/ 202 w 502"/>
                <a:gd name="T1" fmla="*/ 690 h 690"/>
                <a:gd name="T2" fmla="*/ 502 w 502"/>
                <a:gd name="T3" fmla="*/ 514 h 690"/>
                <a:gd name="T4" fmla="*/ 0 w 502"/>
                <a:gd name="T5" fmla="*/ 0 h 690"/>
                <a:gd name="T6" fmla="*/ 202 w 502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2" h="690">
                  <a:moveTo>
                    <a:pt x="202" y="690"/>
                  </a:moveTo>
                  <a:cubicBezTo>
                    <a:pt x="316" y="656"/>
                    <a:pt x="419" y="595"/>
                    <a:pt x="502" y="51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02" y="690"/>
                  </a:lnTo>
                  <a:close/>
                </a:path>
              </a:pathLst>
            </a:custGeom>
            <a:gradFill>
              <a:gsLst>
                <a:gs pos="57000">
                  <a:sysClr val="window" lastClr="FFFFFF">
                    <a:lumMod val="65000"/>
                  </a:sysClr>
                </a:gs>
                <a:gs pos="37000">
                  <a:sysClr val="window" lastClr="FFFFFF">
                    <a:lumMod val="85000"/>
                  </a:sysClr>
                </a:gs>
                <a:gs pos="74000">
                  <a:sysClr val="window" lastClr="FFFFFF">
                    <a:lumMod val="75000"/>
                  </a:sysClr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Freeform 17">
              <a:extLst>
                <a:ext uri="{FF2B5EF4-FFF2-40B4-BE49-F238E27FC236}">
                  <a16:creationId xmlns:a16="http://schemas.microsoft.com/office/drawing/2014/main" id="{2770B70D-1F8D-0746-849A-93B522DBC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788" y="2049027"/>
              <a:ext cx="1563650" cy="1327892"/>
            </a:xfrm>
            <a:custGeom>
              <a:avLst/>
              <a:gdLst>
                <a:gd name="T0" fmla="*/ 846 w 846"/>
                <a:gd name="T1" fmla="*/ 604 h 718"/>
                <a:gd name="T2" fmla="*/ 137 w 846"/>
                <a:gd name="T3" fmla="*/ 0 h 718"/>
                <a:gd name="T4" fmla="*/ 0 w 846"/>
                <a:gd name="T5" fmla="*/ 13 h 718"/>
                <a:gd name="T6" fmla="*/ 137 w 846"/>
                <a:gd name="T7" fmla="*/ 718 h 718"/>
                <a:gd name="T8" fmla="*/ 137 w 846"/>
                <a:gd name="T9" fmla="*/ 718 h 718"/>
                <a:gd name="T10" fmla="*/ 846 w 846"/>
                <a:gd name="T11" fmla="*/ 604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6" h="718">
                  <a:moveTo>
                    <a:pt x="846" y="604"/>
                  </a:moveTo>
                  <a:cubicBezTo>
                    <a:pt x="791" y="261"/>
                    <a:pt x="494" y="0"/>
                    <a:pt x="137" y="0"/>
                  </a:cubicBezTo>
                  <a:cubicBezTo>
                    <a:pt x="90" y="0"/>
                    <a:pt x="44" y="4"/>
                    <a:pt x="0" y="13"/>
                  </a:cubicBezTo>
                  <a:cubicBezTo>
                    <a:pt x="137" y="718"/>
                    <a:pt x="137" y="718"/>
                    <a:pt x="137" y="718"/>
                  </a:cubicBezTo>
                  <a:cubicBezTo>
                    <a:pt x="137" y="718"/>
                    <a:pt x="137" y="718"/>
                    <a:pt x="137" y="718"/>
                  </a:cubicBezTo>
                  <a:lnTo>
                    <a:pt x="846" y="604"/>
                  </a:lnTo>
                  <a:close/>
                </a:path>
              </a:pathLst>
            </a:custGeom>
            <a:gradFill flip="none" rotWithShape="1">
              <a:gsLst>
                <a:gs pos="52000">
                  <a:sysClr val="window" lastClr="FFFFFF">
                    <a:lumMod val="95000"/>
                  </a:sysClr>
                </a:gs>
                <a:gs pos="2000">
                  <a:sysClr val="window" lastClr="FFFFFF">
                    <a:lumMod val="85000"/>
                  </a:sysClr>
                </a:gs>
                <a:gs pos="99000">
                  <a:sysClr val="window" lastClr="FFFFFF">
                    <a:lumMod val="79000"/>
                  </a:sysClr>
                </a:gs>
              </a:gsLst>
              <a:lin ang="24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18">
              <a:extLst>
                <a:ext uri="{FF2B5EF4-FFF2-40B4-BE49-F238E27FC236}">
                  <a16:creationId xmlns:a16="http://schemas.microsoft.com/office/drawing/2014/main" id="{CF928698-0153-D247-9EF6-439AFF8AB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198" y="3376924"/>
              <a:ext cx="1229899" cy="1326475"/>
            </a:xfrm>
            <a:custGeom>
              <a:avLst/>
              <a:gdLst>
                <a:gd name="T0" fmla="*/ 464 w 666"/>
                <a:gd name="T1" fmla="*/ 0 h 718"/>
                <a:gd name="T2" fmla="*/ 464 w 666"/>
                <a:gd name="T3" fmla="*/ 0 h 718"/>
                <a:gd name="T4" fmla="*/ 0 w 666"/>
                <a:gd name="T5" fmla="*/ 549 h 718"/>
                <a:gd name="T6" fmla="*/ 464 w 666"/>
                <a:gd name="T7" fmla="*/ 718 h 718"/>
                <a:gd name="T8" fmla="*/ 666 w 666"/>
                <a:gd name="T9" fmla="*/ 690 h 718"/>
                <a:gd name="T10" fmla="*/ 464 w 666"/>
                <a:gd name="T1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6" h="718">
                  <a:moveTo>
                    <a:pt x="464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125" y="655"/>
                    <a:pt x="287" y="718"/>
                    <a:pt x="464" y="718"/>
                  </a:cubicBezTo>
                  <a:cubicBezTo>
                    <a:pt x="534" y="718"/>
                    <a:pt x="602" y="708"/>
                    <a:pt x="666" y="690"/>
                  </a:cubicBezTo>
                  <a:cubicBezTo>
                    <a:pt x="464" y="0"/>
                    <a:pt x="464" y="0"/>
                    <a:pt x="464" y="0"/>
                  </a:cubicBezTo>
                  <a:close/>
                </a:path>
              </a:pathLst>
            </a:custGeom>
            <a:gradFill>
              <a:gsLst>
                <a:gs pos="53000">
                  <a:sysClr val="window" lastClr="FFFFFF">
                    <a:lumMod val="95000"/>
                  </a:sysClr>
                </a:gs>
                <a:gs pos="23000">
                  <a:sysClr val="window" lastClr="FFFFFF">
                    <a:lumMod val="85000"/>
                  </a:sysClr>
                </a:gs>
                <a:gs pos="87000">
                  <a:sysClr val="window" lastClr="FFFFFF">
                    <a:lumMod val="75000"/>
                  </a:sysClr>
                </a:gs>
              </a:gsLst>
              <a:lin ang="9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ED762766-0EE8-3643-AE37-267FB6BCC441}"/>
                </a:ext>
              </a:extLst>
            </p:cNvPr>
            <p:cNvGrpSpPr/>
            <p:nvPr/>
          </p:nvGrpSpPr>
          <p:grpSpPr>
            <a:xfrm rot="1268924">
              <a:off x="4354862" y="1882865"/>
              <a:ext cx="2988118" cy="2986696"/>
              <a:chOff x="4420264" y="2152651"/>
              <a:chExt cx="3340100" cy="3338512"/>
            </a:xfrm>
          </p:grpSpPr>
          <p:sp>
            <p:nvSpPr>
              <p:cNvPr id="272" name="Freeform 19">
                <a:extLst>
                  <a:ext uri="{FF2B5EF4-FFF2-40B4-BE49-F238E27FC236}">
                    <a16:creationId xmlns:a16="http://schemas.microsoft.com/office/drawing/2014/main" id="{5006E0CF-5394-7F40-B894-0CC3C9AA9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7982326">
                <a:off x="6631402" y="3753414"/>
                <a:ext cx="277304" cy="981224"/>
              </a:xfrm>
              <a:custGeom>
                <a:avLst/>
                <a:gdLst>
                  <a:gd name="T0" fmla="*/ 40 w 40"/>
                  <a:gd name="T1" fmla="*/ 121 h 141"/>
                  <a:gd name="T2" fmla="*/ 20 w 40"/>
                  <a:gd name="T3" fmla="*/ 141 h 141"/>
                  <a:gd name="T4" fmla="*/ 20 w 40"/>
                  <a:gd name="T5" fmla="*/ 141 h 141"/>
                  <a:gd name="T6" fmla="*/ 0 w 40"/>
                  <a:gd name="T7" fmla="*/ 121 h 141"/>
                  <a:gd name="T8" fmla="*/ 0 w 40"/>
                  <a:gd name="T9" fmla="*/ 20 h 141"/>
                  <a:gd name="T10" fmla="*/ 20 w 40"/>
                  <a:gd name="T11" fmla="*/ 0 h 141"/>
                  <a:gd name="T12" fmla="*/ 20 w 40"/>
                  <a:gd name="T13" fmla="*/ 0 h 141"/>
                  <a:gd name="T14" fmla="*/ 40 w 40"/>
                  <a:gd name="T15" fmla="*/ 20 h 141"/>
                  <a:gd name="T16" fmla="*/ 40 w 40"/>
                  <a:gd name="T17" fmla="*/ 12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41">
                    <a:moveTo>
                      <a:pt x="40" y="121"/>
                    </a:moveTo>
                    <a:cubicBezTo>
                      <a:pt x="40" y="132"/>
                      <a:pt x="31" y="141"/>
                      <a:pt x="20" y="141"/>
                    </a:cubicBezTo>
                    <a:cubicBezTo>
                      <a:pt x="20" y="141"/>
                      <a:pt x="20" y="141"/>
                      <a:pt x="20" y="141"/>
                    </a:cubicBezTo>
                    <a:cubicBezTo>
                      <a:pt x="9" y="141"/>
                      <a:pt x="0" y="132"/>
                      <a:pt x="0" y="1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lnTo>
                      <a:pt x="40" y="121"/>
                    </a:lnTo>
                    <a:close/>
                  </a:path>
                </a:pathLst>
              </a:custGeom>
              <a:solidFill>
                <a:sysClr val="windowText" lastClr="000000">
                  <a:lumMod val="75000"/>
                  <a:lumOff val="2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3" name="Oval 5">
                <a:extLst>
                  <a:ext uri="{FF2B5EF4-FFF2-40B4-BE49-F238E27FC236}">
                    <a16:creationId xmlns:a16="http://schemas.microsoft.com/office/drawing/2014/main" id="{27037750-EF65-6647-BBBF-205B07B65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0264" y="2152651"/>
                <a:ext cx="3340100" cy="3338512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342900" dist="596900" dir="3000000" sx="96000" sy="96000" algn="tl" rotWithShape="0">
                  <a:prstClr val="black">
                    <a:alpha val="41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aphicFrame>
        <p:nvGraphicFramePr>
          <p:cNvPr id="325" name="Table 324">
            <a:extLst>
              <a:ext uri="{FF2B5EF4-FFF2-40B4-BE49-F238E27FC236}">
                <a16:creationId xmlns:a16="http://schemas.microsoft.com/office/drawing/2014/main" id="{2E5E0CDB-DC7D-A044-B0EC-D784EAAB4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81996"/>
              </p:ext>
            </p:extLst>
          </p:nvPr>
        </p:nvGraphicFramePr>
        <p:xfrm>
          <a:off x="8120656" y="5582323"/>
          <a:ext cx="2743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32715595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013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18083"/>
                  </a:ext>
                </a:extLst>
              </a:tr>
            </a:tbl>
          </a:graphicData>
        </a:graphic>
      </p:graphicFrame>
      <p:graphicFrame>
        <p:nvGraphicFramePr>
          <p:cNvPr id="326" name="Table 325">
            <a:extLst>
              <a:ext uri="{FF2B5EF4-FFF2-40B4-BE49-F238E27FC236}">
                <a16:creationId xmlns:a16="http://schemas.microsoft.com/office/drawing/2014/main" id="{4C3666FE-9DA6-0044-A901-E8B359DAF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056312"/>
              </p:ext>
            </p:extLst>
          </p:nvPr>
        </p:nvGraphicFramePr>
        <p:xfrm>
          <a:off x="8645266" y="5582323"/>
          <a:ext cx="27432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132715595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013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18083"/>
                  </a:ext>
                </a:extLst>
              </a:tr>
            </a:tbl>
          </a:graphicData>
        </a:graphic>
      </p:graphicFrame>
      <p:grpSp>
        <p:nvGrpSpPr>
          <p:cNvPr id="327" name="Group 326">
            <a:extLst>
              <a:ext uri="{FF2B5EF4-FFF2-40B4-BE49-F238E27FC236}">
                <a16:creationId xmlns:a16="http://schemas.microsoft.com/office/drawing/2014/main" id="{CB7DAEB0-DD27-8545-80EE-85A3C176E73C}"/>
              </a:ext>
            </a:extLst>
          </p:cNvPr>
          <p:cNvGrpSpPr/>
          <p:nvPr/>
        </p:nvGrpSpPr>
        <p:grpSpPr>
          <a:xfrm>
            <a:off x="9042579" y="5559136"/>
            <a:ext cx="830677" cy="624631"/>
            <a:chOff x="6797370" y="5453736"/>
            <a:chExt cx="830677" cy="624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4397D404-233D-6648-ACA6-DBCFC9E10BA4}"/>
                    </a:ext>
                  </a:extLst>
                </p:cNvPr>
                <p:cNvSpPr/>
                <p:nvPr/>
              </p:nvSpPr>
              <p:spPr>
                <a:xfrm>
                  <a:off x="6797370" y="5616702"/>
                  <a:ext cx="83067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⋯⋯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44" name="Rectangle 1043">
                  <a:extLst>
                    <a:ext uri="{FF2B5EF4-FFF2-40B4-BE49-F238E27FC236}">
                      <a16:creationId xmlns:a16="http://schemas.microsoft.com/office/drawing/2014/main" id="{BEB457A6-83DD-8B46-8438-4434E1D9AD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7370" y="5616702"/>
                  <a:ext cx="830677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51579AED-841E-3E4B-845C-851E71AC73DB}"/>
                </a:ext>
              </a:extLst>
            </p:cNvPr>
            <p:cNvSpPr/>
            <p:nvPr/>
          </p:nvSpPr>
          <p:spPr>
            <a:xfrm>
              <a:off x="6856412" y="5453736"/>
              <a:ext cx="696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More</a:t>
              </a:r>
              <a:endParaRPr lang="en-US" sz="2000" dirty="0"/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C5FB8555-E18A-E040-A730-35761D5626FA}"/>
              </a:ext>
            </a:extLst>
          </p:cNvPr>
          <p:cNvGrpSpPr/>
          <p:nvPr/>
        </p:nvGrpSpPr>
        <p:grpSpPr>
          <a:xfrm>
            <a:off x="2884836" y="5081874"/>
            <a:ext cx="923576" cy="915185"/>
            <a:chOff x="2915290" y="3253492"/>
            <a:chExt cx="923576" cy="915185"/>
          </a:xfrm>
        </p:grpSpPr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27AB3AE2-D37A-AD4C-A385-11B2A76BBB06}"/>
                </a:ext>
              </a:extLst>
            </p:cNvPr>
            <p:cNvGrpSpPr/>
            <p:nvPr/>
          </p:nvGrpSpPr>
          <p:grpSpPr>
            <a:xfrm>
              <a:off x="2915290" y="3253492"/>
              <a:ext cx="923576" cy="915185"/>
              <a:chOff x="8124708" y="1773230"/>
              <a:chExt cx="1569198" cy="1554941"/>
            </a:xfrm>
          </p:grpSpPr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4659A19D-E298-AC42-9780-AE7797137717}"/>
                  </a:ext>
                </a:extLst>
              </p:cNvPr>
              <p:cNvSpPr/>
              <p:nvPr/>
            </p:nvSpPr>
            <p:spPr>
              <a:xfrm>
                <a:off x="8295251" y="1967752"/>
                <a:ext cx="1187825" cy="1187825"/>
              </a:xfrm>
              <a:prstGeom prst="ellipse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 29">
                <a:extLst>
                  <a:ext uri="{FF2B5EF4-FFF2-40B4-BE49-F238E27FC236}">
                    <a16:creationId xmlns:a16="http://schemas.microsoft.com/office/drawing/2014/main" id="{C77FACB9-7166-2A49-9085-9386D9C18A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24708" y="1773230"/>
                <a:ext cx="1569198" cy="1554941"/>
              </a:xfrm>
              <a:custGeom>
                <a:avLst/>
                <a:gdLst/>
                <a:ahLst/>
                <a:cxnLst>
                  <a:cxn ang="0">
                    <a:pos x="1446" y="1547"/>
                  </a:cxn>
                  <a:cxn ang="0">
                    <a:pos x="315" y="1547"/>
                  </a:cxn>
                  <a:cxn ang="0">
                    <a:pos x="375" y="1413"/>
                  </a:cxn>
                  <a:cxn ang="0">
                    <a:pos x="1666" y="1272"/>
                  </a:cxn>
                  <a:cxn ang="0">
                    <a:pos x="0" y="923"/>
                  </a:cxn>
                  <a:cxn ang="0">
                    <a:pos x="153" y="785"/>
                  </a:cxn>
                  <a:cxn ang="0">
                    <a:pos x="155" y="769"/>
                  </a:cxn>
                  <a:cxn ang="0">
                    <a:pos x="1493" y="468"/>
                  </a:cxn>
                  <a:cxn ang="0">
                    <a:pos x="881" y="275"/>
                  </a:cxn>
                  <a:cxn ang="0">
                    <a:pos x="583" y="355"/>
                  </a:cxn>
                  <a:cxn ang="0">
                    <a:pos x="372" y="567"/>
                  </a:cxn>
                  <a:cxn ang="0">
                    <a:pos x="293" y="865"/>
                  </a:cxn>
                  <a:cxn ang="0">
                    <a:pos x="338" y="1108"/>
                  </a:cxn>
                  <a:cxn ang="0">
                    <a:pos x="521" y="1346"/>
                  </a:cxn>
                  <a:cxn ang="0">
                    <a:pos x="801" y="1465"/>
                  </a:cxn>
                  <a:cxn ang="0">
                    <a:pos x="1109" y="1424"/>
                  </a:cxn>
                  <a:cxn ang="0">
                    <a:pos x="1347" y="1240"/>
                  </a:cxn>
                  <a:cxn ang="0">
                    <a:pos x="1463" y="958"/>
                  </a:cxn>
                  <a:cxn ang="0">
                    <a:pos x="1447" y="708"/>
                  </a:cxn>
                  <a:cxn ang="0">
                    <a:pos x="1296" y="448"/>
                  </a:cxn>
                  <a:cxn ang="0">
                    <a:pos x="1037" y="297"/>
                  </a:cxn>
                  <a:cxn ang="0">
                    <a:pos x="1305" y="270"/>
                  </a:cxn>
                  <a:cxn ang="0">
                    <a:pos x="1277" y="252"/>
                  </a:cxn>
                  <a:cxn ang="0">
                    <a:pos x="463" y="104"/>
                  </a:cxn>
                  <a:cxn ang="0">
                    <a:pos x="942" y="2"/>
                  </a:cxn>
                  <a:cxn ang="0">
                    <a:pos x="1187" y="55"/>
                  </a:cxn>
                  <a:cxn ang="0">
                    <a:pos x="1270" y="247"/>
                  </a:cxn>
                  <a:cxn ang="0">
                    <a:pos x="1498" y="254"/>
                  </a:cxn>
                  <a:cxn ang="0">
                    <a:pos x="1493" y="468"/>
                  </a:cxn>
                  <a:cxn ang="0">
                    <a:pos x="1703" y="561"/>
                  </a:cxn>
                  <a:cxn ang="0">
                    <a:pos x="1602" y="752"/>
                  </a:cxn>
                  <a:cxn ang="0">
                    <a:pos x="1609" y="819"/>
                  </a:cxn>
                  <a:cxn ang="0">
                    <a:pos x="1747" y="1038"/>
                  </a:cxn>
                  <a:cxn ang="0">
                    <a:pos x="1557" y="1163"/>
                  </a:cxn>
                  <a:cxn ang="0">
                    <a:pos x="1602" y="1376"/>
                  </a:cxn>
                  <a:cxn ang="0">
                    <a:pos x="1386" y="1413"/>
                  </a:cxn>
                  <a:cxn ang="0">
                    <a:pos x="1393" y="1588"/>
                  </a:cxn>
                  <a:cxn ang="0">
                    <a:pos x="1125" y="1560"/>
                  </a:cxn>
                  <a:cxn ang="0">
                    <a:pos x="995" y="1745"/>
                  </a:cxn>
                  <a:cxn ang="0">
                    <a:pos x="856" y="1600"/>
                  </a:cxn>
                  <a:cxn ang="0">
                    <a:pos x="634" y="1717"/>
                  </a:cxn>
                  <a:cxn ang="0">
                    <a:pos x="541" y="1517"/>
                  </a:cxn>
                  <a:cxn ang="0">
                    <a:pos x="321" y="1551"/>
                  </a:cxn>
                  <a:cxn ang="0">
                    <a:pos x="344" y="1366"/>
                  </a:cxn>
                  <a:cxn ang="0">
                    <a:pos x="95" y="1272"/>
                  </a:cxn>
                  <a:cxn ang="0">
                    <a:pos x="208" y="1158"/>
                  </a:cxn>
                  <a:cxn ang="0">
                    <a:pos x="6" y="974"/>
                  </a:cxn>
                  <a:cxn ang="0">
                    <a:pos x="159" y="762"/>
                  </a:cxn>
                  <a:cxn ang="0">
                    <a:pos x="25" y="671"/>
                  </a:cxn>
                  <a:cxn ang="0">
                    <a:pos x="241" y="526"/>
                  </a:cxn>
                  <a:cxn ang="0">
                    <a:pos x="178" y="334"/>
                  </a:cxn>
                  <a:cxn ang="0">
                    <a:pos x="396" y="334"/>
                  </a:cxn>
                  <a:cxn ang="0">
                    <a:pos x="493" y="245"/>
                  </a:cxn>
                  <a:cxn ang="0">
                    <a:pos x="574" y="55"/>
                  </a:cxn>
                  <a:cxn ang="0">
                    <a:pos x="819" y="2"/>
                  </a:cxn>
                </a:cxnLst>
                <a:rect l="0" t="0" r="r" b="b"/>
                <a:pathLst>
                  <a:path w="1761" h="1745">
                    <a:moveTo>
                      <a:pt x="1446" y="1547"/>
                    </a:moveTo>
                    <a:lnTo>
                      <a:pt x="1444" y="1549"/>
                    </a:lnTo>
                    <a:lnTo>
                      <a:pt x="1442" y="1549"/>
                    </a:lnTo>
                    <a:lnTo>
                      <a:pt x="1446" y="1547"/>
                    </a:lnTo>
                    <a:close/>
                    <a:moveTo>
                      <a:pt x="315" y="1547"/>
                    </a:moveTo>
                    <a:lnTo>
                      <a:pt x="319" y="1549"/>
                    </a:lnTo>
                    <a:lnTo>
                      <a:pt x="317" y="1549"/>
                    </a:lnTo>
                    <a:lnTo>
                      <a:pt x="315" y="1547"/>
                    </a:lnTo>
                    <a:close/>
                    <a:moveTo>
                      <a:pt x="1386" y="1413"/>
                    </a:moveTo>
                    <a:lnTo>
                      <a:pt x="1446" y="1547"/>
                    </a:lnTo>
                    <a:lnTo>
                      <a:pt x="1386" y="1413"/>
                    </a:lnTo>
                    <a:close/>
                    <a:moveTo>
                      <a:pt x="375" y="1413"/>
                    </a:moveTo>
                    <a:lnTo>
                      <a:pt x="315" y="1547"/>
                    </a:lnTo>
                    <a:lnTo>
                      <a:pt x="375" y="1413"/>
                    </a:lnTo>
                    <a:close/>
                    <a:moveTo>
                      <a:pt x="1671" y="1262"/>
                    </a:moveTo>
                    <a:lnTo>
                      <a:pt x="1666" y="1272"/>
                    </a:lnTo>
                    <a:lnTo>
                      <a:pt x="1671" y="1262"/>
                    </a:lnTo>
                    <a:close/>
                    <a:moveTo>
                      <a:pt x="0" y="909"/>
                    </a:moveTo>
                    <a:lnTo>
                      <a:pt x="2" y="923"/>
                    </a:lnTo>
                    <a:lnTo>
                      <a:pt x="0" y="923"/>
                    </a:lnTo>
                    <a:lnTo>
                      <a:pt x="0" y="909"/>
                    </a:lnTo>
                    <a:close/>
                    <a:moveTo>
                      <a:pt x="155" y="773"/>
                    </a:moveTo>
                    <a:lnTo>
                      <a:pt x="155" y="776"/>
                    </a:lnTo>
                    <a:lnTo>
                      <a:pt x="153" y="785"/>
                    </a:lnTo>
                    <a:lnTo>
                      <a:pt x="155" y="773"/>
                    </a:lnTo>
                    <a:close/>
                    <a:moveTo>
                      <a:pt x="157" y="762"/>
                    </a:moveTo>
                    <a:lnTo>
                      <a:pt x="155" y="773"/>
                    </a:lnTo>
                    <a:lnTo>
                      <a:pt x="155" y="769"/>
                    </a:lnTo>
                    <a:lnTo>
                      <a:pt x="157" y="762"/>
                    </a:lnTo>
                    <a:close/>
                    <a:moveTo>
                      <a:pt x="1493" y="468"/>
                    </a:moveTo>
                    <a:lnTo>
                      <a:pt x="1521" y="515"/>
                    </a:lnTo>
                    <a:lnTo>
                      <a:pt x="1493" y="468"/>
                    </a:lnTo>
                    <a:close/>
                    <a:moveTo>
                      <a:pt x="268" y="468"/>
                    </a:moveTo>
                    <a:lnTo>
                      <a:pt x="240" y="515"/>
                    </a:lnTo>
                    <a:lnTo>
                      <a:pt x="268" y="468"/>
                    </a:lnTo>
                    <a:close/>
                    <a:moveTo>
                      <a:pt x="881" y="275"/>
                    </a:moveTo>
                    <a:lnTo>
                      <a:pt x="801" y="281"/>
                    </a:lnTo>
                    <a:lnTo>
                      <a:pt x="724" y="297"/>
                    </a:lnTo>
                    <a:lnTo>
                      <a:pt x="652" y="321"/>
                    </a:lnTo>
                    <a:lnTo>
                      <a:pt x="583" y="355"/>
                    </a:lnTo>
                    <a:lnTo>
                      <a:pt x="521" y="397"/>
                    </a:lnTo>
                    <a:lnTo>
                      <a:pt x="465" y="448"/>
                    </a:lnTo>
                    <a:lnTo>
                      <a:pt x="414" y="505"/>
                    </a:lnTo>
                    <a:lnTo>
                      <a:pt x="372" y="567"/>
                    </a:lnTo>
                    <a:lnTo>
                      <a:pt x="338" y="635"/>
                    </a:lnTo>
                    <a:lnTo>
                      <a:pt x="314" y="708"/>
                    </a:lnTo>
                    <a:lnTo>
                      <a:pt x="298" y="785"/>
                    </a:lnTo>
                    <a:lnTo>
                      <a:pt x="293" y="865"/>
                    </a:lnTo>
                    <a:lnTo>
                      <a:pt x="293" y="879"/>
                    </a:lnTo>
                    <a:lnTo>
                      <a:pt x="298" y="958"/>
                    </a:lnTo>
                    <a:lnTo>
                      <a:pt x="314" y="1036"/>
                    </a:lnTo>
                    <a:lnTo>
                      <a:pt x="338" y="1108"/>
                    </a:lnTo>
                    <a:lnTo>
                      <a:pt x="372" y="1177"/>
                    </a:lnTo>
                    <a:lnTo>
                      <a:pt x="414" y="1240"/>
                    </a:lnTo>
                    <a:lnTo>
                      <a:pt x="465" y="1297"/>
                    </a:lnTo>
                    <a:lnTo>
                      <a:pt x="521" y="1346"/>
                    </a:lnTo>
                    <a:lnTo>
                      <a:pt x="583" y="1389"/>
                    </a:lnTo>
                    <a:lnTo>
                      <a:pt x="652" y="1424"/>
                    </a:lnTo>
                    <a:lnTo>
                      <a:pt x="724" y="1449"/>
                    </a:lnTo>
                    <a:lnTo>
                      <a:pt x="801" y="1465"/>
                    </a:lnTo>
                    <a:lnTo>
                      <a:pt x="881" y="1470"/>
                    </a:lnTo>
                    <a:lnTo>
                      <a:pt x="960" y="1465"/>
                    </a:lnTo>
                    <a:lnTo>
                      <a:pt x="1037" y="1449"/>
                    </a:lnTo>
                    <a:lnTo>
                      <a:pt x="1109" y="1424"/>
                    </a:lnTo>
                    <a:lnTo>
                      <a:pt x="1178" y="1389"/>
                    </a:lnTo>
                    <a:lnTo>
                      <a:pt x="1240" y="1346"/>
                    </a:lnTo>
                    <a:lnTo>
                      <a:pt x="1296" y="1297"/>
                    </a:lnTo>
                    <a:lnTo>
                      <a:pt x="1347" y="1240"/>
                    </a:lnTo>
                    <a:lnTo>
                      <a:pt x="1389" y="1177"/>
                    </a:lnTo>
                    <a:lnTo>
                      <a:pt x="1423" y="1108"/>
                    </a:lnTo>
                    <a:lnTo>
                      <a:pt x="1447" y="1036"/>
                    </a:lnTo>
                    <a:lnTo>
                      <a:pt x="1463" y="958"/>
                    </a:lnTo>
                    <a:lnTo>
                      <a:pt x="1469" y="879"/>
                    </a:lnTo>
                    <a:lnTo>
                      <a:pt x="1469" y="865"/>
                    </a:lnTo>
                    <a:lnTo>
                      <a:pt x="1463" y="785"/>
                    </a:lnTo>
                    <a:lnTo>
                      <a:pt x="1447" y="708"/>
                    </a:lnTo>
                    <a:lnTo>
                      <a:pt x="1423" y="635"/>
                    </a:lnTo>
                    <a:lnTo>
                      <a:pt x="1389" y="567"/>
                    </a:lnTo>
                    <a:lnTo>
                      <a:pt x="1347" y="505"/>
                    </a:lnTo>
                    <a:lnTo>
                      <a:pt x="1296" y="448"/>
                    </a:lnTo>
                    <a:lnTo>
                      <a:pt x="1240" y="397"/>
                    </a:lnTo>
                    <a:lnTo>
                      <a:pt x="1178" y="355"/>
                    </a:lnTo>
                    <a:lnTo>
                      <a:pt x="1109" y="321"/>
                    </a:lnTo>
                    <a:lnTo>
                      <a:pt x="1037" y="297"/>
                    </a:lnTo>
                    <a:lnTo>
                      <a:pt x="960" y="281"/>
                    </a:lnTo>
                    <a:lnTo>
                      <a:pt x="881" y="275"/>
                    </a:lnTo>
                    <a:close/>
                    <a:moveTo>
                      <a:pt x="1277" y="252"/>
                    </a:moveTo>
                    <a:lnTo>
                      <a:pt x="1305" y="270"/>
                    </a:lnTo>
                    <a:lnTo>
                      <a:pt x="1342" y="298"/>
                    </a:lnTo>
                    <a:lnTo>
                      <a:pt x="1277" y="252"/>
                    </a:lnTo>
                    <a:close/>
                    <a:moveTo>
                      <a:pt x="1270" y="247"/>
                    </a:moveTo>
                    <a:lnTo>
                      <a:pt x="1277" y="252"/>
                    </a:lnTo>
                    <a:lnTo>
                      <a:pt x="1270" y="247"/>
                    </a:lnTo>
                    <a:close/>
                    <a:moveTo>
                      <a:pt x="461" y="90"/>
                    </a:moveTo>
                    <a:lnTo>
                      <a:pt x="465" y="104"/>
                    </a:lnTo>
                    <a:lnTo>
                      <a:pt x="463" y="104"/>
                    </a:lnTo>
                    <a:lnTo>
                      <a:pt x="461" y="90"/>
                    </a:lnTo>
                    <a:close/>
                    <a:moveTo>
                      <a:pt x="849" y="0"/>
                    </a:moveTo>
                    <a:lnTo>
                      <a:pt x="912" y="0"/>
                    </a:lnTo>
                    <a:lnTo>
                      <a:pt x="942" y="2"/>
                    </a:lnTo>
                    <a:lnTo>
                      <a:pt x="974" y="155"/>
                    </a:lnTo>
                    <a:lnTo>
                      <a:pt x="1035" y="166"/>
                    </a:lnTo>
                    <a:lnTo>
                      <a:pt x="1095" y="182"/>
                    </a:lnTo>
                    <a:lnTo>
                      <a:pt x="1187" y="55"/>
                    </a:lnTo>
                    <a:lnTo>
                      <a:pt x="1243" y="78"/>
                    </a:lnTo>
                    <a:lnTo>
                      <a:pt x="1298" y="104"/>
                    </a:lnTo>
                    <a:lnTo>
                      <a:pt x="1266" y="245"/>
                    </a:lnTo>
                    <a:lnTo>
                      <a:pt x="1270" y="247"/>
                    </a:lnTo>
                    <a:lnTo>
                      <a:pt x="1266" y="260"/>
                    </a:lnTo>
                    <a:lnTo>
                      <a:pt x="1317" y="293"/>
                    </a:lnTo>
                    <a:lnTo>
                      <a:pt x="1365" y="334"/>
                    </a:lnTo>
                    <a:lnTo>
                      <a:pt x="1498" y="254"/>
                    </a:lnTo>
                    <a:lnTo>
                      <a:pt x="1539" y="297"/>
                    </a:lnTo>
                    <a:lnTo>
                      <a:pt x="1576" y="341"/>
                    </a:lnTo>
                    <a:lnTo>
                      <a:pt x="1488" y="461"/>
                    </a:lnTo>
                    <a:lnTo>
                      <a:pt x="1493" y="468"/>
                    </a:lnTo>
                    <a:lnTo>
                      <a:pt x="1488" y="475"/>
                    </a:lnTo>
                    <a:lnTo>
                      <a:pt x="1520" y="526"/>
                    </a:lnTo>
                    <a:lnTo>
                      <a:pt x="1546" y="579"/>
                    </a:lnTo>
                    <a:lnTo>
                      <a:pt x="1703" y="561"/>
                    </a:lnTo>
                    <a:lnTo>
                      <a:pt x="1722" y="616"/>
                    </a:lnTo>
                    <a:lnTo>
                      <a:pt x="1736" y="671"/>
                    </a:lnTo>
                    <a:lnTo>
                      <a:pt x="1602" y="746"/>
                    </a:lnTo>
                    <a:lnTo>
                      <a:pt x="1602" y="752"/>
                    </a:lnTo>
                    <a:lnTo>
                      <a:pt x="1604" y="757"/>
                    </a:lnTo>
                    <a:lnTo>
                      <a:pt x="1604" y="761"/>
                    </a:lnTo>
                    <a:lnTo>
                      <a:pt x="1602" y="762"/>
                    </a:lnTo>
                    <a:lnTo>
                      <a:pt x="1609" y="819"/>
                    </a:lnTo>
                    <a:lnTo>
                      <a:pt x="1613" y="877"/>
                    </a:lnTo>
                    <a:lnTo>
                      <a:pt x="1761" y="923"/>
                    </a:lnTo>
                    <a:lnTo>
                      <a:pt x="1756" y="981"/>
                    </a:lnTo>
                    <a:lnTo>
                      <a:pt x="1747" y="1038"/>
                    </a:lnTo>
                    <a:lnTo>
                      <a:pt x="1588" y="1053"/>
                    </a:lnTo>
                    <a:lnTo>
                      <a:pt x="1572" y="1106"/>
                    </a:lnTo>
                    <a:lnTo>
                      <a:pt x="1553" y="1158"/>
                    </a:lnTo>
                    <a:lnTo>
                      <a:pt x="1557" y="1163"/>
                    </a:lnTo>
                    <a:lnTo>
                      <a:pt x="1553" y="1173"/>
                    </a:lnTo>
                    <a:lnTo>
                      <a:pt x="1666" y="1272"/>
                    </a:lnTo>
                    <a:lnTo>
                      <a:pt x="1638" y="1320"/>
                    </a:lnTo>
                    <a:lnTo>
                      <a:pt x="1602" y="1376"/>
                    </a:lnTo>
                    <a:lnTo>
                      <a:pt x="1453" y="1325"/>
                    </a:lnTo>
                    <a:lnTo>
                      <a:pt x="1417" y="1366"/>
                    </a:lnTo>
                    <a:lnTo>
                      <a:pt x="1381" y="1405"/>
                    </a:lnTo>
                    <a:lnTo>
                      <a:pt x="1386" y="1413"/>
                    </a:lnTo>
                    <a:lnTo>
                      <a:pt x="1381" y="1419"/>
                    </a:lnTo>
                    <a:lnTo>
                      <a:pt x="1440" y="1551"/>
                    </a:lnTo>
                    <a:lnTo>
                      <a:pt x="1442" y="1549"/>
                    </a:lnTo>
                    <a:lnTo>
                      <a:pt x="1393" y="1588"/>
                    </a:lnTo>
                    <a:lnTo>
                      <a:pt x="1336" y="1625"/>
                    </a:lnTo>
                    <a:lnTo>
                      <a:pt x="1220" y="1517"/>
                    </a:lnTo>
                    <a:lnTo>
                      <a:pt x="1175" y="1540"/>
                    </a:lnTo>
                    <a:lnTo>
                      <a:pt x="1125" y="1560"/>
                    </a:lnTo>
                    <a:lnTo>
                      <a:pt x="1125" y="1574"/>
                    </a:lnTo>
                    <a:lnTo>
                      <a:pt x="1127" y="1717"/>
                    </a:lnTo>
                    <a:lnTo>
                      <a:pt x="1062" y="1733"/>
                    </a:lnTo>
                    <a:lnTo>
                      <a:pt x="995" y="1745"/>
                    </a:lnTo>
                    <a:lnTo>
                      <a:pt x="932" y="1600"/>
                    </a:lnTo>
                    <a:lnTo>
                      <a:pt x="907" y="1600"/>
                    </a:lnTo>
                    <a:lnTo>
                      <a:pt x="881" y="1602"/>
                    </a:lnTo>
                    <a:lnTo>
                      <a:pt x="856" y="1600"/>
                    </a:lnTo>
                    <a:lnTo>
                      <a:pt x="829" y="1600"/>
                    </a:lnTo>
                    <a:lnTo>
                      <a:pt x="766" y="1745"/>
                    </a:lnTo>
                    <a:lnTo>
                      <a:pt x="701" y="1733"/>
                    </a:lnTo>
                    <a:lnTo>
                      <a:pt x="634" y="1717"/>
                    </a:lnTo>
                    <a:lnTo>
                      <a:pt x="636" y="1574"/>
                    </a:lnTo>
                    <a:lnTo>
                      <a:pt x="636" y="1560"/>
                    </a:lnTo>
                    <a:lnTo>
                      <a:pt x="586" y="1540"/>
                    </a:lnTo>
                    <a:lnTo>
                      <a:pt x="541" y="1517"/>
                    </a:lnTo>
                    <a:lnTo>
                      <a:pt x="425" y="1625"/>
                    </a:lnTo>
                    <a:lnTo>
                      <a:pt x="368" y="1588"/>
                    </a:lnTo>
                    <a:lnTo>
                      <a:pt x="319" y="1549"/>
                    </a:lnTo>
                    <a:lnTo>
                      <a:pt x="321" y="1551"/>
                    </a:lnTo>
                    <a:lnTo>
                      <a:pt x="381" y="1419"/>
                    </a:lnTo>
                    <a:lnTo>
                      <a:pt x="375" y="1413"/>
                    </a:lnTo>
                    <a:lnTo>
                      <a:pt x="381" y="1405"/>
                    </a:lnTo>
                    <a:lnTo>
                      <a:pt x="344" y="1366"/>
                    </a:lnTo>
                    <a:lnTo>
                      <a:pt x="308" y="1325"/>
                    </a:lnTo>
                    <a:lnTo>
                      <a:pt x="159" y="1376"/>
                    </a:lnTo>
                    <a:lnTo>
                      <a:pt x="125" y="1325"/>
                    </a:lnTo>
                    <a:lnTo>
                      <a:pt x="95" y="1272"/>
                    </a:lnTo>
                    <a:lnTo>
                      <a:pt x="208" y="1173"/>
                    </a:lnTo>
                    <a:lnTo>
                      <a:pt x="205" y="1163"/>
                    </a:lnTo>
                    <a:lnTo>
                      <a:pt x="90" y="1262"/>
                    </a:lnTo>
                    <a:lnTo>
                      <a:pt x="208" y="1158"/>
                    </a:lnTo>
                    <a:lnTo>
                      <a:pt x="189" y="1106"/>
                    </a:lnTo>
                    <a:lnTo>
                      <a:pt x="173" y="1053"/>
                    </a:lnTo>
                    <a:lnTo>
                      <a:pt x="14" y="1038"/>
                    </a:lnTo>
                    <a:lnTo>
                      <a:pt x="6" y="974"/>
                    </a:lnTo>
                    <a:lnTo>
                      <a:pt x="2" y="923"/>
                    </a:lnTo>
                    <a:lnTo>
                      <a:pt x="148" y="877"/>
                    </a:lnTo>
                    <a:lnTo>
                      <a:pt x="152" y="819"/>
                    </a:lnTo>
                    <a:lnTo>
                      <a:pt x="159" y="762"/>
                    </a:lnTo>
                    <a:lnTo>
                      <a:pt x="157" y="761"/>
                    </a:lnTo>
                    <a:lnTo>
                      <a:pt x="157" y="762"/>
                    </a:lnTo>
                    <a:lnTo>
                      <a:pt x="159" y="746"/>
                    </a:lnTo>
                    <a:lnTo>
                      <a:pt x="25" y="671"/>
                    </a:lnTo>
                    <a:lnTo>
                      <a:pt x="39" y="616"/>
                    </a:lnTo>
                    <a:lnTo>
                      <a:pt x="58" y="561"/>
                    </a:lnTo>
                    <a:lnTo>
                      <a:pt x="215" y="579"/>
                    </a:lnTo>
                    <a:lnTo>
                      <a:pt x="241" y="526"/>
                    </a:lnTo>
                    <a:lnTo>
                      <a:pt x="273" y="475"/>
                    </a:lnTo>
                    <a:lnTo>
                      <a:pt x="268" y="468"/>
                    </a:lnTo>
                    <a:lnTo>
                      <a:pt x="273" y="461"/>
                    </a:lnTo>
                    <a:lnTo>
                      <a:pt x="178" y="334"/>
                    </a:lnTo>
                    <a:lnTo>
                      <a:pt x="185" y="341"/>
                    </a:lnTo>
                    <a:lnTo>
                      <a:pt x="222" y="297"/>
                    </a:lnTo>
                    <a:lnTo>
                      <a:pt x="263" y="254"/>
                    </a:lnTo>
                    <a:lnTo>
                      <a:pt x="396" y="334"/>
                    </a:lnTo>
                    <a:lnTo>
                      <a:pt x="444" y="293"/>
                    </a:lnTo>
                    <a:lnTo>
                      <a:pt x="495" y="260"/>
                    </a:lnTo>
                    <a:lnTo>
                      <a:pt x="491" y="247"/>
                    </a:lnTo>
                    <a:lnTo>
                      <a:pt x="493" y="245"/>
                    </a:lnTo>
                    <a:lnTo>
                      <a:pt x="495" y="245"/>
                    </a:lnTo>
                    <a:lnTo>
                      <a:pt x="465" y="104"/>
                    </a:lnTo>
                    <a:lnTo>
                      <a:pt x="518" y="78"/>
                    </a:lnTo>
                    <a:lnTo>
                      <a:pt x="574" y="55"/>
                    </a:lnTo>
                    <a:lnTo>
                      <a:pt x="666" y="182"/>
                    </a:lnTo>
                    <a:lnTo>
                      <a:pt x="726" y="166"/>
                    </a:lnTo>
                    <a:lnTo>
                      <a:pt x="787" y="155"/>
                    </a:lnTo>
                    <a:lnTo>
                      <a:pt x="819" y="2"/>
                    </a:lnTo>
                    <a:lnTo>
                      <a:pt x="84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D1A75CDA-35FF-AE4A-927C-E3035F0D19B6}"/>
                </a:ext>
              </a:extLst>
            </p:cNvPr>
            <p:cNvGrpSpPr/>
            <p:nvPr/>
          </p:nvGrpSpPr>
          <p:grpSpPr>
            <a:xfrm>
              <a:off x="3198005" y="3553084"/>
              <a:ext cx="358151" cy="315999"/>
              <a:chOff x="9828212" y="609600"/>
              <a:chExt cx="1036373" cy="914400"/>
            </a:xfrm>
            <a:solidFill>
              <a:sysClr val="window" lastClr="FFFFFF"/>
            </a:solidFill>
          </p:grpSpPr>
          <p:sp>
            <p:nvSpPr>
              <p:cNvPr id="333" name="Freeform 100">
                <a:extLst>
                  <a:ext uri="{FF2B5EF4-FFF2-40B4-BE49-F238E27FC236}">
                    <a16:creationId xmlns:a16="http://schemas.microsoft.com/office/drawing/2014/main" id="{B5E275A7-8201-4944-8547-31A3E8950C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28212" y="609600"/>
                <a:ext cx="851420" cy="869756"/>
              </a:xfrm>
              <a:custGeom>
                <a:avLst/>
                <a:gdLst/>
                <a:ahLst/>
                <a:cxnLst>
                  <a:cxn ang="0">
                    <a:pos x="428" y="335"/>
                  </a:cxn>
                  <a:cxn ang="0">
                    <a:pos x="341" y="417"/>
                  </a:cxn>
                  <a:cxn ang="0">
                    <a:pos x="305" y="523"/>
                  </a:cxn>
                  <a:cxn ang="0">
                    <a:pos x="328" y="649"/>
                  </a:cxn>
                  <a:cxn ang="0">
                    <a:pos x="402" y="737"/>
                  </a:cxn>
                  <a:cxn ang="0">
                    <a:pos x="506" y="781"/>
                  </a:cxn>
                  <a:cxn ang="0">
                    <a:pos x="630" y="767"/>
                  </a:cxn>
                  <a:cxn ang="0">
                    <a:pos x="733" y="689"/>
                  </a:cxn>
                  <a:cxn ang="0">
                    <a:pos x="779" y="566"/>
                  </a:cxn>
                  <a:cxn ang="0">
                    <a:pos x="756" y="437"/>
                  </a:cxn>
                  <a:cxn ang="0">
                    <a:pos x="671" y="343"/>
                  </a:cxn>
                  <a:cxn ang="0">
                    <a:pos x="555" y="305"/>
                  </a:cxn>
                  <a:cxn ang="0">
                    <a:pos x="640" y="15"/>
                  </a:cxn>
                  <a:cxn ang="0">
                    <a:pos x="675" y="67"/>
                  </a:cxn>
                  <a:cxn ang="0">
                    <a:pos x="709" y="129"/>
                  </a:cxn>
                  <a:cxn ang="0">
                    <a:pos x="785" y="112"/>
                  </a:cxn>
                  <a:cxn ang="0">
                    <a:pos x="860" y="104"/>
                  </a:cxn>
                  <a:cxn ang="0">
                    <a:pos x="942" y="172"/>
                  </a:cxn>
                  <a:cxn ang="0">
                    <a:pos x="986" y="242"/>
                  </a:cxn>
                  <a:cxn ang="0">
                    <a:pos x="966" y="313"/>
                  </a:cxn>
                  <a:cxn ang="0">
                    <a:pos x="943" y="345"/>
                  </a:cxn>
                  <a:cxn ang="0">
                    <a:pos x="963" y="393"/>
                  </a:cxn>
                  <a:cxn ang="0">
                    <a:pos x="993" y="407"/>
                  </a:cxn>
                  <a:cxn ang="0">
                    <a:pos x="1059" y="433"/>
                  </a:cxn>
                  <a:cxn ang="0">
                    <a:pos x="936" y="484"/>
                  </a:cxn>
                  <a:cxn ang="0">
                    <a:pos x="885" y="592"/>
                  </a:cxn>
                  <a:cxn ang="0">
                    <a:pos x="731" y="808"/>
                  </a:cxn>
                  <a:cxn ang="0">
                    <a:pos x="572" y="991"/>
                  </a:cxn>
                  <a:cxn ang="0">
                    <a:pos x="576" y="1090"/>
                  </a:cxn>
                  <a:cxn ang="0">
                    <a:pos x="463" y="1084"/>
                  </a:cxn>
                  <a:cxn ang="0">
                    <a:pos x="411" y="1034"/>
                  </a:cxn>
                  <a:cxn ang="0">
                    <a:pos x="402" y="977"/>
                  </a:cxn>
                  <a:cxn ang="0">
                    <a:pos x="368" y="956"/>
                  </a:cxn>
                  <a:cxn ang="0">
                    <a:pos x="343" y="946"/>
                  </a:cxn>
                  <a:cxn ang="0">
                    <a:pos x="317" y="963"/>
                  </a:cxn>
                  <a:cxn ang="0">
                    <a:pos x="251" y="990"/>
                  </a:cxn>
                  <a:cxn ang="0">
                    <a:pos x="158" y="931"/>
                  </a:cxn>
                  <a:cxn ang="0">
                    <a:pos x="98" y="839"/>
                  </a:cxn>
                  <a:cxn ang="0">
                    <a:pos x="125" y="767"/>
                  </a:cxn>
                  <a:cxn ang="0">
                    <a:pos x="139" y="734"/>
                  </a:cxn>
                  <a:cxn ang="0">
                    <a:pos x="113" y="680"/>
                  </a:cxn>
                  <a:cxn ang="0">
                    <a:pos x="64" y="677"/>
                  </a:cxn>
                  <a:cxn ang="0">
                    <a:pos x="10" y="636"/>
                  </a:cxn>
                  <a:cxn ang="0">
                    <a:pos x="18" y="440"/>
                  </a:cxn>
                  <a:cxn ang="0">
                    <a:pos x="76" y="409"/>
                  </a:cxn>
                  <a:cxn ang="0">
                    <a:pos x="121" y="391"/>
                  </a:cxn>
                  <a:cxn ang="0">
                    <a:pos x="139" y="348"/>
                  </a:cxn>
                  <a:cxn ang="0">
                    <a:pos x="129" y="324"/>
                  </a:cxn>
                  <a:cxn ang="0">
                    <a:pos x="97" y="264"/>
                  </a:cxn>
                  <a:cxn ang="0">
                    <a:pos x="128" y="188"/>
                  </a:cxn>
                  <a:cxn ang="0">
                    <a:pos x="220" y="106"/>
                  </a:cxn>
                  <a:cxn ang="0">
                    <a:pos x="293" y="107"/>
                  </a:cxn>
                  <a:cxn ang="0">
                    <a:pos x="341" y="142"/>
                  </a:cxn>
                  <a:cxn ang="0">
                    <a:pos x="407" y="97"/>
                  </a:cxn>
                  <a:cxn ang="0">
                    <a:pos x="419" y="41"/>
                  </a:cxn>
                </a:cxnLst>
                <a:rect l="0" t="0" r="r" b="b"/>
                <a:pathLst>
                  <a:path w="1068" h="1091">
                    <a:moveTo>
                      <a:pt x="531" y="305"/>
                    </a:moveTo>
                    <a:lnTo>
                      <a:pt x="508" y="307"/>
                    </a:lnTo>
                    <a:lnTo>
                      <a:pt x="487" y="312"/>
                    </a:lnTo>
                    <a:lnTo>
                      <a:pt x="466" y="318"/>
                    </a:lnTo>
                    <a:lnTo>
                      <a:pt x="447" y="326"/>
                    </a:lnTo>
                    <a:lnTo>
                      <a:pt x="428" y="335"/>
                    </a:lnTo>
                    <a:lnTo>
                      <a:pt x="410" y="346"/>
                    </a:lnTo>
                    <a:lnTo>
                      <a:pt x="394" y="358"/>
                    </a:lnTo>
                    <a:lnTo>
                      <a:pt x="379" y="371"/>
                    </a:lnTo>
                    <a:lnTo>
                      <a:pt x="365" y="386"/>
                    </a:lnTo>
                    <a:lnTo>
                      <a:pt x="352" y="401"/>
                    </a:lnTo>
                    <a:lnTo>
                      <a:pt x="341" y="417"/>
                    </a:lnTo>
                    <a:lnTo>
                      <a:pt x="331" y="434"/>
                    </a:lnTo>
                    <a:lnTo>
                      <a:pt x="323" y="451"/>
                    </a:lnTo>
                    <a:lnTo>
                      <a:pt x="316" y="469"/>
                    </a:lnTo>
                    <a:lnTo>
                      <a:pt x="311" y="487"/>
                    </a:lnTo>
                    <a:lnTo>
                      <a:pt x="307" y="505"/>
                    </a:lnTo>
                    <a:lnTo>
                      <a:pt x="305" y="523"/>
                    </a:lnTo>
                    <a:lnTo>
                      <a:pt x="304" y="546"/>
                    </a:lnTo>
                    <a:lnTo>
                      <a:pt x="305" y="569"/>
                    </a:lnTo>
                    <a:lnTo>
                      <a:pt x="308" y="590"/>
                    </a:lnTo>
                    <a:lnTo>
                      <a:pt x="313" y="610"/>
                    </a:lnTo>
                    <a:lnTo>
                      <a:pt x="320" y="630"/>
                    </a:lnTo>
                    <a:lnTo>
                      <a:pt x="328" y="649"/>
                    </a:lnTo>
                    <a:lnTo>
                      <a:pt x="337" y="666"/>
                    </a:lnTo>
                    <a:lnTo>
                      <a:pt x="348" y="683"/>
                    </a:lnTo>
                    <a:lnTo>
                      <a:pt x="360" y="698"/>
                    </a:lnTo>
                    <a:lnTo>
                      <a:pt x="373" y="713"/>
                    </a:lnTo>
                    <a:lnTo>
                      <a:pt x="387" y="726"/>
                    </a:lnTo>
                    <a:lnTo>
                      <a:pt x="402" y="737"/>
                    </a:lnTo>
                    <a:lnTo>
                      <a:pt x="418" y="748"/>
                    </a:lnTo>
                    <a:lnTo>
                      <a:pt x="435" y="758"/>
                    </a:lnTo>
                    <a:lnTo>
                      <a:pt x="452" y="765"/>
                    </a:lnTo>
                    <a:lnTo>
                      <a:pt x="469" y="772"/>
                    </a:lnTo>
                    <a:lnTo>
                      <a:pt x="488" y="777"/>
                    </a:lnTo>
                    <a:lnTo>
                      <a:pt x="506" y="781"/>
                    </a:lnTo>
                    <a:lnTo>
                      <a:pt x="524" y="783"/>
                    </a:lnTo>
                    <a:lnTo>
                      <a:pt x="543" y="784"/>
                    </a:lnTo>
                    <a:lnTo>
                      <a:pt x="565" y="783"/>
                    </a:lnTo>
                    <a:lnTo>
                      <a:pt x="587" y="780"/>
                    </a:lnTo>
                    <a:lnTo>
                      <a:pt x="609" y="774"/>
                    </a:lnTo>
                    <a:lnTo>
                      <a:pt x="630" y="767"/>
                    </a:lnTo>
                    <a:lnTo>
                      <a:pt x="649" y="758"/>
                    </a:lnTo>
                    <a:lnTo>
                      <a:pt x="669" y="747"/>
                    </a:lnTo>
                    <a:lnTo>
                      <a:pt x="687" y="734"/>
                    </a:lnTo>
                    <a:lnTo>
                      <a:pt x="703" y="720"/>
                    </a:lnTo>
                    <a:lnTo>
                      <a:pt x="719" y="705"/>
                    </a:lnTo>
                    <a:lnTo>
                      <a:pt x="733" y="689"/>
                    </a:lnTo>
                    <a:lnTo>
                      <a:pt x="746" y="670"/>
                    </a:lnTo>
                    <a:lnTo>
                      <a:pt x="756" y="651"/>
                    </a:lnTo>
                    <a:lnTo>
                      <a:pt x="765" y="631"/>
                    </a:lnTo>
                    <a:lnTo>
                      <a:pt x="772" y="610"/>
                    </a:lnTo>
                    <a:lnTo>
                      <a:pt x="777" y="589"/>
                    </a:lnTo>
                    <a:lnTo>
                      <a:pt x="779" y="566"/>
                    </a:lnTo>
                    <a:lnTo>
                      <a:pt x="780" y="543"/>
                    </a:lnTo>
                    <a:lnTo>
                      <a:pt x="779" y="520"/>
                    </a:lnTo>
                    <a:lnTo>
                      <a:pt x="777" y="498"/>
                    </a:lnTo>
                    <a:lnTo>
                      <a:pt x="772" y="477"/>
                    </a:lnTo>
                    <a:lnTo>
                      <a:pt x="765" y="456"/>
                    </a:lnTo>
                    <a:lnTo>
                      <a:pt x="756" y="437"/>
                    </a:lnTo>
                    <a:lnTo>
                      <a:pt x="746" y="418"/>
                    </a:lnTo>
                    <a:lnTo>
                      <a:pt x="733" y="401"/>
                    </a:lnTo>
                    <a:lnTo>
                      <a:pt x="720" y="384"/>
                    </a:lnTo>
                    <a:lnTo>
                      <a:pt x="705" y="369"/>
                    </a:lnTo>
                    <a:lnTo>
                      <a:pt x="688" y="356"/>
                    </a:lnTo>
                    <a:lnTo>
                      <a:pt x="671" y="343"/>
                    </a:lnTo>
                    <a:lnTo>
                      <a:pt x="653" y="333"/>
                    </a:lnTo>
                    <a:lnTo>
                      <a:pt x="635" y="324"/>
                    </a:lnTo>
                    <a:lnTo>
                      <a:pt x="615" y="316"/>
                    </a:lnTo>
                    <a:lnTo>
                      <a:pt x="595" y="311"/>
                    </a:lnTo>
                    <a:lnTo>
                      <a:pt x="575" y="307"/>
                    </a:lnTo>
                    <a:lnTo>
                      <a:pt x="555" y="305"/>
                    </a:lnTo>
                    <a:lnTo>
                      <a:pt x="531" y="305"/>
                    </a:lnTo>
                    <a:close/>
                    <a:moveTo>
                      <a:pt x="475" y="0"/>
                    </a:moveTo>
                    <a:lnTo>
                      <a:pt x="610" y="0"/>
                    </a:lnTo>
                    <a:lnTo>
                      <a:pt x="621" y="4"/>
                    </a:lnTo>
                    <a:lnTo>
                      <a:pt x="631" y="9"/>
                    </a:lnTo>
                    <a:lnTo>
                      <a:pt x="640" y="15"/>
                    </a:lnTo>
                    <a:lnTo>
                      <a:pt x="649" y="21"/>
                    </a:lnTo>
                    <a:lnTo>
                      <a:pt x="656" y="28"/>
                    </a:lnTo>
                    <a:lnTo>
                      <a:pt x="663" y="36"/>
                    </a:lnTo>
                    <a:lnTo>
                      <a:pt x="668" y="45"/>
                    </a:lnTo>
                    <a:lnTo>
                      <a:pt x="673" y="56"/>
                    </a:lnTo>
                    <a:lnTo>
                      <a:pt x="675" y="67"/>
                    </a:lnTo>
                    <a:lnTo>
                      <a:pt x="677" y="84"/>
                    </a:lnTo>
                    <a:lnTo>
                      <a:pt x="679" y="102"/>
                    </a:lnTo>
                    <a:lnTo>
                      <a:pt x="679" y="119"/>
                    </a:lnTo>
                    <a:lnTo>
                      <a:pt x="690" y="122"/>
                    </a:lnTo>
                    <a:lnTo>
                      <a:pt x="699" y="125"/>
                    </a:lnTo>
                    <a:lnTo>
                      <a:pt x="709" y="129"/>
                    </a:lnTo>
                    <a:lnTo>
                      <a:pt x="727" y="137"/>
                    </a:lnTo>
                    <a:lnTo>
                      <a:pt x="746" y="147"/>
                    </a:lnTo>
                    <a:lnTo>
                      <a:pt x="754" y="137"/>
                    </a:lnTo>
                    <a:lnTo>
                      <a:pt x="763" y="128"/>
                    </a:lnTo>
                    <a:lnTo>
                      <a:pt x="774" y="119"/>
                    </a:lnTo>
                    <a:lnTo>
                      <a:pt x="785" y="112"/>
                    </a:lnTo>
                    <a:lnTo>
                      <a:pt x="796" y="106"/>
                    </a:lnTo>
                    <a:lnTo>
                      <a:pt x="809" y="102"/>
                    </a:lnTo>
                    <a:lnTo>
                      <a:pt x="822" y="100"/>
                    </a:lnTo>
                    <a:lnTo>
                      <a:pt x="835" y="99"/>
                    </a:lnTo>
                    <a:lnTo>
                      <a:pt x="847" y="101"/>
                    </a:lnTo>
                    <a:lnTo>
                      <a:pt x="860" y="104"/>
                    </a:lnTo>
                    <a:lnTo>
                      <a:pt x="872" y="109"/>
                    </a:lnTo>
                    <a:lnTo>
                      <a:pt x="884" y="117"/>
                    </a:lnTo>
                    <a:lnTo>
                      <a:pt x="899" y="130"/>
                    </a:lnTo>
                    <a:lnTo>
                      <a:pt x="914" y="143"/>
                    </a:lnTo>
                    <a:lnTo>
                      <a:pt x="928" y="158"/>
                    </a:lnTo>
                    <a:lnTo>
                      <a:pt x="942" y="172"/>
                    </a:lnTo>
                    <a:lnTo>
                      <a:pt x="957" y="186"/>
                    </a:lnTo>
                    <a:lnTo>
                      <a:pt x="965" y="196"/>
                    </a:lnTo>
                    <a:lnTo>
                      <a:pt x="973" y="206"/>
                    </a:lnTo>
                    <a:lnTo>
                      <a:pt x="979" y="218"/>
                    </a:lnTo>
                    <a:lnTo>
                      <a:pt x="983" y="230"/>
                    </a:lnTo>
                    <a:lnTo>
                      <a:pt x="986" y="242"/>
                    </a:lnTo>
                    <a:lnTo>
                      <a:pt x="986" y="255"/>
                    </a:lnTo>
                    <a:lnTo>
                      <a:pt x="986" y="267"/>
                    </a:lnTo>
                    <a:lnTo>
                      <a:pt x="983" y="279"/>
                    </a:lnTo>
                    <a:lnTo>
                      <a:pt x="979" y="291"/>
                    </a:lnTo>
                    <a:lnTo>
                      <a:pt x="973" y="303"/>
                    </a:lnTo>
                    <a:lnTo>
                      <a:pt x="966" y="313"/>
                    </a:lnTo>
                    <a:lnTo>
                      <a:pt x="956" y="323"/>
                    </a:lnTo>
                    <a:lnTo>
                      <a:pt x="952" y="327"/>
                    </a:lnTo>
                    <a:lnTo>
                      <a:pt x="948" y="331"/>
                    </a:lnTo>
                    <a:lnTo>
                      <a:pt x="945" y="335"/>
                    </a:lnTo>
                    <a:lnTo>
                      <a:pt x="943" y="340"/>
                    </a:lnTo>
                    <a:lnTo>
                      <a:pt x="943" y="345"/>
                    </a:lnTo>
                    <a:lnTo>
                      <a:pt x="945" y="351"/>
                    </a:lnTo>
                    <a:lnTo>
                      <a:pt x="949" y="357"/>
                    </a:lnTo>
                    <a:lnTo>
                      <a:pt x="953" y="365"/>
                    </a:lnTo>
                    <a:lnTo>
                      <a:pt x="957" y="375"/>
                    </a:lnTo>
                    <a:lnTo>
                      <a:pt x="960" y="384"/>
                    </a:lnTo>
                    <a:lnTo>
                      <a:pt x="963" y="393"/>
                    </a:lnTo>
                    <a:lnTo>
                      <a:pt x="965" y="399"/>
                    </a:lnTo>
                    <a:lnTo>
                      <a:pt x="967" y="403"/>
                    </a:lnTo>
                    <a:lnTo>
                      <a:pt x="971" y="406"/>
                    </a:lnTo>
                    <a:lnTo>
                      <a:pt x="976" y="408"/>
                    </a:lnTo>
                    <a:lnTo>
                      <a:pt x="982" y="408"/>
                    </a:lnTo>
                    <a:lnTo>
                      <a:pt x="993" y="407"/>
                    </a:lnTo>
                    <a:lnTo>
                      <a:pt x="1005" y="408"/>
                    </a:lnTo>
                    <a:lnTo>
                      <a:pt x="1017" y="410"/>
                    </a:lnTo>
                    <a:lnTo>
                      <a:pt x="1029" y="413"/>
                    </a:lnTo>
                    <a:lnTo>
                      <a:pt x="1040" y="418"/>
                    </a:lnTo>
                    <a:lnTo>
                      <a:pt x="1050" y="424"/>
                    </a:lnTo>
                    <a:lnTo>
                      <a:pt x="1059" y="433"/>
                    </a:lnTo>
                    <a:lnTo>
                      <a:pt x="1068" y="442"/>
                    </a:lnTo>
                    <a:lnTo>
                      <a:pt x="1030" y="453"/>
                    </a:lnTo>
                    <a:lnTo>
                      <a:pt x="993" y="462"/>
                    </a:lnTo>
                    <a:lnTo>
                      <a:pt x="958" y="473"/>
                    </a:lnTo>
                    <a:lnTo>
                      <a:pt x="947" y="478"/>
                    </a:lnTo>
                    <a:lnTo>
                      <a:pt x="936" y="484"/>
                    </a:lnTo>
                    <a:lnTo>
                      <a:pt x="926" y="491"/>
                    </a:lnTo>
                    <a:lnTo>
                      <a:pt x="918" y="499"/>
                    </a:lnTo>
                    <a:lnTo>
                      <a:pt x="911" y="509"/>
                    </a:lnTo>
                    <a:lnTo>
                      <a:pt x="905" y="519"/>
                    </a:lnTo>
                    <a:lnTo>
                      <a:pt x="900" y="532"/>
                    </a:lnTo>
                    <a:lnTo>
                      <a:pt x="885" y="592"/>
                    </a:lnTo>
                    <a:lnTo>
                      <a:pt x="870" y="653"/>
                    </a:lnTo>
                    <a:lnTo>
                      <a:pt x="867" y="664"/>
                    </a:lnTo>
                    <a:lnTo>
                      <a:pt x="863" y="674"/>
                    </a:lnTo>
                    <a:lnTo>
                      <a:pt x="857" y="683"/>
                    </a:lnTo>
                    <a:lnTo>
                      <a:pt x="850" y="691"/>
                    </a:lnTo>
                    <a:lnTo>
                      <a:pt x="731" y="808"/>
                    </a:lnTo>
                    <a:lnTo>
                      <a:pt x="614" y="927"/>
                    </a:lnTo>
                    <a:lnTo>
                      <a:pt x="603" y="939"/>
                    </a:lnTo>
                    <a:lnTo>
                      <a:pt x="593" y="951"/>
                    </a:lnTo>
                    <a:lnTo>
                      <a:pt x="584" y="964"/>
                    </a:lnTo>
                    <a:lnTo>
                      <a:pt x="578" y="977"/>
                    </a:lnTo>
                    <a:lnTo>
                      <a:pt x="572" y="991"/>
                    </a:lnTo>
                    <a:lnTo>
                      <a:pt x="569" y="1006"/>
                    </a:lnTo>
                    <a:lnTo>
                      <a:pt x="567" y="1021"/>
                    </a:lnTo>
                    <a:lnTo>
                      <a:pt x="567" y="1037"/>
                    </a:lnTo>
                    <a:lnTo>
                      <a:pt x="569" y="1054"/>
                    </a:lnTo>
                    <a:lnTo>
                      <a:pt x="572" y="1071"/>
                    </a:lnTo>
                    <a:lnTo>
                      <a:pt x="576" y="1090"/>
                    </a:lnTo>
                    <a:lnTo>
                      <a:pt x="554" y="1091"/>
                    </a:lnTo>
                    <a:lnTo>
                      <a:pt x="532" y="1091"/>
                    </a:lnTo>
                    <a:lnTo>
                      <a:pt x="511" y="1091"/>
                    </a:lnTo>
                    <a:lnTo>
                      <a:pt x="490" y="1090"/>
                    </a:lnTo>
                    <a:lnTo>
                      <a:pt x="476" y="1087"/>
                    </a:lnTo>
                    <a:lnTo>
                      <a:pt x="463" y="1084"/>
                    </a:lnTo>
                    <a:lnTo>
                      <a:pt x="451" y="1078"/>
                    </a:lnTo>
                    <a:lnTo>
                      <a:pt x="440" y="1071"/>
                    </a:lnTo>
                    <a:lnTo>
                      <a:pt x="430" y="1063"/>
                    </a:lnTo>
                    <a:lnTo>
                      <a:pt x="422" y="1054"/>
                    </a:lnTo>
                    <a:lnTo>
                      <a:pt x="416" y="1044"/>
                    </a:lnTo>
                    <a:lnTo>
                      <a:pt x="411" y="1034"/>
                    </a:lnTo>
                    <a:lnTo>
                      <a:pt x="409" y="1023"/>
                    </a:lnTo>
                    <a:lnTo>
                      <a:pt x="408" y="1012"/>
                    </a:lnTo>
                    <a:lnTo>
                      <a:pt x="408" y="1002"/>
                    </a:lnTo>
                    <a:lnTo>
                      <a:pt x="407" y="993"/>
                    </a:lnTo>
                    <a:lnTo>
                      <a:pt x="405" y="984"/>
                    </a:lnTo>
                    <a:lnTo>
                      <a:pt x="402" y="977"/>
                    </a:lnTo>
                    <a:lnTo>
                      <a:pt x="398" y="971"/>
                    </a:lnTo>
                    <a:lnTo>
                      <a:pt x="393" y="966"/>
                    </a:lnTo>
                    <a:lnTo>
                      <a:pt x="386" y="962"/>
                    </a:lnTo>
                    <a:lnTo>
                      <a:pt x="378" y="958"/>
                    </a:lnTo>
                    <a:lnTo>
                      <a:pt x="368" y="956"/>
                    </a:lnTo>
                    <a:lnTo>
                      <a:pt x="368" y="956"/>
                    </a:lnTo>
                    <a:lnTo>
                      <a:pt x="367" y="955"/>
                    </a:lnTo>
                    <a:lnTo>
                      <a:pt x="367" y="955"/>
                    </a:lnTo>
                    <a:lnTo>
                      <a:pt x="359" y="951"/>
                    </a:lnTo>
                    <a:lnTo>
                      <a:pt x="353" y="949"/>
                    </a:lnTo>
                    <a:lnTo>
                      <a:pt x="348" y="947"/>
                    </a:lnTo>
                    <a:lnTo>
                      <a:pt x="343" y="946"/>
                    </a:lnTo>
                    <a:lnTo>
                      <a:pt x="339" y="946"/>
                    </a:lnTo>
                    <a:lnTo>
                      <a:pt x="336" y="947"/>
                    </a:lnTo>
                    <a:lnTo>
                      <a:pt x="332" y="949"/>
                    </a:lnTo>
                    <a:lnTo>
                      <a:pt x="328" y="953"/>
                    </a:lnTo>
                    <a:lnTo>
                      <a:pt x="323" y="957"/>
                    </a:lnTo>
                    <a:lnTo>
                      <a:pt x="317" y="963"/>
                    </a:lnTo>
                    <a:lnTo>
                      <a:pt x="308" y="971"/>
                    </a:lnTo>
                    <a:lnTo>
                      <a:pt x="297" y="978"/>
                    </a:lnTo>
                    <a:lnTo>
                      <a:pt x="286" y="983"/>
                    </a:lnTo>
                    <a:lnTo>
                      <a:pt x="275" y="987"/>
                    </a:lnTo>
                    <a:lnTo>
                      <a:pt x="263" y="989"/>
                    </a:lnTo>
                    <a:lnTo>
                      <a:pt x="251" y="990"/>
                    </a:lnTo>
                    <a:lnTo>
                      <a:pt x="239" y="988"/>
                    </a:lnTo>
                    <a:lnTo>
                      <a:pt x="227" y="985"/>
                    </a:lnTo>
                    <a:lnTo>
                      <a:pt x="216" y="981"/>
                    </a:lnTo>
                    <a:lnTo>
                      <a:pt x="206" y="973"/>
                    </a:lnTo>
                    <a:lnTo>
                      <a:pt x="182" y="953"/>
                    </a:lnTo>
                    <a:lnTo>
                      <a:pt x="158" y="931"/>
                    </a:lnTo>
                    <a:lnTo>
                      <a:pt x="136" y="908"/>
                    </a:lnTo>
                    <a:lnTo>
                      <a:pt x="115" y="885"/>
                    </a:lnTo>
                    <a:lnTo>
                      <a:pt x="108" y="875"/>
                    </a:lnTo>
                    <a:lnTo>
                      <a:pt x="103" y="864"/>
                    </a:lnTo>
                    <a:lnTo>
                      <a:pt x="99" y="852"/>
                    </a:lnTo>
                    <a:lnTo>
                      <a:pt x="98" y="839"/>
                    </a:lnTo>
                    <a:lnTo>
                      <a:pt x="98" y="826"/>
                    </a:lnTo>
                    <a:lnTo>
                      <a:pt x="101" y="813"/>
                    </a:lnTo>
                    <a:lnTo>
                      <a:pt x="105" y="800"/>
                    </a:lnTo>
                    <a:lnTo>
                      <a:pt x="110" y="788"/>
                    </a:lnTo>
                    <a:lnTo>
                      <a:pt x="117" y="777"/>
                    </a:lnTo>
                    <a:lnTo>
                      <a:pt x="125" y="767"/>
                    </a:lnTo>
                    <a:lnTo>
                      <a:pt x="135" y="757"/>
                    </a:lnTo>
                    <a:lnTo>
                      <a:pt x="139" y="753"/>
                    </a:lnTo>
                    <a:lnTo>
                      <a:pt x="141" y="749"/>
                    </a:lnTo>
                    <a:lnTo>
                      <a:pt x="142" y="745"/>
                    </a:lnTo>
                    <a:lnTo>
                      <a:pt x="141" y="740"/>
                    </a:lnTo>
                    <a:lnTo>
                      <a:pt x="139" y="734"/>
                    </a:lnTo>
                    <a:lnTo>
                      <a:pt x="132" y="720"/>
                    </a:lnTo>
                    <a:lnTo>
                      <a:pt x="126" y="707"/>
                    </a:lnTo>
                    <a:lnTo>
                      <a:pt x="121" y="692"/>
                    </a:lnTo>
                    <a:lnTo>
                      <a:pt x="119" y="686"/>
                    </a:lnTo>
                    <a:lnTo>
                      <a:pt x="117" y="683"/>
                    </a:lnTo>
                    <a:lnTo>
                      <a:pt x="113" y="680"/>
                    </a:lnTo>
                    <a:lnTo>
                      <a:pt x="108" y="679"/>
                    </a:lnTo>
                    <a:lnTo>
                      <a:pt x="103" y="679"/>
                    </a:lnTo>
                    <a:lnTo>
                      <a:pt x="93" y="679"/>
                    </a:lnTo>
                    <a:lnTo>
                      <a:pt x="83" y="679"/>
                    </a:lnTo>
                    <a:lnTo>
                      <a:pt x="73" y="678"/>
                    </a:lnTo>
                    <a:lnTo>
                      <a:pt x="64" y="677"/>
                    </a:lnTo>
                    <a:lnTo>
                      <a:pt x="52" y="673"/>
                    </a:lnTo>
                    <a:lnTo>
                      <a:pt x="42" y="668"/>
                    </a:lnTo>
                    <a:lnTo>
                      <a:pt x="32" y="662"/>
                    </a:lnTo>
                    <a:lnTo>
                      <a:pt x="24" y="654"/>
                    </a:lnTo>
                    <a:lnTo>
                      <a:pt x="17" y="646"/>
                    </a:lnTo>
                    <a:lnTo>
                      <a:pt x="10" y="636"/>
                    </a:lnTo>
                    <a:lnTo>
                      <a:pt x="5" y="626"/>
                    </a:lnTo>
                    <a:lnTo>
                      <a:pt x="0" y="615"/>
                    </a:lnTo>
                    <a:lnTo>
                      <a:pt x="0" y="472"/>
                    </a:lnTo>
                    <a:lnTo>
                      <a:pt x="5" y="460"/>
                    </a:lnTo>
                    <a:lnTo>
                      <a:pt x="11" y="449"/>
                    </a:lnTo>
                    <a:lnTo>
                      <a:pt x="18" y="440"/>
                    </a:lnTo>
                    <a:lnTo>
                      <a:pt x="25" y="431"/>
                    </a:lnTo>
                    <a:lnTo>
                      <a:pt x="34" y="423"/>
                    </a:lnTo>
                    <a:lnTo>
                      <a:pt x="43" y="418"/>
                    </a:lnTo>
                    <a:lnTo>
                      <a:pt x="53" y="413"/>
                    </a:lnTo>
                    <a:lnTo>
                      <a:pt x="64" y="410"/>
                    </a:lnTo>
                    <a:lnTo>
                      <a:pt x="76" y="409"/>
                    </a:lnTo>
                    <a:lnTo>
                      <a:pt x="87" y="409"/>
                    </a:lnTo>
                    <a:lnTo>
                      <a:pt x="96" y="407"/>
                    </a:lnTo>
                    <a:lnTo>
                      <a:pt x="104" y="405"/>
                    </a:lnTo>
                    <a:lnTo>
                      <a:pt x="111" y="401"/>
                    </a:lnTo>
                    <a:lnTo>
                      <a:pt x="117" y="397"/>
                    </a:lnTo>
                    <a:lnTo>
                      <a:pt x="121" y="391"/>
                    </a:lnTo>
                    <a:lnTo>
                      <a:pt x="126" y="384"/>
                    </a:lnTo>
                    <a:lnTo>
                      <a:pt x="129" y="377"/>
                    </a:lnTo>
                    <a:lnTo>
                      <a:pt x="133" y="368"/>
                    </a:lnTo>
                    <a:lnTo>
                      <a:pt x="136" y="360"/>
                    </a:lnTo>
                    <a:lnTo>
                      <a:pt x="138" y="354"/>
                    </a:lnTo>
                    <a:lnTo>
                      <a:pt x="139" y="348"/>
                    </a:lnTo>
                    <a:lnTo>
                      <a:pt x="140" y="344"/>
                    </a:lnTo>
                    <a:lnTo>
                      <a:pt x="140" y="340"/>
                    </a:lnTo>
                    <a:lnTo>
                      <a:pt x="139" y="337"/>
                    </a:lnTo>
                    <a:lnTo>
                      <a:pt x="137" y="333"/>
                    </a:lnTo>
                    <a:lnTo>
                      <a:pt x="134" y="329"/>
                    </a:lnTo>
                    <a:lnTo>
                      <a:pt x="129" y="324"/>
                    </a:lnTo>
                    <a:lnTo>
                      <a:pt x="123" y="318"/>
                    </a:lnTo>
                    <a:lnTo>
                      <a:pt x="115" y="308"/>
                    </a:lnTo>
                    <a:lnTo>
                      <a:pt x="108" y="298"/>
                    </a:lnTo>
                    <a:lnTo>
                      <a:pt x="103" y="287"/>
                    </a:lnTo>
                    <a:lnTo>
                      <a:pt x="100" y="275"/>
                    </a:lnTo>
                    <a:lnTo>
                      <a:pt x="97" y="264"/>
                    </a:lnTo>
                    <a:lnTo>
                      <a:pt x="97" y="252"/>
                    </a:lnTo>
                    <a:lnTo>
                      <a:pt x="98" y="240"/>
                    </a:lnTo>
                    <a:lnTo>
                      <a:pt x="101" y="229"/>
                    </a:lnTo>
                    <a:lnTo>
                      <a:pt x="106" y="217"/>
                    </a:lnTo>
                    <a:lnTo>
                      <a:pt x="112" y="207"/>
                    </a:lnTo>
                    <a:lnTo>
                      <a:pt x="128" y="188"/>
                    </a:lnTo>
                    <a:lnTo>
                      <a:pt x="145" y="170"/>
                    </a:lnTo>
                    <a:lnTo>
                      <a:pt x="162" y="152"/>
                    </a:lnTo>
                    <a:lnTo>
                      <a:pt x="197" y="118"/>
                    </a:lnTo>
                    <a:lnTo>
                      <a:pt x="204" y="112"/>
                    </a:lnTo>
                    <a:lnTo>
                      <a:pt x="212" y="109"/>
                    </a:lnTo>
                    <a:lnTo>
                      <a:pt x="220" y="106"/>
                    </a:lnTo>
                    <a:lnTo>
                      <a:pt x="233" y="103"/>
                    </a:lnTo>
                    <a:lnTo>
                      <a:pt x="246" y="101"/>
                    </a:lnTo>
                    <a:lnTo>
                      <a:pt x="258" y="101"/>
                    </a:lnTo>
                    <a:lnTo>
                      <a:pt x="270" y="101"/>
                    </a:lnTo>
                    <a:lnTo>
                      <a:pt x="282" y="104"/>
                    </a:lnTo>
                    <a:lnTo>
                      <a:pt x="293" y="107"/>
                    </a:lnTo>
                    <a:lnTo>
                      <a:pt x="304" y="113"/>
                    </a:lnTo>
                    <a:lnTo>
                      <a:pt x="314" y="121"/>
                    </a:lnTo>
                    <a:lnTo>
                      <a:pt x="324" y="130"/>
                    </a:lnTo>
                    <a:lnTo>
                      <a:pt x="329" y="136"/>
                    </a:lnTo>
                    <a:lnTo>
                      <a:pt x="335" y="140"/>
                    </a:lnTo>
                    <a:lnTo>
                      <a:pt x="341" y="142"/>
                    </a:lnTo>
                    <a:lnTo>
                      <a:pt x="347" y="142"/>
                    </a:lnTo>
                    <a:lnTo>
                      <a:pt x="354" y="140"/>
                    </a:lnTo>
                    <a:lnTo>
                      <a:pt x="372" y="131"/>
                    </a:lnTo>
                    <a:lnTo>
                      <a:pt x="383" y="126"/>
                    </a:lnTo>
                    <a:lnTo>
                      <a:pt x="407" y="118"/>
                    </a:lnTo>
                    <a:lnTo>
                      <a:pt x="407" y="97"/>
                    </a:lnTo>
                    <a:lnTo>
                      <a:pt x="406" y="86"/>
                    </a:lnTo>
                    <a:lnTo>
                      <a:pt x="407" y="77"/>
                    </a:lnTo>
                    <a:lnTo>
                      <a:pt x="408" y="67"/>
                    </a:lnTo>
                    <a:lnTo>
                      <a:pt x="411" y="58"/>
                    </a:lnTo>
                    <a:lnTo>
                      <a:pt x="414" y="49"/>
                    </a:lnTo>
                    <a:lnTo>
                      <a:pt x="419" y="41"/>
                    </a:lnTo>
                    <a:lnTo>
                      <a:pt x="426" y="33"/>
                    </a:lnTo>
                    <a:lnTo>
                      <a:pt x="434" y="25"/>
                    </a:lnTo>
                    <a:lnTo>
                      <a:pt x="444" y="19"/>
                    </a:lnTo>
                    <a:lnTo>
                      <a:pt x="4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101">
                <a:extLst>
                  <a:ext uri="{FF2B5EF4-FFF2-40B4-BE49-F238E27FC236}">
                    <a16:creationId xmlns:a16="http://schemas.microsoft.com/office/drawing/2014/main" id="{C2A97ECD-73FD-634A-BE7C-C7C3EC4752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23279" y="980303"/>
                <a:ext cx="541306" cy="543697"/>
              </a:xfrm>
              <a:custGeom>
                <a:avLst/>
                <a:gdLst/>
                <a:ahLst/>
                <a:cxnLst>
                  <a:cxn ang="0">
                    <a:pos x="121" y="523"/>
                  </a:cxn>
                  <a:cxn ang="0">
                    <a:pos x="107" y="539"/>
                  </a:cxn>
                  <a:cxn ang="0">
                    <a:pos x="110" y="561"/>
                  </a:cxn>
                  <a:cxn ang="0">
                    <a:pos x="125" y="575"/>
                  </a:cxn>
                  <a:cxn ang="0">
                    <a:pos x="143" y="573"/>
                  </a:cxn>
                  <a:cxn ang="0">
                    <a:pos x="158" y="558"/>
                  </a:cxn>
                  <a:cxn ang="0">
                    <a:pos x="161" y="540"/>
                  </a:cxn>
                  <a:cxn ang="0">
                    <a:pos x="147" y="524"/>
                  </a:cxn>
                  <a:cxn ang="0">
                    <a:pos x="319" y="343"/>
                  </a:cxn>
                  <a:cxn ang="0">
                    <a:pos x="305" y="349"/>
                  </a:cxn>
                  <a:cxn ang="0">
                    <a:pos x="177" y="477"/>
                  </a:cxn>
                  <a:cxn ang="0">
                    <a:pos x="173" y="490"/>
                  </a:cxn>
                  <a:cxn ang="0">
                    <a:pos x="180" y="503"/>
                  </a:cxn>
                  <a:cxn ang="0">
                    <a:pos x="194" y="508"/>
                  </a:cxn>
                  <a:cxn ang="0">
                    <a:pos x="207" y="499"/>
                  </a:cxn>
                  <a:cxn ang="0">
                    <a:pos x="333" y="373"/>
                  </a:cxn>
                  <a:cxn ang="0">
                    <a:pos x="333" y="355"/>
                  </a:cxn>
                  <a:cxn ang="0">
                    <a:pos x="319" y="343"/>
                  </a:cxn>
                  <a:cxn ang="0">
                    <a:pos x="540" y="2"/>
                  </a:cxn>
                  <a:cxn ang="0">
                    <a:pos x="564" y="17"/>
                  </a:cxn>
                  <a:cxn ang="0">
                    <a:pos x="570" y="34"/>
                  </a:cxn>
                  <a:cxn ang="0">
                    <a:pos x="504" y="104"/>
                  </a:cxn>
                  <a:cxn ang="0">
                    <a:pos x="489" y="130"/>
                  </a:cxn>
                  <a:cxn ang="0">
                    <a:pos x="488" y="156"/>
                  </a:cxn>
                  <a:cxn ang="0">
                    <a:pos x="500" y="179"/>
                  </a:cxn>
                  <a:cxn ang="0">
                    <a:pos x="526" y="194"/>
                  </a:cxn>
                  <a:cxn ang="0">
                    <a:pos x="549" y="194"/>
                  </a:cxn>
                  <a:cxn ang="0">
                    <a:pos x="569" y="182"/>
                  </a:cxn>
                  <a:cxn ang="0">
                    <a:pos x="634" y="118"/>
                  </a:cxn>
                  <a:cxn ang="0">
                    <a:pos x="650" y="109"/>
                  </a:cxn>
                  <a:cxn ang="0">
                    <a:pos x="664" y="117"/>
                  </a:cxn>
                  <a:cxn ang="0">
                    <a:pos x="676" y="135"/>
                  </a:cxn>
                  <a:cxn ang="0">
                    <a:pos x="679" y="177"/>
                  </a:cxn>
                  <a:cxn ang="0">
                    <a:pos x="645" y="301"/>
                  </a:cxn>
                  <a:cxn ang="0">
                    <a:pos x="633" y="327"/>
                  </a:cxn>
                  <a:cxn ang="0">
                    <a:pos x="613" y="344"/>
                  </a:cxn>
                  <a:cxn ang="0">
                    <a:pos x="556" y="359"/>
                  </a:cxn>
                  <a:cxn ang="0">
                    <a:pos x="470" y="380"/>
                  </a:cxn>
                  <a:cxn ang="0">
                    <a:pos x="442" y="396"/>
                  </a:cxn>
                  <a:cxn ang="0">
                    <a:pos x="192" y="647"/>
                  </a:cxn>
                  <a:cxn ang="0">
                    <a:pos x="176" y="660"/>
                  </a:cxn>
                  <a:cxn ang="0">
                    <a:pos x="110" y="682"/>
                  </a:cxn>
                  <a:cxn ang="0">
                    <a:pos x="84" y="677"/>
                  </a:cxn>
                  <a:cxn ang="0">
                    <a:pos x="43" y="655"/>
                  </a:cxn>
                  <a:cxn ang="0">
                    <a:pos x="15" y="623"/>
                  </a:cxn>
                  <a:cxn ang="0">
                    <a:pos x="1" y="583"/>
                  </a:cxn>
                  <a:cxn ang="0">
                    <a:pos x="4" y="541"/>
                  </a:cxn>
                  <a:cxn ang="0">
                    <a:pos x="24" y="500"/>
                  </a:cxn>
                  <a:cxn ang="0">
                    <a:pos x="202" y="320"/>
                  </a:cxn>
                  <a:cxn ang="0">
                    <a:pos x="283" y="237"/>
                  </a:cxn>
                  <a:cxn ang="0">
                    <a:pos x="306" y="188"/>
                  </a:cxn>
                  <a:cxn ang="0">
                    <a:pos x="324" y="109"/>
                  </a:cxn>
                  <a:cxn ang="0">
                    <a:pos x="339" y="61"/>
                  </a:cxn>
                  <a:cxn ang="0">
                    <a:pos x="358" y="44"/>
                  </a:cxn>
                  <a:cxn ang="0">
                    <a:pos x="421" y="25"/>
                  </a:cxn>
                  <a:cxn ang="0">
                    <a:pos x="522" y="0"/>
                  </a:cxn>
                </a:cxnLst>
                <a:rect l="0" t="0" r="r" b="b"/>
                <a:pathLst>
                  <a:path w="679" h="682">
                    <a:moveTo>
                      <a:pt x="134" y="520"/>
                    </a:moveTo>
                    <a:lnTo>
                      <a:pt x="127" y="521"/>
                    </a:lnTo>
                    <a:lnTo>
                      <a:pt x="121" y="523"/>
                    </a:lnTo>
                    <a:lnTo>
                      <a:pt x="115" y="527"/>
                    </a:lnTo>
                    <a:lnTo>
                      <a:pt x="110" y="532"/>
                    </a:lnTo>
                    <a:lnTo>
                      <a:pt x="107" y="539"/>
                    </a:lnTo>
                    <a:lnTo>
                      <a:pt x="106" y="546"/>
                    </a:lnTo>
                    <a:lnTo>
                      <a:pt x="107" y="553"/>
                    </a:lnTo>
                    <a:lnTo>
                      <a:pt x="110" y="561"/>
                    </a:lnTo>
                    <a:lnTo>
                      <a:pt x="114" y="567"/>
                    </a:lnTo>
                    <a:lnTo>
                      <a:pt x="119" y="572"/>
                    </a:lnTo>
                    <a:lnTo>
                      <a:pt x="125" y="575"/>
                    </a:lnTo>
                    <a:lnTo>
                      <a:pt x="132" y="576"/>
                    </a:lnTo>
                    <a:lnTo>
                      <a:pt x="138" y="576"/>
                    </a:lnTo>
                    <a:lnTo>
                      <a:pt x="143" y="573"/>
                    </a:lnTo>
                    <a:lnTo>
                      <a:pt x="149" y="569"/>
                    </a:lnTo>
                    <a:lnTo>
                      <a:pt x="155" y="564"/>
                    </a:lnTo>
                    <a:lnTo>
                      <a:pt x="158" y="558"/>
                    </a:lnTo>
                    <a:lnTo>
                      <a:pt x="161" y="552"/>
                    </a:lnTo>
                    <a:lnTo>
                      <a:pt x="162" y="546"/>
                    </a:lnTo>
                    <a:lnTo>
                      <a:pt x="161" y="540"/>
                    </a:lnTo>
                    <a:lnTo>
                      <a:pt x="158" y="534"/>
                    </a:lnTo>
                    <a:lnTo>
                      <a:pt x="153" y="529"/>
                    </a:lnTo>
                    <a:lnTo>
                      <a:pt x="147" y="524"/>
                    </a:lnTo>
                    <a:lnTo>
                      <a:pt x="141" y="521"/>
                    </a:lnTo>
                    <a:lnTo>
                      <a:pt x="134" y="520"/>
                    </a:lnTo>
                    <a:close/>
                    <a:moveTo>
                      <a:pt x="319" y="343"/>
                    </a:moveTo>
                    <a:lnTo>
                      <a:pt x="315" y="343"/>
                    </a:lnTo>
                    <a:lnTo>
                      <a:pt x="310" y="345"/>
                    </a:lnTo>
                    <a:lnTo>
                      <a:pt x="305" y="349"/>
                    </a:lnTo>
                    <a:lnTo>
                      <a:pt x="301" y="353"/>
                    </a:lnTo>
                    <a:lnTo>
                      <a:pt x="239" y="415"/>
                    </a:lnTo>
                    <a:lnTo>
                      <a:pt x="177" y="477"/>
                    </a:lnTo>
                    <a:lnTo>
                      <a:pt x="175" y="481"/>
                    </a:lnTo>
                    <a:lnTo>
                      <a:pt x="173" y="485"/>
                    </a:lnTo>
                    <a:lnTo>
                      <a:pt x="173" y="490"/>
                    </a:lnTo>
                    <a:lnTo>
                      <a:pt x="173" y="494"/>
                    </a:lnTo>
                    <a:lnTo>
                      <a:pt x="176" y="499"/>
                    </a:lnTo>
                    <a:lnTo>
                      <a:pt x="180" y="503"/>
                    </a:lnTo>
                    <a:lnTo>
                      <a:pt x="184" y="507"/>
                    </a:lnTo>
                    <a:lnTo>
                      <a:pt x="188" y="512"/>
                    </a:lnTo>
                    <a:lnTo>
                      <a:pt x="194" y="508"/>
                    </a:lnTo>
                    <a:lnTo>
                      <a:pt x="199" y="505"/>
                    </a:lnTo>
                    <a:lnTo>
                      <a:pt x="204" y="503"/>
                    </a:lnTo>
                    <a:lnTo>
                      <a:pt x="207" y="499"/>
                    </a:lnTo>
                    <a:lnTo>
                      <a:pt x="267" y="439"/>
                    </a:lnTo>
                    <a:lnTo>
                      <a:pt x="328" y="380"/>
                    </a:lnTo>
                    <a:lnTo>
                      <a:pt x="333" y="373"/>
                    </a:lnTo>
                    <a:lnTo>
                      <a:pt x="335" y="367"/>
                    </a:lnTo>
                    <a:lnTo>
                      <a:pt x="336" y="361"/>
                    </a:lnTo>
                    <a:lnTo>
                      <a:pt x="333" y="355"/>
                    </a:lnTo>
                    <a:lnTo>
                      <a:pt x="329" y="349"/>
                    </a:lnTo>
                    <a:lnTo>
                      <a:pt x="324" y="345"/>
                    </a:lnTo>
                    <a:lnTo>
                      <a:pt x="319" y="343"/>
                    </a:lnTo>
                    <a:close/>
                    <a:moveTo>
                      <a:pt x="522" y="0"/>
                    </a:moveTo>
                    <a:lnTo>
                      <a:pt x="531" y="0"/>
                    </a:lnTo>
                    <a:lnTo>
                      <a:pt x="540" y="2"/>
                    </a:lnTo>
                    <a:lnTo>
                      <a:pt x="549" y="5"/>
                    </a:lnTo>
                    <a:lnTo>
                      <a:pt x="556" y="11"/>
                    </a:lnTo>
                    <a:lnTo>
                      <a:pt x="564" y="17"/>
                    </a:lnTo>
                    <a:lnTo>
                      <a:pt x="568" y="23"/>
                    </a:lnTo>
                    <a:lnTo>
                      <a:pt x="570" y="28"/>
                    </a:lnTo>
                    <a:lnTo>
                      <a:pt x="570" y="34"/>
                    </a:lnTo>
                    <a:lnTo>
                      <a:pt x="568" y="39"/>
                    </a:lnTo>
                    <a:lnTo>
                      <a:pt x="563" y="45"/>
                    </a:lnTo>
                    <a:lnTo>
                      <a:pt x="504" y="104"/>
                    </a:lnTo>
                    <a:lnTo>
                      <a:pt x="497" y="112"/>
                    </a:lnTo>
                    <a:lnTo>
                      <a:pt x="492" y="121"/>
                    </a:lnTo>
                    <a:lnTo>
                      <a:pt x="489" y="130"/>
                    </a:lnTo>
                    <a:lnTo>
                      <a:pt x="486" y="139"/>
                    </a:lnTo>
                    <a:lnTo>
                      <a:pt x="486" y="147"/>
                    </a:lnTo>
                    <a:lnTo>
                      <a:pt x="488" y="156"/>
                    </a:lnTo>
                    <a:lnTo>
                      <a:pt x="490" y="164"/>
                    </a:lnTo>
                    <a:lnTo>
                      <a:pt x="495" y="172"/>
                    </a:lnTo>
                    <a:lnTo>
                      <a:pt x="500" y="179"/>
                    </a:lnTo>
                    <a:lnTo>
                      <a:pt x="508" y="185"/>
                    </a:lnTo>
                    <a:lnTo>
                      <a:pt x="516" y="190"/>
                    </a:lnTo>
                    <a:lnTo>
                      <a:pt x="526" y="194"/>
                    </a:lnTo>
                    <a:lnTo>
                      <a:pt x="534" y="196"/>
                    </a:lnTo>
                    <a:lnTo>
                      <a:pt x="542" y="195"/>
                    </a:lnTo>
                    <a:lnTo>
                      <a:pt x="549" y="194"/>
                    </a:lnTo>
                    <a:lnTo>
                      <a:pt x="556" y="191"/>
                    </a:lnTo>
                    <a:lnTo>
                      <a:pt x="562" y="187"/>
                    </a:lnTo>
                    <a:lnTo>
                      <a:pt x="569" y="182"/>
                    </a:lnTo>
                    <a:lnTo>
                      <a:pt x="575" y="177"/>
                    </a:lnTo>
                    <a:lnTo>
                      <a:pt x="627" y="125"/>
                    </a:lnTo>
                    <a:lnTo>
                      <a:pt x="634" y="118"/>
                    </a:lnTo>
                    <a:lnTo>
                      <a:pt x="640" y="113"/>
                    </a:lnTo>
                    <a:lnTo>
                      <a:pt x="646" y="110"/>
                    </a:lnTo>
                    <a:lnTo>
                      <a:pt x="650" y="109"/>
                    </a:lnTo>
                    <a:lnTo>
                      <a:pt x="655" y="109"/>
                    </a:lnTo>
                    <a:lnTo>
                      <a:pt x="660" y="112"/>
                    </a:lnTo>
                    <a:lnTo>
                      <a:pt x="664" y="117"/>
                    </a:lnTo>
                    <a:lnTo>
                      <a:pt x="669" y="123"/>
                    </a:lnTo>
                    <a:lnTo>
                      <a:pt x="674" y="132"/>
                    </a:lnTo>
                    <a:lnTo>
                      <a:pt x="676" y="135"/>
                    </a:lnTo>
                    <a:lnTo>
                      <a:pt x="679" y="139"/>
                    </a:lnTo>
                    <a:lnTo>
                      <a:pt x="679" y="176"/>
                    </a:lnTo>
                    <a:lnTo>
                      <a:pt x="679" y="177"/>
                    </a:lnTo>
                    <a:lnTo>
                      <a:pt x="677" y="177"/>
                    </a:lnTo>
                    <a:lnTo>
                      <a:pt x="676" y="178"/>
                    </a:lnTo>
                    <a:lnTo>
                      <a:pt x="645" y="301"/>
                    </a:lnTo>
                    <a:lnTo>
                      <a:pt x="642" y="310"/>
                    </a:lnTo>
                    <a:lnTo>
                      <a:pt x="638" y="319"/>
                    </a:lnTo>
                    <a:lnTo>
                      <a:pt x="633" y="327"/>
                    </a:lnTo>
                    <a:lnTo>
                      <a:pt x="627" y="334"/>
                    </a:lnTo>
                    <a:lnTo>
                      <a:pt x="621" y="339"/>
                    </a:lnTo>
                    <a:lnTo>
                      <a:pt x="613" y="344"/>
                    </a:lnTo>
                    <a:lnTo>
                      <a:pt x="604" y="348"/>
                    </a:lnTo>
                    <a:lnTo>
                      <a:pt x="594" y="351"/>
                    </a:lnTo>
                    <a:lnTo>
                      <a:pt x="556" y="359"/>
                    </a:lnTo>
                    <a:lnTo>
                      <a:pt x="519" y="368"/>
                    </a:lnTo>
                    <a:lnTo>
                      <a:pt x="481" y="377"/>
                    </a:lnTo>
                    <a:lnTo>
                      <a:pt x="470" y="380"/>
                    </a:lnTo>
                    <a:lnTo>
                      <a:pt x="460" y="385"/>
                    </a:lnTo>
                    <a:lnTo>
                      <a:pt x="451" y="390"/>
                    </a:lnTo>
                    <a:lnTo>
                      <a:pt x="442" y="396"/>
                    </a:lnTo>
                    <a:lnTo>
                      <a:pt x="434" y="404"/>
                    </a:lnTo>
                    <a:lnTo>
                      <a:pt x="313" y="526"/>
                    </a:lnTo>
                    <a:lnTo>
                      <a:pt x="192" y="647"/>
                    </a:lnTo>
                    <a:lnTo>
                      <a:pt x="187" y="652"/>
                    </a:lnTo>
                    <a:lnTo>
                      <a:pt x="181" y="656"/>
                    </a:lnTo>
                    <a:lnTo>
                      <a:pt x="176" y="660"/>
                    </a:lnTo>
                    <a:lnTo>
                      <a:pt x="147" y="671"/>
                    </a:lnTo>
                    <a:lnTo>
                      <a:pt x="117" y="682"/>
                    </a:lnTo>
                    <a:lnTo>
                      <a:pt x="110" y="682"/>
                    </a:lnTo>
                    <a:lnTo>
                      <a:pt x="101" y="680"/>
                    </a:lnTo>
                    <a:lnTo>
                      <a:pt x="92" y="679"/>
                    </a:lnTo>
                    <a:lnTo>
                      <a:pt x="84" y="677"/>
                    </a:lnTo>
                    <a:lnTo>
                      <a:pt x="69" y="671"/>
                    </a:lnTo>
                    <a:lnTo>
                      <a:pt x="55" y="664"/>
                    </a:lnTo>
                    <a:lnTo>
                      <a:pt x="43" y="655"/>
                    </a:lnTo>
                    <a:lnTo>
                      <a:pt x="32" y="645"/>
                    </a:lnTo>
                    <a:lnTo>
                      <a:pt x="23" y="635"/>
                    </a:lnTo>
                    <a:lnTo>
                      <a:pt x="15" y="623"/>
                    </a:lnTo>
                    <a:lnTo>
                      <a:pt x="9" y="610"/>
                    </a:lnTo>
                    <a:lnTo>
                      <a:pt x="4" y="597"/>
                    </a:lnTo>
                    <a:lnTo>
                      <a:pt x="1" y="583"/>
                    </a:lnTo>
                    <a:lnTo>
                      <a:pt x="0" y="569"/>
                    </a:lnTo>
                    <a:lnTo>
                      <a:pt x="1" y="555"/>
                    </a:lnTo>
                    <a:lnTo>
                      <a:pt x="4" y="541"/>
                    </a:lnTo>
                    <a:lnTo>
                      <a:pt x="8" y="527"/>
                    </a:lnTo>
                    <a:lnTo>
                      <a:pt x="15" y="513"/>
                    </a:lnTo>
                    <a:lnTo>
                      <a:pt x="24" y="500"/>
                    </a:lnTo>
                    <a:lnTo>
                      <a:pt x="35" y="487"/>
                    </a:lnTo>
                    <a:lnTo>
                      <a:pt x="146" y="375"/>
                    </a:lnTo>
                    <a:lnTo>
                      <a:pt x="202" y="320"/>
                    </a:lnTo>
                    <a:lnTo>
                      <a:pt x="258" y="265"/>
                    </a:lnTo>
                    <a:lnTo>
                      <a:pt x="272" y="251"/>
                    </a:lnTo>
                    <a:lnTo>
                      <a:pt x="283" y="237"/>
                    </a:lnTo>
                    <a:lnTo>
                      <a:pt x="292" y="221"/>
                    </a:lnTo>
                    <a:lnTo>
                      <a:pt x="300" y="205"/>
                    </a:lnTo>
                    <a:lnTo>
                      <a:pt x="306" y="188"/>
                    </a:lnTo>
                    <a:lnTo>
                      <a:pt x="310" y="169"/>
                    </a:lnTo>
                    <a:lnTo>
                      <a:pt x="316" y="139"/>
                    </a:lnTo>
                    <a:lnTo>
                      <a:pt x="324" y="109"/>
                    </a:lnTo>
                    <a:lnTo>
                      <a:pt x="332" y="78"/>
                    </a:lnTo>
                    <a:lnTo>
                      <a:pt x="335" y="69"/>
                    </a:lnTo>
                    <a:lnTo>
                      <a:pt x="339" y="61"/>
                    </a:lnTo>
                    <a:lnTo>
                      <a:pt x="344" y="54"/>
                    </a:lnTo>
                    <a:lnTo>
                      <a:pt x="351" y="48"/>
                    </a:lnTo>
                    <a:lnTo>
                      <a:pt x="358" y="44"/>
                    </a:lnTo>
                    <a:lnTo>
                      <a:pt x="366" y="40"/>
                    </a:lnTo>
                    <a:lnTo>
                      <a:pt x="375" y="37"/>
                    </a:lnTo>
                    <a:lnTo>
                      <a:pt x="421" y="25"/>
                    </a:lnTo>
                    <a:lnTo>
                      <a:pt x="466" y="13"/>
                    </a:lnTo>
                    <a:lnTo>
                      <a:pt x="512" y="1"/>
                    </a:lnTo>
                    <a:lnTo>
                      <a:pt x="5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37" name="Rounded Rectangle 336">
            <a:extLst>
              <a:ext uri="{FF2B5EF4-FFF2-40B4-BE49-F238E27FC236}">
                <a16:creationId xmlns:a16="http://schemas.microsoft.com/office/drawing/2014/main" id="{CB66FE73-D11E-C14A-9109-9307CE643C02}"/>
              </a:ext>
            </a:extLst>
          </p:cNvPr>
          <p:cNvSpPr/>
          <p:nvPr/>
        </p:nvSpPr>
        <p:spPr>
          <a:xfrm>
            <a:off x="1954185" y="4343400"/>
            <a:ext cx="2050998" cy="1714634"/>
          </a:xfrm>
          <a:prstGeom prst="roundRect">
            <a:avLst>
              <a:gd name="adj" fmla="val 5671"/>
            </a:avLst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6DE3A59B-9C78-2844-AC96-1E7DCC69FE51}"/>
              </a:ext>
            </a:extLst>
          </p:cNvPr>
          <p:cNvCxnSpPr>
            <a:cxnSpLocks/>
            <a:stCxn id="33" idx="1"/>
            <a:endCxn id="337" idx="3"/>
          </p:cNvCxnSpPr>
          <p:nvPr/>
        </p:nvCxnSpPr>
        <p:spPr>
          <a:xfrm flipH="1">
            <a:off x="4005183" y="5181600"/>
            <a:ext cx="1541019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6DEEE59-2C2C-244C-B8E6-ABF3E401581E}"/>
              </a:ext>
            </a:extLst>
          </p:cNvPr>
          <p:cNvGrpSpPr/>
          <p:nvPr/>
        </p:nvGrpSpPr>
        <p:grpSpPr>
          <a:xfrm>
            <a:off x="379412" y="1667509"/>
            <a:ext cx="1702887" cy="1609091"/>
            <a:chOff x="379412" y="1667509"/>
            <a:chExt cx="1702887" cy="1609091"/>
          </a:xfrm>
        </p:grpSpPr>
        <p:pic>
          <p:nvPicPr>
            <p:cNvPr id="340" name="Picture 339">
              <a:extLst>
                <a:ext uri="{FF2B5EF4-FFF2-40B4-BE49-F238E27FC236}">
                  <a16:creationId xmlns:a16="http://schemas.microsoft.com/office/drawing/2014/main" id="{6E6BD706-86F4-0644-8BAB-4F3718951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335"/>
            <a:stretch/>
          </p:blipFill>
          <p:spPr>
            <a:xfrm>
              <a:off x="622308" y="2088902"/>
              <a:ext cx="1343008" cy="1035298"/>
            </a:xfrm>
            <a:prstGeom prst="rect">
              <a:avLst/>
            </a:prstGeom>
          </p:spPr>
        </p:pic>
        <p:sp>
          <p:nvSpPr>
            <p:cNvPr id="341" name="Rounded Rectangle 340">
              <a:extLst>
                <a:ext uri="{FF2B5EF4-FFF2-40B4-BE49-F238E27FC236}">
                  <a16:creationId xmlns:a16="http://schemas.microsoft.com/office/drawing/2014/main" id="{364CCE5D-D04B-DF44-BFBE-35A9D7AC675E}"/>
                </a:ext>
              </a:extLst>
            </p:cNvPr>
            <p:cNvSpPr/>
            <p:nvPr/>
          </p:nvSpPr>
          <p:spPr>
            <a:xfrm>
              <a:off x="379412" y="1667509"/>
              <a:ext cx="1702887" cy="1609091"/>
            </a:xfrm>
            <a:prstGeom prst="roundRect">
              <a:avLst>
                <a:gd name="adj" fmla="val 5671"/>
              </a:avLst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B0032F8B-8A9F-B143-9D19-CBB83D6DBCA9}"/>
              </a:ext>
            </a:extLst>
          </p:cNvPr>
          <p:cNvGrpSpPr/>
          <p:nvPr/>
        </p:nvGrpSpPr>
        <p:grpSpPr>
          <a:xfrm>
            <a:off x="9675813" y="1363638"/>
            <a:ext cx="2243470" cy="2082157"/>
            <a:chOff x="9675813" y="1363638"/>
            <a:chExt cx="2243470" cy="2082157"/>
          </a:xfrm>
        </p:grpSpPr>
        <p:sp>
          <p:nvSpPr>
            <p:cNvPr id="343" name="Rounded Rectangle 342">
              <a:extLst>
                <a:ext uri="{FF2B5EF4-FFF2-40B4-BE49-F238E27FC236}">
                  <a16:creationId xmlns:a16="http://schemas.microsoft.com/office/drawing/2014/main" id="{01BE41F2-F2DA-374C-BBB8-DF13D3AEC089}"/>
                </a:ext>
              </a:extLst>
            </p:cNvPr>
            <p:cNvSpPr/>
            <p:nvPr/>
          </p:nvSpPr>
          <p:spPr>
            <a:xfrm>
              <a:off x="9675813" y="1379299"/>
              <a:ext cx="2133600" cy="2055672"/>
            </a:xfrm>
            <a:prstGeom prst="roundRect">
              <a:avLst>
                <a:gd name="adj" fmla="val 5671"/>
              </a:avLst>
            </a:prstGeom>
            <a:solidFill>
              <a:srgbClr val="E5E9C6"/>
            </a:solidFill>
            <a:ln w="25400">
              <a:noFill/>
            </a:ln>
            <a:effectLst>
              <a:outerShdw blurRad="50800" dist="38100" dir="2700000" algn="tl" rotWithShape="0">
                <a:srgbClr val="E5E9C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A169DC71-0B45-5343-89AF-2D03D5F3E9D8}"/>
                </a:ext>
              </a:extLst>
            </p:cNvPr>
            <p:cNvSpPr/>
            <p:nvPr/>
          </p:nvSpPr>
          <p:spPr>
            <a:xfrm>
              <a:off x="10057407" y="2407135"/>
              <a:ext cx="1294805" cy="636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814E0B90-2E5D-334F-8759-BE5212F567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7408" y="3043989"/>
              <a:ext cx="1599604" cy="0"/>
            </a:xfrm>
            <a:prstGeom prst="straightConnector1">
              <a:avLst/>
            </a:prstGeom>
            <a:ln w="38100">
              <a:solidFill>
                <a:srgbClr val="404040"/>
              </a:solidFill>
              <a:headEnd type="stealth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7AC7CB7B-FFBE-424B-857D-D5553B3DFF13}"/>
                    </a:ext>
                  </a:extLst>
                </p:cNvPr>
                <p:cNvSpPr/>
                <p:nvPr/>
              </p:nvSpPr>
              <p:spPr>
                <a:xfrm>
                  <a:off x="10437812" y="3076463"/>
                  <a:ext cx="142314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800" dirty="0">
                      <a:solidFill>
                        <a:srgbClr val="404040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Efficiency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IN" sz="1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IN" sz="18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↑</m:t>
                          </m:r>
                        </m:e>
                      </m:d>
                    </m:oMath>
                  </a14:m>
                  <a:endParaRPr lang="en-US" sz="1800" dirty="0">
                    <a:solidFill>
                      <a:srgbClr val="404040"/>
                    </a:solidFill>
                  </a:endParaRPr>
                </a:p>
              </p:txBody>
            </p:sp>
          </mc:Choice>
          <mc:Fallback xmlns=""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7AC7CB7B-FFBE-424B-857D-D5553B3DFF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812" y="3076463"/>
                  <a:ext cx="142314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509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CF26018-FF81-0D46-8962-1AB95570219C}"/>
                </a:ext>
              </a:extLst>
            </p:cNvPr>
            <p:cNvCxnSpPr>
              <a:cxnSpLocks/>
            </p:cNvCxnSpPr>
            <p:nvPr/>
          </p:nvCxnSpPr>
          <p:spPr>
            <a:xfrm>
              <a:off x="10057407" y="1676400"/>
              <a:ext cx="0" cy="1367589"/>
            </a:xfrm>
            <a:prstGeom prst="straightConnector1">
              <a:avLst/>
            </a:prstGeom>
            <a:ln w="38100">
              <a:solidFill>
                <a:srgbClr val="404040"/>
              </a:solidFill>
              <a:headEnd type="stealth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544572DB-68F7-C84D-880C-117CC1334258}"/>
                    </a:ext>
                  </a:extLst>
                </p:cNvPr>
                <p:cNvSpPr/>
                <p:nvPr/>
              </p:nvSpPr>
              <p:spPr>
                <a:xfrm>
                  <a:off x="9904412" y="1363638"/>
                  <a:ext cx="14986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800" dirty="0">
                      <a:solidFill>
                        <a:srgbClr val="404040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Top-1 Acc.</a:t>
                  </a:r>
                  <a:r>
                    <a:rPr lang="zh-CN" altLang="en-US" sz="1800" dirty="0">
                      <a:solidFill>
                        <a:srgbClr val="404040"/>
                      </a:solidFill>
                      <a:latin typeface="Calibri" panose="020F0502020204030204" pitchFamily="34" charset="0"/>
                      <a:ea typeface="Open Sans" panose="020B060603050402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IN" sz="1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IN" sz="18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↑</m:t>
                          </m:r>
                        </m:e>
                      </m:d>
                    </m:oMath>
                  </a14:m>
                  <a:endParaRPr lang="en-US" sz="1800" dirty="0">
                    <a:solidFill>
                      <a:srgbClr val="404040"/>
                    </a:solidFill>
                  </a:endParaRPr>
                </a:p>
              </p:txBody>
            </p:sp>
          </mc:Choice>
          <mc:Fallback xmlns=""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544572DB-68F7-C84D-880C-117CC1334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4412" y="1363638"/>
                  <a:ext cx="149868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4202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BB2B3FA7-17E7-694B-A3E9-092169C16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83632" y="2338554"/>
              <a:ext cx="137160" cy="13716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6A4F73D3-8F50-F14A-88CC-0391EC84D8CF}"/>
                </a:ext>
              </a:extLst>
            </p:cNvPr>
            <p:cNvSpPr/>
            <p:nvPr/>
          </p:nvSpPr>
          <p:spPr>
            <a:xfrm>
              <a:off x="10285412" y="1842376"/>
              <a:ext cx="163387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4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Architectures </a:t>
              </a:r>
            </a:p>
            <a:p>
              <a:r>
                <a:rPr lang="en-IN" sz="14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judged by the area</a:t>
              </a:r>
              <a:endParaRPr lang="en-US" sz="1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51" name="Rectangle 350">
            <a:extLst>
              <a:ext uri="{FF2B5EF4-FFF2-40B4-BE49-F238E27FC236}">
                <a16:creationId xmlns:a16="http://schemas.microsoft.com/office/drawing/2014/main" id="{AEEC87BD-4A73-1749-826F-7926530086DB}"/>
              </a:ext>
            </a:extLst>
          </p:cNvPr>
          <p:cNvSpPr/>
          <p:nvPr/>
        </p:nvSpPr>
        <p:spPr>
          <a:xfrm>
            <a:off x="733176" y="3618072"/>
            <a:ext cx="4397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(NAS)</a:t>
            </a: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8413A4CD-BA7C-DB40-ADB4-AE66AF2B0DB6}"/>
              </a:ext>
            </a:extLst>
          </p:cNvPr>
          <p:cNvSpPr/>
          <p:nvPr/>
        </p:nvSpPr>
        <p:spPr>
          <a:xfrm>
            <a:off x="4659737" y="1143000"/>
            <a:ext cx="24439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Deep Neural Network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53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  <p:bldP spid="3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has MANY Applications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E5EADC-755E-4347-AC86-628F8132DD33}"/>
              </a:ext>
            </a:extLst>
          </p:cNvPr>
          <p:cNvGrpSpPr/>
          <p:nvPr/>
        </p:nvGrpSpPr>
        <p:grpSpPr>
          <a:xfrm>
            <a:off x="677465" y="1224969"/>
            <a:ext cx="3435747" cy="1136561"/>
            <a:chOff x="677465" y="1288961"/>
            <a:chExt cx="3435747" cy="113656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3FEB039-8340-CD49-A0BA-2524B756F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65" y="1288961"/>
              <a:ext cx="1644330" cy="1136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A199E4-194E-A247-B7F5-6B5B14474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265" y="1288961"/>
              <a:ext cx="1707947" cy="1136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03DCC82-EC8C-CD40-8C94-6EA13E11EACF}"/>
              </a:ext>
            </a:extLst>
          </p:cNvPr>
          <p:cNvSpPr/>
          <p:nvPr/>
        </p:nvSpPr>
        <p:spPr>
          <a:xfrm>
            <a:off x="5161452" y="2800290"/>
            <a:ext cx="1951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Object Detection</a:t>
            </a:r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D0EDD7B-F982-9F43-BCCC-B9117E9E9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2" y="955049"/>
            <a:ext cx="298156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20E32F0-D8F6-0142-BFE9-441F52FC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955049"/>
            <a:ext cx="299056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AA7A46E-670A-B24C-9ECD-0FECBA1BD1C7}"/>
              </a:ext>
            </a:extLst>
          </p:cNvPr>
          <p:cNvSpPr/>
          <p:nvPr/>
        </p:nvSpPr>
        <p:spPr>
          <a:xfrm>
            <a:off x="8546965" y="2800290"/>
            <a:ext cx="2657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Semantic Segmentation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EF7167-813F-F04D-B976-9FD31B4A6A38}"/>
              </a:ext>
            </a:extLst>
          </p:cNvPr>
          <p:cNvSpPr/>
          <p:nvPr/>
        </p:nvSpPr>
        <p:spPr>
          <a:xfrm>
            <a:off x="1283900" y="2800290"/>
            <a:ext cx="2242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Image Classification</a:t>
            </a:r>
            <a:endParaRPr lang="en-US" dirty="0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8D733A87-F169-D64B-B41F-631CE2F2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3" y="3882490"/>
            <a:ext cx="298294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CBA5F43-4DB2-504D-AE4B-D135B535F335}"/>
              </a:ext>
            </a:extLst>
          </p:cNvPr>
          <p:cNvSpPr/>
          <p:nvPr/>
        </p:nvSpPr>
        <p:spPr>
          <a:xfrm>
            <a:off x="9018620" y="6040925"/>
            <a:ext cx="1900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Medical Imaging</a:t>
            </a:r>
            <a:endParaRPr lang="en-US" dirty="0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CB5ECF39-3FC4-C341-918E-A58C6538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40" y="3777778"/>
            <a:ext cx="3125581" cy="1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5532CE3-0BBD-5A46-9923-763A81D7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20" y="3604148"/>
            <a:ext cx="1951881" cy="22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ADA0409-AB4D-094C-8E28-114626219340}"/>
              </a:ext>
            </a:extLst>
          </p:cNvPr>
          <p:cNvSpPr/>
          <p:nvPr/>
        </p:nvSpPr>
        <p:spPr>
          <a:xfrm>
            <a:off x="4888606" y="6040925"/>
            <a:ext cx="2570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Instance Segmentation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5B10D81-37FC-8A4C-9335-0240A2E2D517}"/>
              </a:ext>
            </a:extLst>
          </p:cNvPr>
          <p:cNvSpPr/>
          <p:nvPr/>
        </p:nvSpPr>
        <p:spPr>
          <a:xfrm>
            <a:off x="1154815" y="6040925"/>
            <a:ext cx="2079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Video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1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Trends in Neural Architecture Search</a:t>
            </a:r>
            <a:endParaRPr lang="en-US" sz="28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FE04CC-9EF9-1440-9290-EF6226B82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33" y="772863"/>
            <a:ext cx="3195443" cy="3345336"/>
          </a:xfrm>
          <a:prstGeom prst="rect">
            <a:avLst/>
          </a:prstGeom>
        </p:spPr>
      </p:pic>
      <p:grpSp>
        <p:nvGrpSpPr>
          <p:cNvPr id="399" name="Group 398">
            <a:extLst>
              <a:ext uri="{FF2B5EF4-FFF2-40B4-BE49-F238E27FC236}">
                <a16:creationId xmlns:a16="http://schemas.microsoft.com/office/drawing/2014/main" id="{D982DB82-BE4D-7546-BC98-FF3BC0D501E3}"/>
              </a:ext>
            </a:extLst>
          </p:cNvPr>
          <p:cNvGrpSpPr/>
          <p:nvPr/>
        </p:nvGrpSpPr>
        <p:grpSpPr>
          <a:xfrm>
            <a:off x="4173850" y="823224"/>
            <a:ext cx="3727693" cy="2639293"/>
            <a:chOff x="4173850" y="823224"/>
            <a:chExt cx="3727693" cy="2639293"/>
          </a:xfrm>
        </p:grpSpPr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D4B60C04-B928-E344-8772-9C90ECCB0596}"/>
                </a:ext>
              </a:extLst>
            </p:cNvPr>
            <p:cNvGrpSpPr/>
            <p:nvPr/>
          </p:nvGrpSpPr>
          <p:grpSpPr>
            <a:xfrm>
              <a:off x="4173850" y="823224"/>
              <a:ext cx="3727693" cy="2639293"/>
              <a:chOff x="4173850" y="823224"/>
              <a:chExt cx="3727693" cy="2639293"/>
            </a:xfrm>
          </p:grpSpPr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1FE8B14F-3323-404D-BBE1-46503FE7EAB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05216911"/>
                  </p:ext>
                </p:extLst>
              </p:nvPr>
            </p:nvGraphicFramePr>
            <p:xfrm>
              <a:off x="4173850" y="1007890"/>
              <a:ext cx="3681940" cy="24546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B246AEB3-ECC5-3F4D-9424-5F0454D6BA5B}"/>
                  </a:ext>
                </a:extLst>
              </p:cNvPr>
              <p:cNvSpPr/>
              <p:nvPr/>
            </p:nvSpPr>
            <p:spPr>
              <a:xfrm>
                <a:off x="6731543" y="823224"/>
                <a:ext cx="11700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Year: 2019</a:t>
                </a:r>
                <a:endParaRPr lang="en-IN" sz="18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EBC7EE9-1788-4D4F-9C19-2EEB8FA3685D}"/>
                </a:ext>
              </a:extLst>
            </p:cNvPr>
            <p:cNvSpPr/>
            <p:nvPr/>
          </p:nvSpPr>
          <p:spPr>
            <a:xfrm>
              <a:off x="5561012" y="2315812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75.5%</a:t>
              </a:r>
              <a:endParaRPr lang="en-IN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4FB71720-D971-D541-8D90-C2C2139285C9}"/>
                </a:ext>
              </a:extLst>
            </p:cNvPr>
            <p:cNvSpPr/>
            <p:nvPr/>
          </p:nvSpPr>
          <p:spPr>
            <a:xfrm>
              <a:off x="6057639" y="1558575"/>
              <a:ext cx="631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24.5%</a:t>
              </a:r>
              <a:endParaRPr lang="en-IN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1" name="Rectangle 370">
            <a:extLst>
              <a:ext uri="{FF2B5EF4-FFF2-40B4-BE49-F238E27FC236}">
                <a16:creationId xmlns:a16="http://schemas.microsoft.com/office/drawing/2014/main" id="{32443BB5-A4F6-3741-B023-2FDC3E441D90}"/>
              </a:ext>
            </a:extLst>
          </p:cNvPr>
          <p:cNvSpPr/>
          <p:nvPr/>
        </p:nvSpPr>
        <p:spPr>
          <a:xfrm>
            <a:off x="760412" y="4007584"/>
            <a:ext cx="487351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2000" i="1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increase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interest of NAS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Primarily driven by </a:t>
            </a:r>
            <a:r>
              <a:rPr lang="en-US" sz="2000" i="1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Industries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products/service</a:t>
            </a: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06E04AEE-2302-2940-B673-F108BE7AA748}"/>
              </a:ext>
            </a:extLst>
          </p:cNvPr>
          <p:cNvSpPr/>
          <p:nvPr/>
        </p:nvSpPr>
        <p:spPr>
          <a:xfrm>
            <a:off x="800082" y="3164099"/>
            <a:ext cx="3008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2017        2018         2019          2020       2021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2DCF386F-A2FF-2741-A7D5-D7B8E2E6D9C9}"/>
              </a:ext>
            </a:extLst>
          </p:cNvPr>
          <p:cNvCxnSpPr>
            <a:cxnSpLocks/>
          </p:cNvCxnSpPr>
          <p:nvPr/>
        </p:nvCxnSpPr>
        <p:spPr>
          <a:xfrm flipH="1">
            <a:off x="760412" y="3135135"/>
            <a:ext cx="3048000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F09AC0AF-49D2-E24B-9B81-6C1B6B1CEDC8}"/>
              </a:ext>
            </a:extLst>
          </p:cNvPr>
          <p:cNvCxnSpPr>
            <a:cxnSpLocks/>
          </p:cNvCxnSpPr>
          <p:nvPr/>
        </p:nvCxnSpPr>
        <p:spPr>
          <a:xfrm>
            <a:off x="760412" y="1223535"/>
            <a:ext cx="0" cy="190665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Rectangle 362">
            <a:extLst>
              <a:ext uri="{FF2B5EF4-FFF2-40B4-BE49-F238E27FC236}">
                <a16:creationId xmlns:a16="http://schemas.microsoft.com/office/drawing/2014/main" id="{7D54D78F-4477-AD48-A85F-39771B44E051}"/>
              </a:ext>
            </a:extLst>
          </p:cNvPr>
          <p:cNvSpPr/>
          <p:nvPr/>
        </p:nvSpPr>
        <p:spPr>
          <a:xfrm>
            <a:off x="760412" y="816726"/>
            <a:ext cx="1926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Papers published in</a:t>
            </a:r>
          </a:p>
          <a:p>
            <a:r>
              <a:rPr lang="en-I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Top-tier conferences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B61221-CFCE-C54D-9E50-8DB8B760839B}"/>
              </a:ext>
            </a:extLst>
          </p:cNvPr>
          <p:cNvGrpSpPr/>
          <p:nvPr/>
        </p:nvGrpSpPr>
        <p:grpSpPr>
          <a:xfrm>
            <a:off x="956002" y="2615119"/>
            <a:ext cx="303109" cy="534499"/>
            <a:chOff x="956002" y="2615119"/>
            <a:chExt cx="303109" cy="534499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028610C-96B5-284D-A453-B045F5C2B13E}"/>
                </a:ext>
              </a:extLst>
            </p:cNvPr>
            <p:cNvSpPr/>
            <p:nvPr/>
          </p:nvSpPr>
          <p:spPr>
            <a:xfrm>
              <a:off x="956002" y="2966738"/>
              <a:ext cx="274320" cy="1828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26D2B382-DF9B-4240-BD30-704D3A4DEC73}"/>
                </a:ext>
              </a:extLst>
            </p:cNvPr>
            <p:cNvSpPr/>
            <p:nvPr/>
          </p:nvSpPr>
          <p:spPr>
            <a:xfrm>
              <a:off x="970249" y="2615119"/>
              <a:ext cx="2888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7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881CB-A82D-354C-9966-5EA424D2C1D1}"/>
              </a:ext>
            </a:extLst>
          </p:cNvPr>
          <p:cNvGrpSpPr/>
          <p:nvPr/>
        </p:nvGrpSpPr>
        <p:grpSpPr>
          <a:xfrm>
            <a:off x="1091190" y="2392855"/>
            <a:ext cx="829059" cy="756763"/>
            <a:chOff x="1091190" y="2392855"/>
            <a:chExt cx="829059" cy="756763"/>
          </a:xfrm>
        </p:grpSpPr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4845D61-7601-764A-B698-C23EF0678843}"/>
                </a:ext>
              </a:extLst>
            </p:cNvPr>
            <p:cNvSpPr/>
            <p:nvPr/>
          </p:nvSpPr>
          <p:spPr>
            <a:xfrm>
              <a:off x="1584589" y="2738138"/>
              <a:ext cx="274320" cy="4114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AD06175-F88A-954A-9DAE-EBCD9D74F9EA}"/>
                </a:ext>
              </a:extLst>
            </p:cNvPr>
            <p:cNvSpPr/>
            <p:nvPr/>
          </p:nvSpPr>
          <p:spPr>
            <a:xfrm>
              <a:off x="1527193" y="2392855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16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B5DCE2D-66E8-6E4F-B3A5-0030BF4B8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190" y="2958623"/>
              <a:ext cx="623288" cy="112619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diamon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90036D-3727-C840-A2BC-534878A4F6BD}"/>
              </a:ext>
            </a:extLst>
          </p:cNvPr>
          <p:cNvGrpSpPr/>
          <p:nvPr/>
        </p:nvGrpSpPr>
        <p:grpSpPr>
          <a:xfrm>
            <a:off x="1714478" y="1712464"/>
            <a:ext cx="832386" cy="1437154"/>
            <a:chOff x="1714478" y="1712464"/>
            <a:chExt cx="832386" cy="1437154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8163CA7-2EC6-1340-9543-0603EF79F088}"/>
                </a:ext>
              </a:extLst>
            </p:cNvPr>
            <p:cNvSpPr/>
            <p:nvPr/>
          </p:nvSpPr>
          <p:spPr>
            <a:xfrm>
              <a:off x="2213176" y="2052338"/>
              <a:ext cx="274320" cy="10972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6C207B64-08D0-434C-9E93-84583CA57ECF}"/>
                </a:ext>
              </a:extLst>
            </p:cNvPr>
            <p:cNvSpPr/>
            <p:nvPr/>
          </p:nvSpPr>
          <p:spPr>
            <a:xfrm>
              <a:off x="2153808" y="1712464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49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9F6AC19D-82D3-8540-9B22-A13C3A8D15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478" y="2600978"/>
              <a:ext cx="635858" cy="35764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28B61C-3096-B442-B5AF-F259792F4385}"/>
              </a:ext>
            </a:extLst>
          </p:cNvPr>
          <p:cNvGrpSpPr/>
          <p:nvPr/>
        </p:nvGrpSpPr>
        <p:grpSpPr>
          <a:xfrm>
            <a:off x="2352308" y="1256584"/>
            <a:ext cx="821171" cy="1893034"/>
            <a:chOff x="2352308" y="1256584"/>
            <a:chExt cx="821171" cy="1893034"/>
          </a:xfrm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460D0CF4-305C-8D4D-8532-97534CAFE56F}"/>
                </a:ext>
              </a:extLst>
            </p:cNvPr>
            <p:cNvSpPr/>
            <p:nvPr/>
          </p:nvSpPr>
          <p:spPr>
            <a:xfrm>
              <a:off x="2839791" y="1595138"/>
              <a:ext cx="274320" cy="1554480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C8658EF-4151-FA48-B7C5-A9D176EED4B4}"/>
                </a:ext>
              </a:extLst>
            </p:cNvPr>
            <p:cNvSpPr/>
            <p:nvPr/>
          </p:nvSpPr>
          <p:spPr>
            <a:xfrm>
              <a:off x="2780423" y="1256584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60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CEA94FC1-FCCF-654F-B978-1324FAC4A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2308" y="2176860"/>
              <a:ext cx="624643" cy="422798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66444E2E-EAA4-8E4F-A0C8-349E0607DC15}"/>
              </a:ext>
            </a:extLst>
          </p:cNvPr>
          <p:cNvGrpSpPr/>
          <p:nvPr/>
        </p:nvGrpSpPr>
        <p:grpSpPr>
          <a:xfrm>
            <a:off x="6225087" y="4263074"/>
            <a:ext cx="2601430" cy="1294341"/>
            <a:chOff x="6225087" y="4263074"/>
            <a:chExt cx="2601430" cy="1294341"/>
          </a:xfrm>
        </p:grpSpPr>
        <p:pic>
          <p:nvPicPr>
            <p:cNvPr id="383" name="Picture 382">
              <a:extLst>
                <a:ext uri="{FF2B5EF4-FFF2-40B4-BE49-F238E27FC236}">
                  <a16:creationId xmlns:a16="http://schemas.microsoft.com/office/drawing/2014/main" id="{11466EE3-A45B-E246-A1CD-3AE1B477F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50" b="30743"/>
            <a:stretch/>
          </p:blipFill>
          <p:spPr>
            <a:xfrm>
              <a:off x="6225087" y="4621659"/>
              <a:ext cx="2601430" cy="935756"/>
            </a:xfrm>
            <a:prstGeom prst="rect">
              <a:avLst/>
            </a:prstGeom>
          </p:spPr>
        </p:pic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8A703EB-1495-094B-AC2D-1D807E83B930}"/>
                </a:ext>
              </a:extLst>
            </p:cNvPr>
            <p:cNvSpPr/>
            <p:nvPr/>
          </p:nvSpPr>
          <p:spPr>
            <a:xfrm>
              <a:off x="7067873" y="4263074"/>
              <a:ext cx="8467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Google</a:t>
              </a:r>
              <a:r>
                <a:rPr lang="en-US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E9800FA-00E8-514A-8E5D-30EC6744FD70}"/>
              </a:ext>
            </a:extLst>
          </p:cNvPr>
          <p:cNvGrpSpPr/>
          <p:nvPr/>
        </p:nvGrpSpPr>
        <p:grpSpPr>
          <a:xfrm>
            <a:off x="9261254" y="4252327"/>
            <a:ext cx="1871512" cy="1305088"/>
            <a:chOff x="9261254" y="4252327"/>
            <a:chExt cx="1871512" cy="1305088"/>
          </a:xfrm>
        </p:grpSpPr>
        <p:pic>
          <p:nvPicPr>
            <p:cNvPr id="386" name="Picture 385">
              <a:extLst>
                <a:ext uri="{FF2B5EF4-FFF2-40B4-BE49-F238E27FC236}">
                  <a16:creationId xmlns:a16="http://schemas.microsoft.com/office/drawing/2014/main" id="{B424F88C-7848-0240-86D7-FC5D22560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1254" y="4621659"/>
              <a:ext cx="1871512" cy="935756"/>
            </a:xfrm>
            <a:prstGeom prst="rect">
              <a:avLst/>
            </a:prstGeom>
          </p:spPr>
        </p:pic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0E152C03-15A8-E941-A4C9-63C8472673B6}"/>
                </a:ext>
              </a:extLst>
            </p:cNvPr>
            <p:cNvSpPr/>
            <p:nvPr/>
          </p:nvSpPr>
          <p:spPr>
            <a:xfrm>
              <a:off x="9669303" y="4252327"/>
              <a:ext cx="10597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Microsoft</a:t>
              </a:r>
              <a:r>
                <a:rPr lang="en-US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88" name="Straight Arrow Connector 387">
            <a:extLst>
              <a:ext uri="{FF2B5EF4-FFF2-40B4-BE49-F238E27FC236}">
                <a16:creationId xmlns:a16="http://schemas.microsoft.com/office/drawing/2014/main" id="{DCD2A073-3BA1-C644-A829-A97B0D51FF58}"/>
              </a:ext>
            </a:extLst>
          </p:cNvPr>
          <p:cNvCxnSpPr>
            <a:cxnSpLocks/>
          </p:cNvCxnSpPr>
          <p:nvPr/>
        </p:nvCxnSpPr>
        <p:spPr>
          <a:xfrm flipH="1">
            <a:off x="811230" y="59436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Rectangle 388">
            <a:extLst>
              <a:ext uri="{FF2B5EF4-FFF2-40B4-BE49-F238E27FC236}">
                <a16:creationId xmlns:a16="http://schemas.microsoft.com/office/drawing/2014/main" id="{3262425E-CA82-5342-852D-04558A44590B}"/>
              </a:ext>
            </a:extLst>
          </p:cNvPr>
          <p:cNvSpPr/>
          <p:nvPr/>
        </p:nvSpPr>
        <p:spPr>
          <a:xfrm>
            <a:off x="811230" y="6033009"/>
            <a:ext cx="74453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</a:t>
            </a:r>
            <a:r>
              <a:rPr lang="en-I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Google’s Cloud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https://cloud.google.com/automl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Microsoft’s Azure: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https://azure.microsoft.com/en-us/services/machine-learning/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sz="14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平安科技</a:t>
            </a:r>
            <a:r>
              <a:rPr lang="en-US" altLang="zh-CN" sz="1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获得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CCF</a:t>
            </a: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科学技术奖</a:t>
            </a:r>
            <a:r>
              <a:rPr lang="en-US" altLang="zh-CN" sz="1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https://www.ccf.org.cn/c/2019-10-23/669567.shtml</a:t>
            </a:r>
            <a:endParaRPr lang="en-US" sz="14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2E1A90-E483-9A44-B46F-4171953E3D1D}"/>
              </a:ext>
            </a:extLst>
          </p:cNvPr>
          <p:cNvGrpSpPr/>
          <p:nvPr/>
        </p:nvGrpSpPr>
        <p:grpSpPr>
          <a:xfrm>
            <a:off x="7855790" y="5715000"/>
            <a:ext cx="3362786" cy="1033994"/>
            <a:chOff x="7855790" y="5715000"/>
            <a:chExt cx="3362786" cy="1033994"/>
          </a:xfrm>
        </p:grpSpPr>
        <p:pic>
          <p:nvPicPr>
            <p:cNvPr id="390" name="Picture 389">
              <a:extLst>
                <a:ext uri="{FF2B5EF4-FFF2-40B4-BE49-F238E27FC236}">
                  <a16:creationId xmlns:a16="http://schemas.microsoft.com/office/drawing/2014/main" id="{2C2A766C-1F0C-8946-B1D7-1C220B6A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59" b="15304"/>
            <a:stretch/>
          </p:blipFill>
          <p:spPr>
            <a:xfrm>
              <a:off x="8938664" y="5715000"/>
              <a:ext cx="2279912" cy="1033994"/>
            </a:xfrm>
            <a:prstGeom prst="rect">
              <a:avLst/>
            </a:prstGeom>
          </p:spPr>
        </p:pic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D5A089EC-5B6E-794D-99FD-F30C716BBE4A}"/>
                </a:ext>
              </a:extLst>
            </p:cNvPr>
            <p:cNvSpPr/>
            <p:nvPr/>
          </p:nvSpPr>
          <p:spPr>
            <a:xfrm>
              <a:off x="7855790" y="5949387"/>
              <a:ext cx="10743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平安科技</a:t>
              </a:r>
              <a:r>
                <a:rPr lang="en-US" altLang="zh-CN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IN" sz="16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406ABE-8F59-854E-A242-A0D319D8B770}"/>
              </a:ext>
            </a:extLst>
          </p:cNvPr>
          <p:cNvGrpSpPr/>
          <p:nvPr/>
        </p:nvGrpSpPr>
        <p:grpSpPr>
          <a:xfrm>
            <a:off x="2984404" y="833640"/>
            <a:ext cx="786176" cy="2304834"/>
            <a:chOff x="2984404" y="833640"/>
            <a:chExt cx="786176" cy="230483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024338E-256A-944A-973A-8404190D2190}"/>
                </a:ext>
              </a:extLst>
            </p:cNvPr>
            <p:cNvSpPr/>
            <p:nvPr/>
          </p:nvSpPr>
          <p:spPr>
            <a:xfrm>
              <a:off x="3436892" y="1186676"/>
              <a:ext cx="274320" cy="1951798"/>
            </a:xfrm>
            <a:prstGeom prst="rect">
              <a:avLst/>
            </a:prstGeom>
            <a:solidFill>
              <a:srgbClr val="9999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1496A30-BD33-384E-A094-E49A6E3FD0B3}"/>
                </a:ext>
              </a:extLst>
            </p:cNvPr>
            <p:cNvSpPr/>
            <p:nvPr/>
          </p:nvSpPr>
          <p:spPr>
            <a:xfrm>
              <a:off x="3377524" y="833640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70</a:t>
              </a:r>
              <a:endParaRPr lang="en-US" sz="1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243D05E-0C90-794E-B452-E07353870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4404" y="1754062"/>
              <a:ext cx="624643" cy="422798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474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Search Pipeline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63C417-8AA4-0C4C-ADD1-82361442B93B}"/>
              </a:ext>
            </a:extLst>
          </p:cNvPr>
          <p:cNvGrpSpPr/>
          <p:nvPr/>
        </p:nvGrpSpPr>
        <p:grpSpPr>
          <a:xfrm>
            <a:off x="1344420" y="1295400"/>
            <a:ext cx="9499984" cy="3810000"/>
            <a:chOff x="1335657" y="188408"/>
            <a:chExt cx="7464003" cy="29934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17A12D-A5BF-324A-853C-E35F8962FB23}"/>
                </a:ext>
              </a:extLst>
            </p:cNvPr>
            <p:cNvSpPr/>
            <p:nvPr/>
          </p:nvSpPr>
          <p:spPr>
            <a:xfrm>
              <a:off x="1335657" y="1186249"/>
              <a:ext cx="1463040" cy="914400"/>
            </a:xfrm>
            <a:prstGeom prst="rect">
              <a:avLst/>
            </a:prstGeom>
            <a:solidFill>
              <a:srgbClr val="99FE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Space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6FDDFA-059D-9346-8FB2-F34C64EB6269}"/>
                </a:ext>
              </a:extLst>
            </p:cNvPr>
            <p:cNvSpPr/>
            <p:nvPr/>
          </p:nvSpPr>
          <p:spPr>
            <a:xfrm>
              <a:off x="3389870" y="1186248"/>
              <a:ext cx="1828800" cy="914400"/>
            </a:xfrm>
            <a:prstGeom prst="rect">
              <a:avLst/>
            </a:prstGeom>
            <a:solidFill>
              <a:srgbClr val="FF999B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Search Algorithm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906B13-6419-404D-9E27-8EDA8E443DBB}"/>
                </a:ext>
              </a:extLst>
            </p:cNvPr>
            <p:cNvSpPr/>
            <p:nvPr/>
          </p:nvSpPr>
          <p:spPr>
            <a:xfrm>
              <a:off x="6787980" y="1186247"/>
              <a:ext cx="2011680" cy="914400"/>
            </a:xfrm>
            <a:prstGeom prst="rect">
              <a:avLst/>
            </a:prstGeom>
            <a:solidFill>
              <a:srgbClr val="FFF7AA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Performance Evaluation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6CED006-55D0-D044-9EBD-31CC4CD38329}"/>
                </a:ext>
              </a:extLst>
            </p:cNvPr>
            <p:cNvSpPr/>
            <p:nvPr/>
          </p:nvSpPr>
          <p:spPr>
            <a:xfrm rot="19018511">
              <a:off x="5026451" y="1302949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F87BF24-1C55-1D4A-8C70-0D740BF2D32E}"/>
                </a:ext>
              </a:extLst>
            </p:cNvPr>
            <p:cNvSpPr/>
            <p:nvPr/>
          </p:nvSpPr>
          <p:spPr>
            <a:xfrm rot="8116651">
              <a:off x="5065231" y="188408"/>
              <a:ext cx="1876189" cy="1878922"/>
            </a:xfrm>
            <a:prstGeom prst="arc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stealt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/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Candidate Architecture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8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6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CD172C7-8507-A74C-AFAB-97EBD9BB71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5914" y="769072"/>
                  <a:ext cx="1918405" cy="462926"/>
                </a:xfrm>
                <a:prstGeom prst="rect">
                  <a:avLst/>
                </a:prstGeom>
                <a:blipFill>
                  <a:blip r:embed="rId3"/>
                  <a:stretch>
                    <a:fillRect l="-518" t="-4255" r="-10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/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schemeClr val="bg1">
                          <a:lumMod val="85000"/>
                        </a:schemeClr>
                      </a:solidFill>
                      <a:latin typeface="SimSun" panose="02010600030101010101" pitchFamily="2" charset="-122"/>
                      <a:ea typeface="SimSun" panose="02010600030101010101" pitchFamily="2" charset="-122"/>
                    </a:rPr>
                    <a:t>Performance feedback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1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94009A-CFD1-F348-B4A3-284AC45CF9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730" y="2208818"/>
                  <a:ext cx="1757194" cy="484387"/>
                </a:xfrm>
                <a:prstGeom prst="rect">
                  <a:avLst/>
                </a:prstGeom>
                <a:blipFill>
                  <a:blip r:embed="rId4"/>
                  <a:stretch>
                    <a:fillRect l="-1130" t="-4082" r="-1130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BC4327-1C55-AB4C-B580-F7826195A1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816" y="1643448"/>
              <a:ext cx="457200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dash"/>
              <a:miter lim="800000"/>
              <a:tailEnd type="triangle"/>
            </a:ln>
            <a:effectLst/>
          </p:spPr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525799B-E450-9E4C-8764-82CE1DCCD972}"/>
              </a:ext>
            </a:extLst>
          </p:cNvPr>
          <p:cNvCxnSpPr>
            <a:cxnSpLocks/>
          </p:cNvCxnSpPr>
          <p:nvPr/>
        </p:nvCxnSpPr>
        <p:spPr>
          <a:xfrm flipH="1">
            <a:off x="811230" y="6248400"/>
            <a:ext cx="2393897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07408B1-3FD3-E04D-8233-6B028906CF98}"/>
              </a:ext>
            </a:extLst>
          </p:cNvPr>
          <p:cNvSpPr/>
          <p:nvPr/>
        </p:nvSpPr>
        <p:spPr>
          <a:xfrm>
            <a:off x="811230" y="6304002"/>
            <a:ext cx="854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Elsken, Thomas, Jan Hendrik Metzen, and Frank </a:t>
            </a:r>
            <a:r>
              <a:rPr lang="en-IN" sz="1800" baseline="30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Hutter</a:t>
            </a:r>
            <a:r>
              <a:rPr lang="en-IN" sz="18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"Neural architecture search: A survey." J. Mach. Learn. Res. 20.55 (2019): 1-21.</a:t>
            </a:r>
            <a:endParaRPr lang="en-US" sz="1800" baseline="30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46D24A-641D-9D4F-B718-BFC664876CDA}"/>
              </a:ext>
            </a:extLst>
          </p:cNvPr>
          <p:cNvSpPr/>
          <p:nvPr/>
        </p:nvSpPr>
        <p:spPr>
          <a:xfrm>
            <a:off x="1099764" y="2381489"/>
            <a:ext cx="2327648" cy="1504711"/>
          </a:xfrm>
          <a:prstGeom prst="roundRect">
            <a:avLst>
              <a:gd name="adj" fmla="val 8574"/>
            </a:avLst>
          </a:prstGeom>
          <a:noFill/>
          <a:ln w="38100">
            <a:solidFill>
              <a:srgbClr val="9999F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198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 Search Space</a:t>
            </a:r>
            <a:endParaRPr lang="en-US" sz="2800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FD7F598-BD85-9D45-9E12-A2CD78D864A1}"/>
              </a:ext>
            </a:extLst>
          </p:cNvPr>
          <p:cNvSpPr/>
          <p:nvPr/>
        </p:nvSpPr>
        <p:spPr>
          <a:xfrm>
            <a:off x="4437922" y="1284685"/>
            <a:ext cx="466563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 priors, 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degree-of-freedom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search space, 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 performance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FD7620-0B36-C446-BA0D-C4B98F9DE546}"/>
              </a:ext>
            </a:extLst>
          </p:cNvPr>
          <p:cNvGrpSpPr/>
          <p:nvPr/>
        </p:nvGrpSpPr>
        <p:grpSpPr>
          <a:xfrm>
            <a:off x="684212" y="742890"/>
            <a:ext cx="5890904" cy="5838111"/>
            <a:chOff x="684212" y="742890"/>
            <a:chExt cx="5890904" cy="58381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80B9DA-DBC5-2643-A446-97A5B2FC49B3}"/>
                </a:ext>
              </a:extLst>
            </p:cNvPr>
            <p:cNvGrpSpPr/>
            <p:nvPr/>
          </p:nvGrpSpPr>
          <p:grpSpPr>
            <a:xfrm>
              <a:off x="684212" y="742890"/>
              <a:ext cx="2895598" cy="5353110"/>
              <a:chOff x="760414" y="971490"/>
              <a:chExt cx="2895598" cy="535311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5520093-3422-0A40-B221-4D1E0284807F}"/>
                  </a:ext>
                </a:extLst>
              </p:cNvPr>
              <p:cNvGrpSpPr/>
              <p:nvPr/>
            </p:nvGrpSpPr>
            <p:grpSpPr>
              <a:xfrm>
                <a:off x="760414" y="1572461"/>
                <a:ext cx="2895598" cy="4752139"/>
                <a:chOff x="760414" y="1052930"/>
                <a:chExt cx="2895598" cy="4752139"/>
              </a:xfrm>
            </p:grpSpPr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A01DC089-6275-114F-8C61-BB5EBA0633F0}"/>
                    </a:ext>
                  </a:extLst>
                </p:cNvPr>
                <p:cNvSpPr/>
                <p:nvPr/>
              </p:nvSpPr>
              <p:spPr>
                <a:xfrm>
                  <a:off x="760414" y="1464409"/>
                  <a:ext cx="2895598" cy="3945791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72E2CE78-503D-DA46-A777-6EC54CA3E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2073" y="3846034"/>
                      <a:ext cx="731520" cy="274320"/>
                    </a:xfrm>
                    <a:prstGeom prst="rect">
                      <a:avLst/>
                    </a:prstGeom>
                    <a:noFill/>
                    <a:ln w="1905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zh-CN" altLang="en-US" sz="1600" b="1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1600" b="1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⋮</m:t>
                            </m:r>
                          </m:oMath>
                        </m:oMathPara>
                      </a14:m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72E2CE78-503D-DA46-A777-6EC54CA3E37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82073" y="3846034"/>
                      <a:ext cx="731520" cy="27432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30435"/>
                      </a:stretch>
                    </a:blipFill>
                    <a:ln w="1905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78AF8CB4-BA53-434B-8AD9-3448376154D4}"/>
                    </a:ext>
                  </a:extLst>
                </p:cNvPr>
                <p:cNvSpPr/>
                <p:nvPr/>
              </p:nvSpPr>
              <p:spPr>
                <a:xfrm>
                  <a:off x="1782073" y="5530749"/>
                  <a:ext cx="731520" cy="274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Output</a:t>
                  </a:r>
                </a:p>
              </p:txBody>
            </p: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74E0A309-FE4A-E84D-B6C0-540C26CC2AE9}"/>
                    </a:ext>
                  </a:extLst>
                </p:cNvPr>
                <p:cNvCxnSpPr>
                  <a:cxnSpLocks/>
                  <a:stCxn id="81" idx="2"/>
                  <a:endCxn id="103" idx="0"/>
                </p:cNvCxnSpPr>
                <p:nvPr/>
              </p:nvCxnSpPr>
              <p:spPr>
                <a:xfrm>
                  <a:off x="2147833" y="4961591"/>
                  <a:ext cx="0" cy="56915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49FA50B-06F0-3D43-8052-EE3822FFCA36}"/>
                    </a:ext>
                  </a:extLst>
                </p:cNvPr>
                <p:cNvSpPr/>
                <p:nvPr/>
              </p:nvSpPr>
              <p:spPr>
                <a:xfrm>
                  <a:off x="1782073" y="1052930"/>
                  <a:ext cx="731520" cy="274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rPr>
                    <a:t>Input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13D5ED5-05BB-7F41-9D3D-0678539C637B}"/>
                    </a:ext>
                  </a:extLst>
                </p:cNvPr>
                <p:cNvSpPr/>
                <p:nvPr/>
              </p:nvSpPr>
              <p:spPr>
                <a:xfrm>
                  <a:off x="1782073" y="1608453"/>
                  <a:ext cx="731520" cy="274320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945C9F3A-2583-5345-905A-01F4671240E2}"/>
                    </a:ext>
                  </a:extLst>
                </p:cNvPr>
                <p:cNvSpPr/>
                <p:nvPr/>
              </p:nvSpPr>
              <p:spPr>
                <a:xfrm>
                  <a:off x="1782073" y="2163976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B8045FA7-8CD7-AD40-BE6F-925D309F0F75}"/>
                    </a:ext>
                  </a:extLst>
                </p:cNvPr>
                <p:cNvCxnSpPr>
                  <a:stCxn id="85" idx="2"/>
                  <a:endCxn id="86" idx="0"/>
                </p:cNvCxnSpPr>
                <p:nvPr/>
              </p:nvCxnSpPr>
              <p:spPr>
                <a:xfrm>
                  <a:off x="2147833" y="1327250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2FA021E9-0732-0D41-85ED-F72C1C417833}"/>
                    </a:ext>
                  </a:extLst>
                </p:cNvPr>
                <p:cNvCxnSpPr>
                  <a:cxnSpLocks/>
                  <a:stCxn id="86" idx="2"/>
                  <a:endCxn id="87" idx="0"/>
                </p:cNvCxnSpPr>
                <p:nvPr/>
              </p:nvCxnSpPr>
              <p:spPr>
                <a:xfrm>
                  <a:off x="2147833" y="1882773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D7778C31-180C-9041-B99F-9F3BD3FD2786}"/>
                    </a:ext>
                  </a:extLst>
                </p:cNvPr>
                <p:cNvSpPr/>
                <p:nvPr/>
              </p:nvSpPr>
              <p:spPr>
                <a:xfrm>
                  <a:off x="1782073" y="2717533"/>
                  <a:ext cx="731520" cy="274320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E447BFB-7F78-B945-9B09-4441310479F9}"/>
                    </a:ext>
                  </a:extLst>
                </p:cNvPr>
                <p:cNvSpPr/>
                <p:nvPr/>
              </p:nvSpPr>
              <p:spPr>
                <a:xfrm>
                  <a:off x="1782073" y="3273056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F939A36E-0A6A-8441-8B9C-474C09C72494}"/>
                    </a:ext>
                  </a:extLst>
                </p:cNvPr>
                <p:cNvCxnSpPr>
                  <a:endCxn id="90" idx="0"/>
                </p:cNvCxnSpPr>
                <p:nvPr/>
              </p:nvCxnSpPr>
              <p:spPr>
                <a:xfrm>
                  <a:off x="2147833" y="2436330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27ED0617-D1F3-7F4C-8370-965785258005}"/>
                    </a:ext>
                  </a:extLst>
                </p:cNvPr>
                <p:cNvCxnSpPr>
                  <a:cxnSpLocks/>
                  <a:stCxn id="90" idx="2"/>
                  <a:endCxn id="91" idx="0"/>
                </p:cNvCxnSpPr>
                <p:nvPr/>
              </p:nvCxnSpPr>
              <p:spPr>
                <a:xfrm>
                  <a:off x="2147833" y="2991853"/>
                  <a:ext cx="0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0E4F4374-A101-474E-B192-DD336D28FBA5}"/>
                    </a:ext>
                  </a:extLst>
                </p:cNvPr>
                <p:cNvCxnSpPr>
                  <a:cxnSpLocks/>
                  <a:stCxn id="91" idx="2"/>
                  <a:endCxn id="77" idx="0"/>
                </p:cNvCxnSpPr>
                <p:nvPr/>
              </p:nvCxnSpPr>
              <p:spPr>
                <a:xfrm>
                  <a:off x="2147833" y="3547376"/>
                  <a:ext cx="0" cy="29865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AD1F37E5-781B-1D41-9E13-6CFDDF54767B}"/>
                    </a:ext>
                  </a:extLst>
                </p:cNvPr>
                <p:cNvSpPr/>
                <p:nvPr/>
              </p:nvSpPr>
              <p:spPr>
                <a:xfrm>
                  <a:off x="2795710" y="1889656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ED7A8BED-A998-8A41-996F-F00B72DCD37D}"/>
                    </a:ext>
                  </a:extLst>
                </p:cNvPr>
                <p:cNvSpPr/>
                <p:nvPr/>
              </p:nvSpPr>
              <p:spPr>
                <a:xfrm>
                  <a:off x="2795710" y="2439771"/>
                  <a:ext cx="731520" cy="274320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F542FD9-EAC1-E44F-A23E-53B54523F19F}"/>
                    </a:ext>
                  </a:extLst>
                </p:cNvPr>
                <p:cNvSpPr/>
                <p:nvPr/>
              </p:nvSpPr>
              <p:spPr>
                <a:xfrm>
                  <a:off x="912812" y="2717533"/>
                  <a:ext cx="731520" cy="274320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654E83C6-486C-6A41-BCFF-9D79A9EE22B1}"/>
                    </a:ext>
                  </a:extLst>
                </p:cNvPr>
                <p:cNvCxnSpPr>
                  <a:cxnSpLocks/>
                  <a:stCxn id="85" idx="2"/>
                  <a:endCxn id="95" idx="0"/>
                </p:cNvCxnSpPr>
                <p:nvPr/>
              </p:nvCxnSpPr>
              <p:spPr>
                <a:xfrm>
                  <a:off x="2147833" y="1327250"/>
                  <a:ext cx="1013637" cy="56240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637A348C-BD68-3240-A4CD-8CC7AFBE8521}"/>
                    </a:ext>
                  </a:extLst>
                </p:cNvPr>
                <p:cNvCxnSpPr>
                  <a:cxnSpLocks/>
                  <a:stCxn id="95" idx="2"/>
                  <a:endCxn id="96" idx="0"/>
                </p:cNvCxnSpPr>
                <p:nvPr/>
              </p:nvCxnSpPr>
              <p:spPr>
                <a:xfrm>
                  <a:off x="3161470" y="2163976"/>
                  <a:ext cx="0" cy="275795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B162A99F-8061-2149-B4FF-84E8827D78C6}"/>
                    </a:ext>
                  </a:extLst>
                </p:cNvPr>
                <p:cNvCxnSpPr>
                  <a:cxnSpLocks/>
                  <a:stCxn id="96" idx="2"/>
                </p:cNvCxnSpPr>
                <p:nvPr/>
              </p:nvCxnSpPr>
              <p:spPr>
                <a:xfrm flipH="1">
                  <a:off x="2147833" y="2714091"/>
                  <a:ext cx="1013637" cy="558965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4FDE56F0-3D55-B54D-ACB1-34E16FD99B1C}"/>
                    </a:ext>
                  </a:extLst>
                </p:cNvPr>
                <p:cNvCxnSpPr>
                  <a:cxnSpLocks/>
                  <a:stCxn id="87" idx="2"/>
                  <a:endCxn id="97" idx="0"/>
                </p:cNvCxnSpPr>
                <p:nvPr/>
              </p:nvCxnSpPr>
              <p:spPr>
                <a:xfrm flipH="1">
                  <a:off x="1278572" y="2438296"/>
                  <a:ext cx="869261" cy="279237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93B5578F-B5B1-0448-83BA-A83C8037C5B2}"/>
                    </a:ext>
                  </a:extLst>
                </p:cNvPr>
                <p:cNvCxnSpPr>
                  <a:cxnSpLocks/>
                  <a:stCxn id="97" idx="2"/>
                  <a:endCxn id="91" idx="0"/>
                </p:cNvCxnSpPr>
                <p:nvPr/>
              </p:nvCxnSpPr>
              <p:spPr>
                <a:xfrm>
                  <a:off x="1278572" y="2991853"/>
                  <a:ext cx="869261" cy="281203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C27ECC83-12C6-A34F-899C-8725E7F2BB5D}"/>
                    </a:ext>
                  </a:extLst>
                </p:cNvPr>
                <p:cNvSpPr/>
                <p:nvPr/>
              </p:nvSpPr>
              <p:spPr>
                <a:xfrm>
                  <a:off x="1782073" y="4133714"/>
                  <a:ext cx="731520" cy="274320"/>
                </a:xfrm>
                <a:prstGeom prst="rect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AC80F33-D912-AB44-94CA-B63C17CDB8C4}"/>
                    </a:ext>
                  </a:extLst>
                </p:cNvPr>
                <p:cNvSpPr/>
                <p:nvPr/>
              </p:nvSpPr>
              <p:spPr>
                <a:xfrm>
                  <a:off x="1782073" y="4687271"/>
                  <a:ext cx="731520" cy="274320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82" name="Elbow Connector 81">
                  <a:extLst>
                    <a:ext uri="{FF2B5EF4-FFF2-40B4-BE49-F238E27FC236}">
                      <a16:creationId xmlns:a16="http://schemas.microsoft.com/office/drawing/2014/main" id="{BD481C19-D4D0-BE4E-B2E3-A23607847B1B}"/>
                    </a:ext>
                  </a:extLst>
                </p:cNvPr>
                <p:cNvCxnSpPr>
                  <a:cxnSpLocks/>
                  <a:stCxn id="80" idx="3"/>
                </p:cNvCxnSpPr>
                <p:nvPr/>
              </p:nvCxnSpPr>
              <p:spPr>
                <a:xfrm flipH="1">
                  <a:off x="2147833" y="4270874"/>
                  <a:ext cx="365760" cy="1082197"/>
                </a:xfrm>
                <a:prstGeom prst="bentConnector4">
                  <a:avLst>
                    <a:gd name="adj1" fmla="val -62500"/>
                    <a:gd name="adj2" fmla="val 100549"/>
                  </a:avLst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83" name="Elbow Connector 82">
                  <a:extLst>
                    <a:ext uri="{FF2B5EF4-FFF2-40B4-BE49-F238E27FC236}">
                      <a16:creationId xmlns:a16="http://schemas.microsoft.com/office/drawing/2014/main" id="{EC42BC5C-EC83-EC45-9021-A6FD209349E7}"/>
                    </a:ext>
                  </a:extLst>
                </p:cNvPr>
                <p:cNvCxnSpPr>
                  <a:cxnSpLocks/>
                  <a:stCxn id="91" idx="1"/>
                  <a:endCxn id="81" idx="1"/>
                </p:cNvCxnSpPr>
                <p:nvPr/>
              </p:nvCxnSpPr>
              <p:spPr>
                <a:xfrm rot="10800000" flipV="1">
                  <a:off x="1782073" y="3410215"/>
                  <a:ext cx="12700" cy="1414215"/>
                </a:xfrm>
                <a:prstGeom prst="bentConnector3">
                  <a:avLst>
                    <a:gd name="adj1" fmla="val 3390701"/>
                  </a:avLst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C9A98FC7-CAB8-CF4E-9D35-98FE8F039CB2}"/>
                    </a:ext>
                  </a:extLst>
                </p:cNvPr>
                <p:cNvCxnSpPr>
                  <a:cxnSpLocks/>
                  <a:stCxn id="80" idx="2"/>
                  <a:endCxn id="81" idx="0"/>
                </p:cNvCxnSpPr>
                <p:nvPr/>
              </p:nvCxnSpPr>
              <p:spPr>
                <a:xfrm>
                  <a:off x="2147833" y="4408034"/>
                  <a:ext cx="0" cy="279237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sm" len="med"/>
                </a:ln>
                <a:effectLst/>
              </p:spPr>
            </p:cxnSp>
          </p:grp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C76AB8B-C940-784B-BD5C-A9C0D0C69638}"/>
                  </a:ext>
                </a:extLst>
              </p:cNvPr>
              <p:cNvSpPr/>
              <p:nvPr/>
            </p:nvSpPr>
            <p:spPr>
              <a:xfrm>
                <a:off x="1610581" y="971490"/>
                <a:ext cx="12802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2000" dirty="0">
                    <a:solidFill>
                      <a:schemeClr val="bg1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(a) Macro</a:t>
                </a:r>
                <a:r>
                  <a:rPr lang="en-IN" sz="2000" baseline="30000" dirty="0">
                    <a:solidFill>
                      <a:schemeClr val="bg1"/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*</a:t>
                </a:r>
                <a:endParaRPr lang="en-US" dirty="0"/>
              </a:p>
            </p:txBody>
          </p:sp>
        </p:grp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1C774A7-DCDD-5B40-82C2-C374299AB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51854C5-8CBC-504C-87A9-ABBD1AFF8A03}"/>
                </a:ext>
              </a:extLst>
            </p:cNvPr>
            <p:cNvSpPr/>
            <p:nvPr/>
          </p:nvSpPr>
          <p:spPr>
            <a:xfrm>
              <a:off x="811230" y="6304002"/>
              <a:ext cx="5763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Baker et al, MIT, ICLR ’17;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Zoph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et al, Google, ICLR ’17; Real et al, Google, ICML ’17; ….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E2499F-412C-014B-9452-3CDAF59997F4}"/>
              </a:ext>
            </a:extLst>
          </p:cNvPr>
          <p:cNvGrpSpPr/>
          <p:nvPr/>
        </p:nvGrpSpPr>
        <p:grpSpPr>
          <a:xfrm>
            <a:off x="4467081" y="2778189"/>
            <a:ext cx="6885130" cy="3230719"/>
            <a:chOff x="4467081" y="2778189"/>
            <a:chExt cx="6885130" cy="32307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69ACD0-BF7C-324B-B577-C79C8BE514F8}"/>
                </a:ext>
              </a:extLst>
            </p:cNvPr>
            <p:cNvGrpSpPr/>
            <p:nvPr/>
          </p:nvGrpSpPr>
          <p:grpSpPr>
            <a:xfrm>
              <a:off x="4467081" y="2778189"/>
              <a:ext cx="3039550" cy="3230719"/>
              <a:chOff x="4467081" y="2778189"/>
              <a:chExt cx="3039550" cy="323071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91C64F6-D41B-7942-9BED-BD622F669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7954" y="2778189"/>
                <a:ext cx="2717800" cy="22987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26805E-4DD1-D54A-B71F-5A557DA0A482}"/>
                  </a:ext>
                </a:extLst>
              </p:cNvPr>
              <p:cNvSpPr/>
              <p:nvPr/>
            </p:nvSpPr>
            <p:spPr>
              <a:xfrm>
                <a:off x="4467081" y="5177911"/>
                <a:ext cx="30395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RNN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Perplexity = 64 vs. 52 SOTA on PTB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IN" sz="16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Zoph</a:t>
                </a:r>
                <a:r>
                  <a:rPr lang="en-IN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 et al, ICLR 2017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6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4B4E52-57FE-2143-8BFF-5066B18A7D50}"/>
                </a:ext>
              </a:extLst>
            </p:cNvPr>
            <p:cNvGrpSpPr/>
            <p:nvPr/>
          </p:nvGrpSpPr>
          <p:grpSpPr>
            <a:xfrm>
              <a:off x="8011580" y="2778189"/>
              <a:ext cx="3340631" cy="3230719"/>
              <a:chOff x="8011580" y="2778189"/>
              <a:chExt cx="3340631" cy="323071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701F5CB-23E3-1E4A-B89C-C0F5A508E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8532547" y="2257222"/>
                <a:ext cx="2298698" cy="3340631"/>
              </a:xfrm>
              <a:prstGeom prst="rect">
                <a:avLst/>
              </a:prstGeom>
            </p:spPr>
          </p:pic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584D060-B344-0144-940C-0FD5E49A0D0B}"/>
                  </a:ext>
                </a:extLst>
              </p:cNvPr>
              <p:cNvSpPr/>
              <p:nvPr/>
            </p:nvSpPr>
            <p:spPr>
              <a:xfrm>
                <a:off x="8247853" y="5177911"/>
                <a:ext cx="286809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CNN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Acc. = 91.8 vs. 96.7 SOTA on C10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IN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Real et al, ICML 2017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365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9D1D-D9E8-B44F-B12A-23619A84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69943" cy="711081"/>
          </a:xfrm>
        </p:spPr>
        <p:txBody>
          <a:bodyPr/>
          <a:lstStyle/>
          <a:p>
            <a:r>
              <a:rPr lang="en-US" sz="2800" dirty="0"/>
              <a:t>&gt;&gt;&gt; </a:t>
            </a:r>
            <a:r>
              <a:rPr lang="en-IN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 Search Space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20093-3422-0A40-B221-4D1E0284807F}"/>
              </a:ext>
            </a:extLst>
          </p:cNvPr>
          <p:cNvGrpSpPr/>
          <p:nvPr/>
        </p:nvGrpSpPr>
        <p:grpSpPr>
          <a:xfrm>
            <a:off x="684212" y="1343861"/>
            <a:ext cx="2895598" cy="4752139"/>
            <a:chOff x="760414" y="1052930"/>
            <a:chExt cx="2895598" cy="4752139"/>
          </a:xfrm>
        </p:grpSpPr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A01DC089-6275-114F-8C61-BB5EBA0633F0}"/>
                </a:ext>
              </a:extLst>
            </p:cNvPr>
            <p:cNvSpPr/>
            <p:nvPr/>
          </p:nvSpPr>
          <p:spPr>
            <a:xfrm>
              <a:off x="760414" y="1464409"/>
              <a:ext cx="2895598" cy="394579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/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  </m:t>
                        </m:r>
                        <m:r>
                          <a:rPr kumimoji="0" lang="en-US" sz="16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⋮</m:t>
                        </m:r>
                      </m:oMath>
                    </m:oMathPara>
                  </a14:m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2E2CE78-503D-DA46-A777-6EC54CA3E3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073" y="3846034"/>
                  <a:ext cx="731520" cy="274320"/>
                </a:xfrm>
                <a:prstGeom prst="rect">
                  <a:avLst/>
                </a:prstGeom>
                <a:blipFill>
                  <a:blip r:embed="rId3"/>
                  <a:stretch>
                    <a:fillRect b="-30435"/>
                  </a:stretch>
                </a:blip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8AF8CB4-BA53-434B-8AD9-3448376154D4}"/>
                </a:ext>
              </a:extLst>
            </p:cNvPr>
            <p:cNvSpPr/>
            <p:nvPr/>
          </p:nvSpPr>
          <p:spPr>
            <a:xfrm>
              <a:off x="1782073" y="5530749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Output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74E0A309-FE4A-E84D-B6C0-540C26CC2AE9}"/>
                </a:ext>
              </a:extLst>
            </p:cNvPr>
            <p:cNvCxnSpPr>
              <a:cxnSpLocks/>
              <a:stCxn id="81" idx="2"/>
              <a:endCxn id="103" idx="0"/>
            </p:cNvCxnSpPr>
            <p:nvPr/>
          </p:nvCxnSpPr>
          <p:spPr>
            <a:xfrm>
              <a:off x="2147833" y="4961591"/>
              <a:ext cx="0" cy="5691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9FA50B-06F0-3D43-8052-EE3822FFCA36}"/>
                </a:ext>
              </a:extLst>
            </p:cNvPr>
            <p:cNvSpPr/>
            <p:nvPr/>
          </p:nvSpPr>
          <p:spPr>
            <a:xfrm>
              <a:off x="1782073" y="1052930"/>
              <a:ext cx="731520" cy="274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rPr>
                <a:t>Input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3D5ED5-05BB-7F41-9D3D-0678539C637B}"/>
                </a:ext>
              </a:extLst>
            </p:cNvPr>
            <p:cNvSpPr/>
            <p:nvPr/>
          </p:nvSpPr>
          <p:spPr>
            <a:xfrm>
              <a:off x="1782073" y="160845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45C9F3A-2583-5345-905A-01F4671240E2}"/>
                </a:ext>
              </a:extLst>
            </p:cNvPr>
            <p:cNvSpPr/>
            <p:nvPr/>
          </p:nvSpPr>
          <p:spPr>
            <a:xfrm>
              <a:off x="1782073" y="216397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8045FA7-8CD7-AD40-BE6F-925D309F0F75}"/>
                </a:ext>
              </a:extLst>
            </p:cNvPr>
            <p:cNvCxnSpPr>
              <a:stCxn id="85" idx="2"/>
              <a:endCxn id="86" idx="0"/>
            </p:cNvCxnSpPr>
            <p:nvPr/>
          </p:nvCxnSpPr>
          <p:spPr>
            <a:xfrm>
              <a:off x="2147833" y="132725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2FA021E9-0732-0D41-85ED-F72C1C417833}"/>
                </a:ext>
              </a:extLst>
            </p:cNvPr>
            <p:cNvCxnSpPr>
              <a:cxnSpLocks/>
              <a:stCxn id="86" idx="2"/>
              <a:endCxn id="87" idx="0"/>
            </p:cNvCxnSpPr>
            <p:nvPr/>
          </p:nvCxnSpPr>
          <p:spPr>
            <a:xfrm>
              <a:off x="2147833" y="188277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7778C31-180C-9041-B99F-9F3BD3FD2786}"/>
                </a:ext>
              </a:extLst>
            </p:cNvPr>
            <p:cNvSpPr/>
            <p:nvPr/>
          </p:nvSpPr>
          <p:spPr>
            <a:xfrm>
              <a:off x="1782073" y="2717533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E447BFB-7F78-B945-9B09-4441310479F9}"/>
                </a:ext>
              </a:extLst>
            </p:cNvPr>
            <p:cNvSpPr/>
            <p:nvPr/>
          </p:nvSpPr>
          <p:spPr>
            <a:xfrm>
              <a:off x="1782073" y="32730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F939A36E-0A6A-8441-8B9C-474C09C72494}"/>
                </a:ext>
              </a:extLst>
            </p:cNvPr>
            <p:cNvCxnSpPr>
              <a:endCxn id="90" idx="0"/>
            </p:cNvCxnSpPr>
            <p:nvPr/>
          </p:nvCxnSpPr>
          <p:spPr>
            <a:xfrm>
              <a:off x="2147833" y="2436330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7ED0617-D1F3-7F4C-8370-965785258005}"/>
                </a:ext>
              </a:extLst>
            </p:cNvPr>
            <p:cNvCxnSpPr>
              <a:cxnSpLocks/>
              <a:stCxn id="90" idx="2"/>
              <a:endCxn id="91" idx="0"/>
            </p:cNvCxnSpPr>
            <p:nvPr/>
          </p:nvCxnSpPr>
          <p:spPr>
            <a:xfrm>
              <a:off x="2147833" y="2991853"/>
              <a:ext cx="0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E4F4374-A101-474E-B192-DD336D28FBA5}"/>
                </a:ext>
              </a:extLst>
            </p:cNvPr>
            <p:cNvCxnSpPr>
              <a:cxnSpLocks/>
              <a:stCxn id="91" idx="2"/>
              <a:endCxn id="77" idx="0"/>
            </p:cNvCxnSpPr>
            <p:nvPr/>
          </p:nvCxnSpPr>
          <p:spPr>
            <a:xfrm>
              <a:off x="2147833" y="3547376"/>
              <a:ext cx="0" cy="29865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D1F37E5-781B-1D41-9E13-6CFDDF54767B}"/>
                </a:ext>
              </a:extLst>
            </p:cNvPr>
            <p:cNvSpPr/>
            <p:nvPr/>
          </p:nvSpPr>
          <p:spPr>
            <a:xfrm>
              <a:off x="2795710" y="1889656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D7A8BED-A998-8A41-996F-F00B72DCD37D}"/>
                </a:ext>
              </a:extLst>
            </p:cNvPr>
            <p:cNvSpPr/>
            <p:nvPr/>
          </p:nvSpPr>
          <p:spPr>
            <a:xfrm>
              <a:off x="2795710" y="2439771"/>
              <a:ext cx="731520" cy="27432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F542FD9-EAC1-E44F-A23E-53B54523F19F}"/>
                </a:ext>
              </a:extLst>
            </p:cNvPr>
            <p:cNvSpPr/>
            <p:nvPr/>
          </p:nvSpPr>
          <p:spPr>
            <a:xfrm>
              <a:off x="912812" y="2717533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54E83C6-486C-6A41-BCFF-9D79A9EE22B1}"/>
                </a:ext>
              </a:extLst>
            </p:cNvPr>
            <p:cNvCxnSpPr>
              <a:cxnSpLocks/>
              <a:stCxn id="85" idx="2"/>
              <a:endCxn id="95" idx="0"/>
            </p:cNvCxnSpPr>
            <p:nvPr/>
          </p:nvCxnSpPr>
          <p:spPr>
            <a:xfrm>
              <a:off x="2147833" y="1327250"/>
              <a:ext cx="1013637" cy="56240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37A348C-BD68-3240-A4CD-8CC7AFBE8521}"/>
                </a:ext>
              </a:extLst>
            </p:cNvPr>
            <p:cNvCxnSpPr>
              <a:cxnSpLocks/>
              <a:stCxn id="95" idx="2"/>
              <a:endCxn id="96" idx="0"/>
            </p:cNvCxnSpPr>
            <p:nvPr/>
          </p:nvCxnSpPr>
          <p:spPr>
            <a:xfrm>
              <a:off x="3161470" y="2163976"/>
              <a:ext cx="0" cy="2757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162A99F-8061-2149-B4FF-84E8827D78C6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>
              <a:off x="2147833" y="2714091"/>
              <a:ext cx="1013637" cy="55896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FDE56F0-3D55-B54D-ACB1-34E16FD99B1C}"/>
                </a:ext>
              </a:extLst>
            </p:cNvPr>
            <p:cNvCxnSpPr>
              <a:cxnSpLocks/>
              <a:stCxn id="87" idx="2"/>
              <a:endCxn id="97" idx="0"/>
            </p:cNvCxnSpPr>
            <p:nvPr/>
          </p:nvCxnSpPr>
          <p:spPr>
            <a:xfrm flipH="1">
              <a:off x="1278572" y="2438296"/>
              <a:ext cx="869261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3B5578F-B5B1-0448-83BA-A83C8037C5B2}"/>
                </a:ext>
              </a:extLst>
            </p:cNvPr>
            <p:cNvCxnSpPr>
              <a:cxnSpLocks/>
              <a:stCxn id="97" idx="2"/>
              <a:endCxn id="91" idx="0"/>
            </p:cNvCxnSpPr>
            <p:nvPr/>
          </p:nvCxnSpPr>
          <p:spPr>
            <a:xfrm>
              <a:off x="1278572" y="2991853"/>
              <a:ext cx="869261" cy="2812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27ECC83-12C6-A34F-899C-8725E7F2BB5D}"/>
                </a:ext>
              </a:extLst>
            </p:cNvPr>
            <p:cNvSpPr/>
            <p:nvPr/>
          </p:nvSpPr>
          <p:spPr>
            <a:xfrm>
              <a:off x="1782073" y="4133714"/>
              <a:ext cx="731520" cy="274320"/>
            </a:xfrm>
            <a:prstGeom prst="rect">
              <a:avLst/>
            </a:prstGeom>
            <a:solidFill>
              <a:srgbClr val="ED7D31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AC80F33-D912-AB44-94CA-B63C17CDB8C4}"/>
                </a:ext>
              </a:extLst>
            </p:cNvPr>
            <p:cNvSpPr/>
            <p:nvPr/>
          </p:nvSpPr>
          <p:spPr>
            <a:xfrm>
              <a:off x="1782073" y="4687271"/>
              <a:ext cx="731520" cy="274320"/>
            </a:xfrm>
            <a:prstGeom prst="rect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endParaRPr>
            </a:p>
          </p:txBody>
        </p:sp>
        <p:cxnSp>
          <p:nvCxnSpPr>
            <p:cNvPr id="82" name="Elbow Connector 81">
              <a:extLst>
                <a:ext uri="{FF2B5EF4-FFF2-40B4-BE49-F238E27FC236}">
                  <a16:creationId xmlns:a16="http://schemas.microsoft.com/office/drawing/2014/main" id="{BD481C19-D4D0-BE4E-B2E3-A23607847B1B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 flipH="1">
              <a:off x="2147833" y="4270874"/>
              <a:ext cx="365760" cy="1082197"/>
            </a:xfrm>
            <a:prstGeom prst="bentConnector4">
              <a:avLst>
                <a:gd name="adj1" fmla="val -62500"/>
                <a:gd name="adj2" fmla="val 100549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3" name="Elbow Connector 82">
              <a:extLst>
                <a:ext uri="{FF2B5EF4-FFF2-40B4-BE49-F238E27FC236}">
                  <a16:creationId xmlns:a16="http://schemas.microsoft.com/office/drawing/2014/main" id="{EC42BC5C-EC83-EC45-9021-A6FD209349E7}"/>
                </a:ext>
              </a:extLst>
            </p:cNvPr>
            <p:cNvCxnSpPr>
              <a:cxnSpLocks/>
              <a:stCxn id="91" idx="1"/>
              <a:endCxn id="81" idx="1"/>
            </p:cNvCxnSpPr>
            <p:nvPr/>
          </p:nvCxnSpPr>
          <p:spPr>
            <a:xfrm rot="10800000" flipV="1">
              <a:off x="1782073" y="3410215"/>
              <a:ext cx="12700" cy="1414215"/>
            </a:xfrm>
            <a:prstGeom prst="bentConnector3">
              <a:avLst>
                <a:gd name="adj1" fmla="val 3390701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9A98FC7-CAB8-CF4E-9D35-98FE8F039CB2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2147833" y="4408034"/>
              <a:ext cx="0" cy="2792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 w="sm" len="med"/>
            </a:ln>
            <a:effectLst/>
          </p:spPr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76AB8B-C940-784B-BD5C-A9C0D0C69638}"/>
              </a:ext>
            </a:extLst>
          </p:cNvPr>
          <p:cNvSpPr/>
          <p:nvPr/>
        </p:nvSpPr>
        <p:spPr>
          <a:xfrm>
            <a:off x="1534379" y="742890"/>
            <a:ext cx="119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(a) Macro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25D993-71D4-884D-837A-4FDEECFDF8C5}"/>
              </a:ext>
            </a:extLst>
          </p:cNvPr>
          <p:cNvGrpSpPr/>
          <p:nvPr/>
        </p:nvGrpSpPr>
        <p:grpSpPr>
          <a:xfrm>
            <a:off x="811230" y="6248400"/>
            <a:ext cx="5547609" cy="332601"/>
            <a:chOff x="811230" y="6248400"/>
            <a:chExt cx="5547609" cy="332601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1C774A7-DCDD-5B40-82C2-C374299AB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230" y="6248400"/>
              <a:ext cx="2393897" cy="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51854C5-8CBC-504C-87A9-ABBD1AFF8A03}"/>
                </a:ext>
              </a:extLst>
            </p:cNvPr>
            <p:cNvSpPr/>
            <p:nvPr/>
          </p:nvSpPr>
          <p:spPr>
            <a:xfrm>
              <a:off x="811230" y="6304002"/>
              <a:ext cx="55476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2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NASNet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CVPR ’18; Block-QNN, CVPR ’18; </a:t>
              </a:r>
              <a:r>
                <a:rPr lang="en-IN" sz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AmoebaNet</a:t>
              </a:r>
              <a:r>
                <a:rPr lang="en-IN" sz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, AAAI ’19; DARTS, ICLR ’19; …..</a:t>
              </a:r>
              <a:endParaRPr lang="en-US" sz="12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F93CC-0280-FE4C-896A-770A66BB0D18}"/>
              </a:ext>
            </a:extLst>
          </p:cNvPr>
          <p:cNvGrpSpPr/>
          <p:nvPr/>
        </p:nvGrpSpPr>
        <p:grpSpPr>
          <a:xfrm>
            <a:off x="4429584" y="741600"/>
            <a:ext cx="1940377" cy="5354400"/>
            <a:chOff x="4429584" y="741600"/>
            <a:chExt cx="1940377" cy="535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D82578-8700-804C-B789-F459A769B686}"/>
                </a:ext>
              </a:extLst>
            </p:cNvPr>
            <p:cNvGrpSpPr/>
            <p:nvPr/>
          </p:nvGrpSpPr>
          <p:grpSpPr>
            <a:xfrm>
              <a:off x="4429584" y="1343861"/>
              <a:ext cx="1940377" cy="4752139"/>
              <a:chOff x="4449071" y="1343861"/>
              <a:chExt cx="1940377" cy="4752139"/>
            </a:xfrm>
          </p:grpSpPr>
          <p:sp>
            <p:nvSpPr>
              <p:cNvPr id="146" name="Rounded Rectangle 145">
                <a:extLst>
                  <a:ext uri="{FF2B5EF4-FFF2-40B4-BE49-F238E27FC236}">
                    <a16:creationId xmlns:a16="http://schemas.microsoft.com/office/drawing/2014/main" id="{E28E1529-A948-5644-A6AE-84C30A2FC391}"/>
                  </a:ext>
                </a:extLst>
              </p:cNvPr>
              <p:cNvSpPr/>
              <p:nvPr/>
            </p:nvSpPr>
            <p:spPr>
              <a:xfrm>
                <a:off x="4449071" y="4568823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E120C9EE-F0F1-CB4A-97A1-E281A55C8081}"/>
                  </a:ext>
                </a:extLst>
              </p:cNvPr>
              <p:cNvSpPr/>
              <p:nvPr/>
            </p:nvSpPr>
            <p:spPr>
              <a:xfrm>
                <a:off x="4449071" y="3011005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id="{0404A849-5911-F840-BC71-59DA1C07CEA5}"/>
                  </a:ext>
                </a:extLst>
              </p:cNvPr>
              <p:cNvSpPr/>
              <p:nvPr/>
            </p:nvSpPr>
            <p:spPr>
              <a:xfrm>
                <a:off x="4449072" y="1755340"/>
                <a:ext cx="1940376" cy="108501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3E8AD06-4861-7C4E-80DC-380F0D9A065E}"/>
                  </a:ext>
                </a:extLst>
              </p:cNvPr>
              <p:cNvSpPr/>
              <p:nvPr/>
            </p:nvSpPr>
            <p:spPr>
              <a:xfrm>
                <a:off x="4641970" y="1343861"/>
                <a:ext cx="73152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 defTabSz="914400"/>
                <a:r>
                  <a:rPr lang="en-US" sz="1200" kern="0" dirty="0">
                    <a:solidFill>
                      <a:prstClr val="black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Input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F685B5A-E096-C241-99FC-CE169F06DED6}"/>
                  </a:ext>
                </a:extLst>
              </p:cNvPr>
              <p:cNvSpPr/>
              <p:nvPr/>
            </p:nvSpPr>
            <p:spPr>
              <a:xfrm>
                <a:off x="4659935" y="5821680"/>
                <a:ext cx="731520" cy="27432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Sun" panose="02010600030101010101" pitchFamily="2" charset="-122"/>
                    <a:ea typeface="SimSun" panose="02010600030101010101" pitchFamily="2" charset="-122"/>
                    <a:cs typeface="+mn-cs"/>
                  </a:rPr>
                  <a:t>Output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3A68D8F-DDA8-284D-AA19-0EEEFD78196C}"/>
                  </a:ext>
                </a:extLst>
              </p:cNvPr>
              <p:cNvSpPr/>
              <p:nvPr/>
            </p:nvSpPr>
            <p:spPr>
              <a:xfrm>
                <a:off x="4641970" y="189938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B0E14806-2D87-C248-947A-98B2EA627B56}"/>
                  </a:ext>
                </a:extLst>
              </p:cNvPr>
              <p:cNvSpPr/>
              <p:nvPr/>
            </p:nvSpPr>
            <p:spPr>
              <a:xfrm>
                <a:off x="4641970" y="2454907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2D1526A7-E884-744C-9B99-2467BAD0C89B}"/>
                  </a:ext>
                </a:extLst>
              </p:cNvPr>
              <p:cNvCxnSpPr>
                <a:stCxn id="108" idx="2"/>
                <a:endCxn id="137" idx="0"/>
              </p:cNvCxnSpPr>
              <p:nvPr/>
            </p:nvCxnSpPr>
            <p:spPr>
              <a:xfrm>
                <a:off x="5007730" y="161818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03FAE294-AEB9-1149-B1B4-6292F374F433}"/>
                  </a:ext>
                </a:extLst>
              </p:cNvPr>
              <p:cNvCxnSpPr>
                <a:cxnSpLocks/>
                <a:stCxn id="137" idx="2"/>
                <a:endCxn id="138" idx="0"/>
              </p:cNvCxnSpPr>
              <p:nvPr/>
            </p:nvCxnSpPr>
            <p:spPr>
              <a:xfrm>
                <a:off x="5007730" y="2173704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64D3122-981B-2242-ABF6-7579421969EF}"/>
                  </a:ext>
                </a:extLst>
              </p:cNvPr>
              <p:cNvSpPr/>
              <p:nvPr/>
            </p:nvSpPr>
            <p:spPr>
              <a:xfrm>
                <a:off x="5568172" y="2173704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42" name="Elbow Connector 141">
                <a:extLst>
                  <a:ext uri="{FF2B5EF4-FFF2-40B4-BE49-F238E27FC236}">
                    <a16:creationId xmlns:a16="http://schemas.microsoft.com/office/drawing/2014/main" id="{7AA10748-D4BE-2A4C-B418-75DA4D5FC56D}"/>
                  </a:ext>
                </a:extLst>
              </p:cNvPr>
              <p:cNvCxnSpPr>
                <a:stCxn id="137" idx="3"/>
                <a:endCxn id="141" idx="0"/>
              </p:cNvCxnSpPr>
              <p:nvPr/>
            </p:nvCxnSpPr>
            <p:spPr>
              <a:xfrm>
                <a:off x="5373490" y="2036544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43" name="Elbow Connector 142">
                <a:extLst>
                  <a:ext uri="{FF2B5EF4-FFF2-40B4-BE49-F238E27FC236}">
                    <a16:creationId xmlns:a16="http://schemas.microsoft.com/office/drawing/2014/main" id="{530F6CD3-EF26-344F-A869-5D7C23A5E956}"/>
                  </a:ext>
                </a:extLst>
              </p:cNvPr>
              <p:cNvCxnSpPr>
                <a:cxnSpLocks/>
                <a:stCxn id="141" idx="2"/>
              </p:cNvCxnSpPr>
              <p:nvPr/>
            </p:nvCxnSpPr>
            <p:spPr>
              <a:xfrm rot="5400000">
                <a:off x="5590673" y="2248807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8B6ECB6-91B7-A340-8262-E2B4E39D6DA2}"/>
                  </a:ext>
                </a:extLst>
              </p:cNvPr>
              <p:cNvSpPr/>
              <p:nvPr/>
            </p:nvSpPr>
            <p:spPr>
              <a:xfrm>
                <a:off x="4641969" y="3132101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E381A9F-5903-DF48-ADDB-3FDE4B2AC78C}"/>
                  </a:ext>
                </a:extLst>
              </p:cNvPr>
              <p:cNvSpPr/>
              <p:nvPr/>
            </p:nvSpPr>
            <p:spPr>
              <a:xfrm>
                <a:off x="4641969" y="3687624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27534713-0C4D-3B41-8C90-F296CCDEE0A2}"/>
                  </a:ext>
                </a:extLst>
              </p:cNvPr>
              <p:cNvCxnSpPr>
                <a:cxnSpLocks/>
                <a:endCxn id="129" idx="0"/>
              </p:cNvCxnSpPr>
              <p:nvPr/>
            </p:nvCxnSpPr>
            <p:spPr>
              <a:xfrm>
                <a:off x="5007729" y="2850898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33CA1B9B-1003-F849-A8EC-79ABB29F9521}"/>
                  </a:ext>
                </a:extLst>
              </p:cNvPr>
              <p:cNvCxnSpPr>
                <a:cxnSpLocks/>
                <a:stCxn id="129" idx="2"/>
                <a:endCxn id="130" idx="0"/>
              </p:cNvCxnSpPr>
              <p:nvPr/>
            </p:nvCxnSpPr>
            <p:spPr>
              <a:xfrm>
                <a:off x="5007729" y="3406421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E25220E-13F7-074F-ABB9-6D70C655BBDA}"/>
                  </a:ext>
                </a:extLst>
              </p:cNvPr>
              <p:cNvSpPr/>
              <p:nvPr/>
            </p:nvSpPr>
            <p:spPr>
              <a:xfrm>
                <a:off x="5568171" y="3406421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34" name="Elbow Connector 133">
                <a:extLst>
                  <a:ext uri="{FF2B5EF4-FFF2-40B4-BE49-F238E27FC236}">
                    <a16:creationId xmlns:a16="http://schemas.microsoft.com/office/drawing/2014/main" id="{8F2E5DA9-C877-F844-840D-08281F10B76D}"/>
                  </a:ext>
                </a:extLst>
              </p:cNvPr>
              <p:cNvCxnSpPr>
                <a:cxnSpLocks/>
                <a:stCxn id="129" idx="3"/>
                <a:endCxn id="133" idx="0"/>
              </p:cNvCxnSpPr>
              <p:nvPr/>
            </p:nvCxnSpPr>
            <p:spPr>
              <a:xfrm>
                <a:off x="5373489" y="3269261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35" name="Elbow Connector 134">
                <a:extLst>
                  <a:ext uri="{FF2B5EF4-FFF2-40B4-BE49-F238E27FC236}">
                    <a16:creationId xmlns:a16="http://schemas.microsoft.com/office/drawing/2014/main" id="{6B0E79B3-0644-4E4E-8196-BFB6A8B466B7}"/>
                  </a:ext>
                </a:extLst>
              </p:cNvPr>
              <p:cNvCxnSpPr>
                <a:cxnSpLocks/>
                <a:stCxn id="133" idx="2"/>
              </p:cNvCxnSpPr>
              <p:nvPr/>
            </p:nvCxnSpPr>
            <p:spPr>
              <a:xfrm rot="5400000">
                <a:off x="5590672" y="3481524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/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noFill/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zh-CN" alt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 </m:t>
                          </m:r>
                          <m:r>
                            <a:rPr kumimoji="0" lang="en-US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⋮</m:t>
                          </m:r>
                        </m:oMath>
                      </m:oMathPara>
                    </a14:m>
                    <a:endPara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imSun" panose="02010600030101010101" pitchFamily="2" charset="-122"/>
                      <a:ea typeface="SimSun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92CC9EE-5B8E-E544-885E-C17908CCD3F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1969" y="4136965"/>
                    <a:ext cx="731520" cy="2743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0435"/>
                    </a:stretch>
                  </a:blip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246C9E7-886F-8140-841B-2A8D1CD6E356}"/>
                  </a:ext>
                </a:extLst>
              </p:cNvPr>
              <p:cNvSpPr/>
              <p:nvPr/>
            </p:nvSpPr>
            <p:spPr>
              <a:xfrm>
                <a:off x="4641969" y="4700086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0F8855C4-A589-1343-B4D3-BB08971F7F36}"/>
                  </a:ext>
                </a:extLst>
              </p:cNvPr>
              <p:cNvSpPr/>
              <p:nvPr/>
            </p:nvSpPr>
            <p:spPr>
              <a:xfrm>
                <a:off x="4641969" y="5255609"/>
                <a:ext cx="731520" cy="274320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E28B20CC-8A6A-F04A-9D3E-579BEC833E6D}"/>
                  </a:ext>
                </a:extLst>
              </p:cNvPr>
              <p:cNvCxnSpPr>
                <a:endCxn id="121" idx="0"/>
              </p:cNvCxnSpPr>
              <p:nvPr/>
            </p:nvCxnSpPr>
            <p:spPr>
              <a:xfrm>
                <a:off x="5007729" y="4418883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2BCC3FB3-09A0-5048-801D-B4ADE65152D4}"/>
                  </a:ext>
                </a:extLst>
              </p:cNvPr>
              <p:cNvCxnSpPr>
                <a:cxnSpLocks/>
                <a:stCxn id="121" idx="2"/>
                <a:endCxn id="122" idx="0"/>
              </p:cNvCxnSpPr>
              <p:nvPr/>
            </p:nvCxnSpPr>
            <p:spPr>
              <a:xfrm>
                <a:off x="5007729" y="4974406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C34192D-3485-D244-A894-8AE2C273128B}"/>
                  </a:ext>
                </a:extLst>
              </p:cNvPr>
              <p:cNvSpPr/>
              <p:nvPr/>
            </p:nvSpPr>
            <p:spPr>
              <a:xfrm>
                <a:off x="5568171" y="4974406"/>
                <a:ext cx="731520" cy="27432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+mn-cs"/>
                </a:endParaRPr>
              </a:p>
            </p:txBody>
          </p:sp>
          <p:cxnSp>
            <p:nvCxnSpPr>
              <p:cNvPr id="126" name="Elbow Connector 125">
                <a:extLst>
                  <a:ext uri="{FF2B5EF4-FFF2-40B4-BE49-F238E27FC236}">
                    <a16:creationId xmlns:a16="http://schemas.microsoft.com/office/drawing/2014/main" id="{DE0FC4E1-1AD7-F143-8AAE-FA14CDC4EEE5}"/>
                  </a:ext>
                </a:extLst>
              </p:cNvPr>
              <p:cNvCxnSpPr>
                <a:stCxn id="121" idx="3"/>
                <a:endCxn id="125" idx="0"/>
              </p:cNvCxnSpPr>
              <p:nvPr/>
            </p:nvCxnSpPr>
            <p:spPr>
              <a:xfrm>
                <a:off x="5373489" y="4837246"/>
                <a:ext cx="560442" cy="137160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27" name="Elbow Connector 126">
                <a:extLst>
                  <a:ext uri="{FF2B5EF4-FFF2-40B4-BE49-F238E27FC236}">
                    <a16:creationId xmlns:a16="http://schemas.microsoft.com/office/drawing/2014/main" id="{F173EF66-D90D-FF47-AA7A-BC5DDDA49CD9}"/>
                  </a:ext>
                </a:extLst>
              </p:cNvPr>
              <p:cNvCxnSpPr>
                <a:cxnSpLocks/>
                <a:stCxn id="125" idx="2"/>
              </p:cNvCxnSpPr>
              <p:nvPr/>
            </p:nvCxnSpPr>
            <p:spPr>
              <a:xfrm rot="5400000">
                <a:off x="5590672" y="5049509"/>
                <a:ext cx="144043" cy="542476"/>
              </a:xfrm>
              <a:prstGeom prst="bentConnector2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43EB58B-EFD3-1C4E-AEBB-4803C8EE3949}"/>
                  </a:ext>
                </a:extLst>
              </p:cNvPr>
              <p:cNvCxnSpPr/>
              <p:nvPr/>
            </p:nvCxnSpPr>
            <p:spPr>
              <a:xfrm>
                <a:off x="5007729" y="5529929"/>
                <a:ext cx="0" cy="2812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947669DC-23A9-134B-A502-4C1E43ACE6B8}"/>
                  </a:ext>
                </a:extLst>
              </p:cNvPr>
              <p:cNvCxnSpPr>
                <a:cxnSpLocks/>
                <a:stCxn id="130" idx="2"/>
                <a:endCxn id="117" idx="0"/>
              </p:cNvCxnSpPr>
              <p:nvPr/>
            </p:nvCxnSpPr>
            <p:spPr>
              <a:xfrm>
                <a:off x="5007729" y="3961944"/>
                <a:ext cx="0" cy="17502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</p:grp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56D6E24-91EA-C042-A946-248B03FF2DA9}"/>
                </a:ext>
              </a:extLst>
            </p:cNvPr>
            <p:cNvSpPr/>
            <p:nvPr/>
          </p:nvSpPr>
          <p:spPr>
            <a:xfrm>
              <a:off x="4802140" y="741600"/>
              <a:ext cx="1291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(b) Micro</a:t>
              </a:r>
              <a:r>
                <a:rPr lang="en-IN" baseline="30000" dirty="0">
                  <a:solidFill>
                    <a:schemeClr val="bg1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*</a:t>
              </a:r>
              <a:endParaRPr lang="en-US" dirty="0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00C52D1-5592-8F45-B905-E1F7D7FE7AFB}"/>
              </a:ext>
            </a:extLst>
          </p:cNvPr>
          <p:cNvSpPr/>
          <p:nvPr/>
        </p:nvSpPr>
        <p:spPr>
          <a:xfrm>
            <a:off x="6856413" y="1284685"/>
            <a:ext cx="53324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priors, 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scalability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>
                <a:solidFill>
                  <a:srgbClr val="FF99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performance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 search space, no layer-wise diversity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000" dirty="0">
                <a:solidFill>
                  <a:srgbClr val="9999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poor hardware performance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A2DBA8-EFCF-EC49-8F83-D79CF0B28532}"/>
              </a:ext>
            </a:extLst>
          </p:cNvPr>
          <p:cNvGrpSpPr/>
          <p:nvPr/>
        </p:nvGrpSpPr>
        <p:grpSpPr>
          <a:xfrm>
            <a:off x="6685975" y="2948354"/>
            <a:ext cx="5142615" cy="3845703"/>
            <a:chOff x="6685975" y="2948354"/>
            <a:chExt cx="5142615" cy="38457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4D79BA-C577-AC4E-9652-1DE2D30EC047}"/>
                </a:ext>
              </a:extLst>
            </p:cNvPr>
            <p:cNvGrpSpPr/>
            <p:nvPr/>
          </p:nvGrpSpPr>
          <p:grpSpPr>
            <a:xfrm>
              <a:off x="6685975" y="2948354"/>
              <a:ext cx="5142615" cy="3553173"/>
              <a:chOff x="6685975" y="2948354"/>
              <a:chExt cx="5142615" cy="3553173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BAEE547-7F8D-6147-8256-011D449A0134}"/>
                  </a:ext>
                </a:extLst>
              </p:cNvPr>
              <p:cNvSpPr/>
              <p:nvPr/>
            </p:nvSpPr>
            <p:spPr>
              <a:xfrm>
                <a:off x="6685975" y="5670530"/>
                <a:ext cx="444320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Normal cell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ImageNet Acc. = </a:t>
                </a:r>
                <a:r>
                  <a:rPr lang="en-US" sz="1600" dirty="0">
                    <a:solidFill>
                      <a:srgbClr val="FF999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78.6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FF999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2.4 GFLOPs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9999F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24ms Lat.</a:t>
                </a:r>
              </a:p>
              <a:p>
                <a:pPr algn="ctr"/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vs. ResNet-50 Acc. = </a:t>
                </a:r>
                <a:r>
                  <a:rPr lang="en-US" sz="1600" dirty="0">
                    <a:solidFill>
                      <a:srgbClr val="9999F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76.2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9999FD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4.0 GFLOPs</a:t>
                </a:r>
                <a:r>
                  <a:rPr lang="en-US" sz="16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@ </a:t>
                </a:r>
                <a:r>
                  <a:rPr lang="en-US" sz="1600" dirty="0">
                    <a:solidFill>
                      <a:srgbClr val="FF999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5ms Lat.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7D9A041-DA7B-1A41-A220-0FE966DB9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3819" y="2948354"/>
                <a:ext cx="3287495" cy="265981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32F67D1-63EC-B54D-91F1-F60802475089}"/>
                  </a:ext>
                </a:extLst>
              </p:cNvPr>
              <p:cNvSpPr/>
              <p:nvPr/>
            </p:nvSpPr>
            <p:spPr>
              <a:xfrm>
                <a:off x="10666412" y="3838307"/>
                <a:ext cx="116217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800" dirty="0" err="1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NASNet</a:t>
                </a:r>
                <a:r>
                  <a:rPr lang="en-IN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-A </a:t>
                </a:r>
              </a:p>
              <a:p>
                <a:r>
                  <a:rPr lang="en-IN" sz="1800" dirty="0">
                    <a:solidFill>
                      <a:schemeClr val="bg1">
                        <a:lumMod val="85000"/>
                      </a:schemeClr>
                    </a:solidFill>
                    <a:latin typeface="Calibri" panose="020F0502020204030204" pitchFamily="34" charset="0"/>
                    <a:ea typeface="Open Sans" panose="020B0606030504020204" pitchFamily="34" charset="0"/>
                    <a:cs typeface="Calibri" panose="020F0502020204030204" pitchFamily="34" charset="0"/>
                  </a:rPr>
                  <a:t>CVPR ’18</a:t>
                </a:r>
                <a:endParaRPr lang="en-US" sz="1800" dirty="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9545636-0E27-4448-877D-277D7FCBF288}"/>
                </a:ext>
              </a:extLst>
            </p:cNvPr>
            <p:cNvSpPr/>
            <p:nvPr/>
          </p:nvSpPr>
          <p:spPr>
            <a:xfrm>
              <a:off x="9067151" y="6537577"/>
              <a:ext cx="2344168" cy="256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(https://</a:t>
              </a:r>
              <a:r>
                <a:rPr lang="en-IN" sz="1600" baseline="300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arxiv.org</a:t>
              </a:r>
              <a:r>
                <a:rPr lang="en-IN" sz="1600" baseline="300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/pdf/1810.00736.pdf)</a:t>
              </a:r>
              <a:endParaRPr lang="en-US" sz="1600" baseline="30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theme/theme1.xml><?xml version="1.0" encoding="utf-8"?>
<a:theme xmlns:a="http://schemas.openxmlformats.org/drawingml/2006/main" name="1_Office Theme">
  <a:themeElements>
    <a:clrScheme name="SlideModelTheme-3">
      <a:dk1>
        <a:sysClr val="windowText" lastClr="000000"/>
      </a:dk1>
      <a:lt1>
        <a:sysClr val="window" lastClr="FFFFFF"/>
      </a:lt1>
      <a:dk2>
        <a:srgbClr val="EAEEEE"/>
      </a:dk2>
      <a:lt2>
        <a:srgbClr val="EEECE1"/>
      </a:lt2>
      <a:accent1>
        <a:srgbClr val="1F6AA1"/>
      </a:accent1>
      <a:accent2>
        <a:srgbClr val="008971"/>
      </a:accent2>
      <a:accent3>
        <a:srgbClr val="83B000"/>
      </a:accent3>
      <a:accent4>
        <a:srgbClr val="CB2027"/>
      </a:accent4>
      <a:accent5>
        <a:srgbClr val="FCE22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17476</TotalTime>
  <Words>1487</Words>
  <Application>Microsoft Macintosh PowerPoint</Application>
  <PresentationFormat>Custom</PresentationFormat>
  <Paragraphs>410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SimSun</vt:lpstr>
      <vt:lpstr>Arial</vt:lpstr>
      <vt:lpstr>Calibri</vt:lpstr>
      <vt:lpstr>Cambria Math</vt:lpstr>
      <vt:lpstr>Garamond</vt:lpstr>
      <vt:lpstr>Open Sans</vt:lpstr>
      <vt:lpstr>Wingdings</vt:lpstr>
      <vt:lpstr>1_Office Theme</vt:lpstr>
      <vt:lpstr>Multi-Objective Neural Architecture Search</vt:lpstr>
      <vt:lpstr>&gt;&gt;&gt; Designing a DNN involves…</vt:lpstr>
      <vt:lpstr>&gt;&gt;&gt; Early DNN Architectural Development </vt:lpstr>
      <vt:lpstr>&gt;&gt;&gt; Automating DNN Design </vt:lpstr>
      <vt:lpstr>&gt;&gt;&gt; Neural Architecture Search has MANY Applications</vt:lpstr>
      <vt:lpstr>&gt;&gt;&gt; Trends in Neural Architecture Search</vt:lpstr>
      <vt:lpstr>&gt;&gt;&gt; Neural Architecture Search Pipeline</vt:lpstr>
      <vt:lpstr>&gt;&gt;&gt; NAS Search Space</vt:lpstr>
      <vt:lpstr>&gt;&gt;&gt; NAS Search Space</vt:lpstr>
      <vt:lpstr>&gt;&gt;&gt; NAS Search Space</vt:lpstr>
      <vt:lpstr>&gt;&gt;&gt; Neural Architecture Search Pipeline</vt:lpstr>
      <vt:lpstr>&gt;&gt;&gt; Limited Hardware Resources in Real World</vt:lpstr>
      <vt:lpstr>&gt;&gt;&gt; Practical Evaluation of DNN involves Multiple Perspectives</vt:lpstr>
      <vt:lpstr>&gt;&gt;&gt; Solve NAS as a Multi-objective Problem</vt:lpstr>
      <vt:lpstr>&gt;&gt;&gt; Evaluating a DNN Architecture is Expensive</vt:lpstr>
      <vt:lpstr>&gt;&gt;&gt; NSGANetV2 Pipeline</vt:lpstr>
      <vt:lpstr>&gt;&gt;&gt; A Sample Bi-Obj. Run (↓Err. + ↓#MAdds)</vt:lpstr>
      <vt:lpstr>&gt;&gt;&gt; Results on ImageNet</vt:lpstr>
      <vt:lpstr>&gt;&gt;&gt; Results Beyond Standard Datasets</vt:lpstr>
      <vt:lpstr>&gt;&gt;&gt; EvoXBench: A NAS Benchmark Generator Tailored for EMO </vt:lpstr>
      <vt:lpstr>&gt;&gt;&gt; EvoXBench: A NAS Benchmark Generator Tailored for EMO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PowerPoint Wide</dc:title>
  <dc:creator>Julian</dc:creator>
  <cp:lastModifiedBy>Microsoft Office User</cp:lastModifiedBy>
  <cp:revision>383</cp:revision>
  <dcterms:created xsi:type="dcterms:W3CDTF">2013-09-12T13:05:01Z</dcterms:created>
  <dcterms:modified xsi:type="dcterms:W3CDTF">2024-06-27T04:05:09Z</dcterms:modified>
</cp:coreProperties>
</file>